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67" r:id="rId5"/>
    <p:sldId id="268" r:id="rId6"/>
    <p:sldId id="269" r:id="rId7"/>
    <p:sldId id="258" r:id="rId8"/>
    <p:sldId id="260" r:id="rId9"/>
    <p:sldId id="261" r:id="rId10"/>
    <p:sldId id="262" r:id="rId11"/>
    <p:sldId id="263" r:id="rId12"/>
    <p:sldId id="266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>
        <p:scale>
          <a:sx n="50" d="100"/>
          <a:sy n="50" d="100"/>
        </p:scale>
        <p:origin x="2016" y="906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07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4851680"/>
        <c:axId val="357127200"/>
      </c:barChart>
      <c:catAx>
        <c:axId val="40485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357127200"/>
        <c:crosses val="autoZero"/>
        <c:auto val="1"/>
        <c:lblAlgn val="ctr"/>
        <c:lblOffset val="100"/>
        <c:noMultiLvlLbl val="0"/>
      </c:catAx>
      <c:valAx>
        <c:axId val="35712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404851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/>
        </a:p>
      </dgm:t>
    </dgm:pt>
    <dgm:pt modelId="{477D14C5-CED9-4CFC-B338-DFB0C8090B9F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组 A</a:t>
          </a:r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111C18A-FD96-4E63-821A-54D70D8DC65F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 1</a:t>
          </a:r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3EAD35F-38F2-4CB7-9A6D-B04FFD8A51FD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 2</a:t>
          </a:r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C67E77D-62FA-499D-B5E6-E79A091C5267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组  B</a:t>
          </a:r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6510970-8F9C-4B45-A0F3-6ACB9AA76D40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 1</a:t>
          </a:r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09ED9DC-E391-4C6C-B788-93F1C2EFB6FD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 2</a:t>
          </a:r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C6B7442-0B72-4EF2-9F13-1325B51AFF9F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组 C</a:t>
          </a:r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E0A3CAE-D039-42F2-AF12-1E6F6793A633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 1</a:t>
          </a:r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zh-CN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/>
        </a:p>
      </dgm:t>
    </dgm:pt>
    <dgm:pt modelId="{A9DD881E-A532-414B-870C-8ADE2076F78C}" type="pres">
      <dgm:prSet presAssocID="{477D14C5-CED9-4CFC-B338-DFB0C8090B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CD5F6E02-AD43-4E7A-935B-DDF5D6C74800}" type="pres">
      <dgm:prSet presAssocID="{477D14C5-CED9-4CFC-B338-DFB0C8090B9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782956A5-ADC8-4959-B856-589B9D9B9635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</dgm:ptLst>
  <dgm:cxnLst>
    <dgm:cxn modelId="{87AD0085-41E8-4E29-BBED-9D1036577237}" type="presOf" srcId="{C111C18A-FD96-4E63-821A-54D70D8DC65F}" destId="{CD5F6E02-AD43-4E7A-935B-DDF5D6C74800}" srcOrd="0" destOrd="0" presId="urn:microsoft.com/office/officeart/2005/8/layout/vList2"/>
    <dgm:cxn modelId="{A677E445-9D5B-4C26-A5C5-42BF01249F61}" type="presOf" srcId="{709ED9DC-E391-4C6C-B788-93F1C2EFB6FD}" destId="{782956A5-ADC8-4959-B856-589B9D9B9635}" srcOrd="0" destOrd="1" presId="urn:microsoft.com/office/officeart/2005/8/layout/vList2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85B80D8C-EBB2-4A80-BB6C-93E30B69F4BB}" type="presOf" srcId="{33EAD35F-38F2-4CB7-9A6D-B04FFD8A51FD}" destId="{CD5F6E02-AD43-4E7A-935B-DDF5D6C74800}" srcOrd="0" destOrd="1" presId="urn:microsoft.com/office/officeart/2005/8/layout/vList2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AB09493F-37CB-481D-BE1C-7A521AC3963B}" type="presOf" srcId="{477D14C5-CED9-4CFC-B338-DFB0C8090B9F}" destId="{A9DD881E-A532-414B-870C-8ADE2076F78C}" srcOrd="0" destOrd="0" presId="urn:microsoft.com/office/officeart/2005/8/layout/vList2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DC6E05B4-83E9-4C3F-9822-9E1D41C41D9E}" type="presOf" srcId="{CC6B7442-0B72-4EF2-9F13-1325B51AFF9F}" destId="{D64CB5D5-837D-47FC-9E42-A26D800BC695}" srcOrd="0" destOrd="0" presId="urn:microsoft.com/office/officeart/2005/8/layout/vList2"/>
    <dgm:cxn modelId="{FAC3D40F-8E66-452D-9CA4-C2871F2D10EF}" srcId="{477D14C5-CED9-4CFC-B338-DFB0C8090B9F}" destId="{33EAD35F-38F2-4CB7-9A6D-B04FFD8A51FD}" srcOrd="1" destOrd="0" parTransId="{81FE7DB1-4BFC-4407-80A9-E5514E94C61D}" sibTransId="{4B66B839-1910-459B-92B2-14846EBA7A70}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E2EE33AC-3CDB-41AB-99D0-EE89822B0377}" type="presOf" srcId="{90119837-5B71-4D44-BB01-DB0B084933C8}" destId="{ED5DCCC5-BCA8-4491-AA37-BAF153ECA184}" srcOrd="0" destOrd="0" presId="urn:microsoft.com/office/officeart/2005/8/layout/vList2"/>
    <dgm:cxn modelId="{44946EF3-425E-42C8-A6FB-ABA83804B586}" type="presOf" srcId="{D6510970-8F9C-4B45-A0F3-6ACB9AA76D40}" destId="{782956A5-ADC8-4959-B856-589B9D9B9635}" srcOrd="0" destOrd="0" presId="urn:microsoft.com/office/officeart/2005/8/layout/vList2"/>
    <dgm:cxn modelId="{F3770B74-60B7-438A-9C14-87FF95D04624}" type="presOf" srcId="{FE0A3CAE-D039-42F2-AF12-1E6F6793A633}" destId="{08B7B17B-8600-44B0-B235-389E5D71D804}" srcOrd="0" destOrd="0" presId="urn:microsoft.com/office/officeart/2005/8/layout/vList2"/>
    <dgm:cxn modelId="{80D369CF-62F1-4541-AEE2-AB29E5A204FB}" type="presOf" srcId="{3C67E77D-62FA-499D-B5E6-E79A091C5267}" destId="{81203336-F3DE-4B3A-BCF4-0F68C23AC2BB}" srcOrd="0" destOrd="0" presId="urn:microsoft.com/office/officeart/2005/8/layout/vList2"/>
    <dgm:cxn modelId="{8ED8745E-70AE-4940-BBB9-FB6376BDA0D9}" type="presParOf" srcId="{ED5DCCC5-BCA8-4491-AA37-BAF153ECA184}" destId="{A9DD881E-A532-414B-870C-8ADE2076F78C}" srcOrd="0" destOrd="0" presId="urn:microsoft.com/office/officeart/2005/8/layout/vList2"/>
    <dgm:cxn modelId="{31CF7A1A-6E4D-4D10-861C-4FF0D37EB7F8}" type="presParOf" srcId="{ED5DCCC5-BCA8-4491-AA37-BAF153ECA184}" destId="{CD5F6E02-AD43-4E7A-935B-DDF5D6C74800}" srcOrd="1" destOrd="0" presId="urn:microsoft.com/office/officeart/2005/8/layout/vList2"/>
    <dgm:cxn modelId="{9126909B-F016-45D1-8092-6C3135AB4C8A}" type="presParOf" srcId="{ED5DCCC5-BCA8-4491-AA37-BAF153ECA184}" destId="{81203336-F3DE-4B3A-BCF4-0F68C23AC2BB}" srcOrd="2" destOrd="0" presId="urn:microsoft.com/office/officeart/2005/8/layout/vList2"/>
    <dgm:cxn modelId="{730D2F2D-B4CA-4D4B-834E-CF6050C80AD0}" type="presParOf" srcId="{ED5DCCC5-BCA8-4491-AA37-BAF153ECA184}" destId="{782956A5-ADC8-4959-B856-589B9D9B9635}" srcOrd="3" destOrd="0" presId="urn:microsoft.com/office/officeart/2005/8/layout/vList2"/>
    <dgm:cxn modelId="{4902803D-CBF9-4D0B-9ABD-A3F2B1110870}" type="presParOf" srcId="{ED5DCCC5-BCA8-4491-AA37-BAF153ECA184}" destId="{D64CB5D5-837D-47FC-9E42-A26D800BC695}" srcOrd="4" destOrd="0" presId="urn:microsoft.com/office/officeart/2005/8/layout/vList2"/>
    <dgm:cxn modelId="{23FA2328-0584-487D-931D-ED8370AFC6E0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102181"/>
          <a:ext cx="4419600" cy="6901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200" kern="1200">
              <a:latin typeface="微软雅黑" panose="020B0503020204020204" pitchFamily="34" charset="-122"/>
              <a:ea typeface="微软雅黑" panose="020B0503020204020204" pitchFamily="34" charset="-122"/>
            </a:rPr>
            <a:t>组 A</a:t>
          </a:r>
        </a:p>
      </dsp:txBody>
      <dsp:txXfrm>
        <a:off x="33690" y="135871"/>
        <a:ext cx="4352220" cy="622773"/>
      </dsp:txXfrm>
    </dsp:sp>
    <dsp:sp modelId="{CD5F6E02-AD43-4E7A-935B-DDF5D6C74800}">
      <dsp:nvSpPr>
        <dsp:cNvPr id="0" name=""/>
        <dsp:cNvSpPr/>
      </dsp:nvSpPr>
      <dsp:spPr>
        <a:xfrm>
          <a:off x="0" y="792335"/>
          <a:ext cx="4419600" cy="796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sz="1700" kern="1200">
              <a:latin typeface="微软雅黑" panose="020B0503020204020204" pitchFamily="34" charset="-122"/>
              <a:ea typeface="微软雅黑" panose="020B0503020204020204" pitchFamily="34" charset="-122"/>
            </a:rPr>
            <a:t>任务 1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sz="1700" kern="1200">
              <a:latin typeface="微软雅黑" panose="020B0503020204020204" pitchFamily="34" charset="-122"/>
              <a:ea typeface="微软雅黑" panose="020B0503020204020204" pitchFamily="34" charset="-122"/>
            </a:rPr>
            <a:t>任务 2</a:t>
          </a:r>
        </a:p>
      </dsp:txBody>
      <dsp:txXfrm>
        <a:off x="0" y="792335"/>
        <a:ext cx="4419600" cy="796950"/>
      </dsp:txXfrm>
    </dsp:sp>
    <dsp:sp modelId="{81203336-F3DE-4B3A-BCF4-0F68C23AC2BB}">
      <dsp:nvSpPr>
        <dsp:cNvPr id="0" name=""/>
        <dsp:cNvSpPr/>
      </dsp:nvSpPr>
      <dsp:spPr>
        <a:xfrm>
          <a:off x="0" y="1589285"/>
          <a:ext cx="4419600" cy="6901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200" kern="1200">
              <a:latin typeface="微软雅黑" panose="020B0503020204020204" pitchFamily="34" charset="-122"/>
              <a:ea typeface="微软雅黑" panose="020B0503020204020204" pitchFamily="34" charset="-122"/>
            </a:rPr>
            <a:t>组  B</a:t>
          </a:r>
        </a:p>
      </dsp:txBody>
      <dsp:txXfrm>
        <a:off x="33690" y="1622975"/>
        <a:ext cx="4352220" cy="622773"/>
      </dsp:txXfrm>
    </dsp:sp>
    <dsp:sp modelId="{782956A5-ADC8-4959-B856-589B9D9B9635}">
      <dsp:nvSpPr>
        <dsp:cNvPr id="0" name=""/>
        <dsp:cNvSpPr/>
      </dsp:nvSpPr>
      <dsp:spPr>
        <a:xfrm>
          <a:off x="0" y="2279439"/>
          <a:ext cx="4419600" cy="796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sz="1700" kern="1200">
              <a:latin typeface="微软雅黑" panose="020B0503020204020204" pitchFamily="34" charset="-122"/>
              <a:ea typeface="微软雅黑" panose="020B0503020204020204" pitchFamily="34" charset="-122"/>
            </a:rPr>
            <a:t>任务 1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sz="1700" kern="1200">
              <a:latin typeface="微软雅黑" panose="020B0503020204020204" pitchFamily="34" charset="-122"/>
              <a:ea typeface="微软雅黑" panose="020B0503020204020204" pitchFamily="34" charset="-122"/>
            </a:rPr>
            <a:t>任务 2</a:t>
          </a:r>
        </a:p>
      </dsp:txBody>
      <dsp:txXfrm>
        <a:off x="0" y="2279439"/>
        <a:ext cx="4419600" cy="796950"/>
      </dsp:txXfrm>
    </dsp:sp>
    <dsp:sp modelId="{D64CB5D5-837D-47FC-9E42-A26D800BC695}">
      <dsp:nvSpPr>
        <dsp:cNvPr id="0" name=""/>
        <dsp:cNvSpPr/>
      </dsp:nvSpPr>
      <dsp:spPr>
        <a:xfrm>
          <a:off x="0" y="3076389"/>
          <a:ext cx="4419600" cy="6901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200" kern="1200">
              <a:latin typeface="微软雅黑" panose="020B0503020204020204" pitchFamily="34" charset="-122"/>
              <a:ea typeface="微软雅黑" panose="020B0503020204020204" pitchFamily="34" charset="-122"/>
            </a:rPr>
            <a:t>组 C</a:t>
          </a:r>
        </a:p>
      </dsp:txBody>
      <dsp:txXfrm>
        <a:off x="33690" y="3110079"/>
        <a:ext cx="4352220" cy="622773"/>
      </dsp:txXfrm>
    </dsp:sp>
    <dsp:sp modelId="{08B7B17B-8600-44B0-B235-389E5D71D804}">
      <dsp:nvSpPr>
        <dsp:cNvPr id="0" name=""/>
        <dsp:cNvSpPr/>
      </dsp:nvSpPr>
      <dsp:spPr>
        <a:xfrm>
          <a:off x="0" y="3766543"/>
          <a:ext cx="4419600" cy="398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sz="1700" kern="1200">
              <a:latin typeface="微软雅黑" panose="020B0503020204020204" pitchFamily="34" charset="-122"/>
              <a:ea typeface="微软雅黑" panose="020B0503020204020204" pitchFamily="34" charset="-122"/>
            </a:rPr>
            <a:t>任务 1</a:t>
          </a:r>
        </a:p>
      </dsp:txBody>
      <dsp:txXfrm>
        <a:off x="0" y="3766543"/>
        <a:ext cx="4419600" cy="398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784AA43A-3F76-4A13-9CD6-36134EB429E3}" type="datetimeFigureOut">
              <a:rPr lang="en-US" altLang="zh-CN"/>
              <a:t>7/19/2014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A850423A-8BCE-448E-A97B-03A88B2B12C1}" type="slidenum">
              <a:rPr 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5F674A4F-2B7A-4ECB-A400-260B2FFC03C1}" type="datetimeFigureOut">
              <a:t>2014/7/19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01F2A70B-78F2-4DCF-B53B-C990D2FAFB8A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latinLnBrk="0">
              <a:defRPr lang="zh-CN" sz="54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grpSp>
        <p:nvGrpSpPr>
          <p:cNvPr id="256" name="线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任意多边形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8" name="任意多边形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9" name="任意多边形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0" name="任意多边形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1" name="任意多边形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2" name="任意多边形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3" name="任意多边形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4" name="任意多边形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5" name="任意多边形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6" name="任意多边形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7" name="任意多边形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8" name="任意多边形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9" name="任意多边形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0" name="任意多边形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1" name="任意多边形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2" name="任意多边形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3" name="任意多边形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4" name="任意多边形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5" name="任意多边形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6" name="任意多边形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7" name="任意多边形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8" name="任意多边形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9" name="任意多边形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0" name="任意多边形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1" name="任意多边形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2" name="任意多边形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3" name="任意多边形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4" name="任意多边形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5" name="任意多边形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6" name="任意多边形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7" name="任意多边形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8" name="任意多边形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9" name="任意多边形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0" name="任意多边形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1" name="任意多边形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2" name="任意多边形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3" name="任意多边形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4" name="任意多边形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5" name="任意多边形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6" name="任意多边形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7" name="任意多边形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8" name="任意多边形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9" name="任意多边形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0" name="任意多边形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1" name="任意多边形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2" name="任意多边形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3" name="任意多边形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4" name="任意多边形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5" name="任意多边形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6" name="任意多边形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7" name="任意多边形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8" name="任意多边形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9" name="任意多边形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0" name="任意多边形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1" name="任意多边形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2" name="任意多边形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3" name="任意多边形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4" name="任意多边形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5" name="任意多边形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6" name="任意多边形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7" name="任意多边形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8" name="任意多边形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9" name="任意多边形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0" name="任意多边形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1" name="任意多边形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2" name="任意多边形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3" name="任意多边形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4" name="任意多边形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5" name="任意多边形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6" name="任意多边形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7" name="任意多边形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8" name="任意多边形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9" name="任意多边形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0" name="任意多边形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1" name="任意多边形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2" name="任意多边形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3" name="任意多边形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4" name="任意多边形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5" name="任意多边形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6" name="任意多边形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7" name="任意多边形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8" name="任意多边形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9" name="任意多边形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0" name="任意多边形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1" name="任意多边形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2" name="任意多边形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3" name="任意多边形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4" name="任意多边形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5" name="任意多边形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6" name="任意多边形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7" name="任意多边形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8" name="任意多边形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9" name="任意多边形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0" name="任意多边形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1" name="任意多边形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2" name="任意多边形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3" name="任意多边形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4" name="任意多边形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5" name="任意多边形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6" name="任意多边形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7" name="任意多边形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8" name="任意多边形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9" name="任意多边形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0" name="任意多边形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1" name="任意多边形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2" name="任意多边形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3" name="任意多边形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4" name="任意多边形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5" name="任意多边形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6" name="任意多边形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7" name="任意多边形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8" name="任意多边形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9" name="任意多边形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0" name="任意多边形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1" name="任意多边形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2" name="任意多边形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3" name="任意多边形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4" name="任意多边形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5" name="任意多边形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6" name="任意多边形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7" name="任意多边形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8" name="任意多边形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9" name="任意多边形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线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任意多边形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9" name="任意多边形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0" name="任意多边形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1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2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3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4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5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4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5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6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7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8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9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0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1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2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3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4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5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6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7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8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9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0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1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2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3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4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5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6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7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8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9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0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1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2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3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4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5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6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7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8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9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0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1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2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3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4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5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6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7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8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9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0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1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2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3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4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5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6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7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8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9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80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81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zh-CN"/>
            </a:lvl5pPr>
            <a:lvl6pPr marL="1956816" latinLnBrk="0">
              <a:defRPr lang="zh-CN"/>
            </a:lvl6pPr>
            <a:lvl7pPr marL="1956816" latinLnBrk="0">
              <a:defRPr lang="zh-CN"/>
            </a:lvl7pPr>
            <a:lvl8pPr marL="1956816" latinLnBrk="0">
              <a:defRPr lang="zh-CN"/>
            </a:lvl8pPr>
            <a:lvl9pPr marL="1956816" latinLnBrk="0">
              <a:defRPr lang="zh-CN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2014/7/19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线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任意多边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9" name="任意多边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0" name="任意多边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1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2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3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4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5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4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5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6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7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8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9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0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1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2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3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4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5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6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7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8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39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0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1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2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3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4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5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6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7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8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49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0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1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2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3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4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5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6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7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8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59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0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1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2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3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4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5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6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7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8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69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0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1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2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3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4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5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6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7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8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79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80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81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 latinLnBrk="0">
              <a:defRPr lang="zh-CN"/>
            </a:lvl5pPr>
            <a:lvl6pPr latinLnBrk="0">
              <a:defRPr lang="zh-CN"/>
            </a:lvl6pPr>
            <a:lvl7pPr latinLnBrk="0">
              <a:defRPr lang="zh-CN"/>
            </a:lvl7pPr>
            <a:lvl8pPr latinLnBrk="0">
              <a:defRPr lang="zh-CN" baseline="0"/>
            </a:lvl8pPr>
            <a:lvl9pPr latinLnBrk="0">
              <a:defRPr lang="zh-CN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2014/7/19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线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任意多边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9" name="任意多边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0" name="任意多边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1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2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3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4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5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6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7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8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9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0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1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2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3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4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5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6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7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8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9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0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1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2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3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4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5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6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7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8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9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0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1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2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3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4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5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6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7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8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9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0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1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2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3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4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5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6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7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8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9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0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1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2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3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4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5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6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7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8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9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0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1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2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3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4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5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6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7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8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9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40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41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 latinLnBrk="0">
              <a:defRPr lang="zh-CN"/>
            </a:lvl2pPr>
            <a:lvl3pPr marL="777240" latinLnBrk="0">
              <a:defRPr lang="zh-CN"/>
            </a:lvl3pPr>
            <a:lvl4pPr marL="1005840" latinLnBrk="0">
              <a:defRPr lang="zh-CN"/>
            </a:lvl4pPr>
            <a:lvl5pPr marL="1234440" latinLnBrk="0">
              <a:defRPr lang="zh-CN"/>
            </a:lvl5pPr>
            <a:lvl6pPr marL="1463040" latinLnBrk="0">
              <a:defRPr lang="zh-CN" baseline="0"/>
            </a:lvl6pPr>
            <a:lvl7pPr marL="1691640" latinLnBrk="0">
              <a:defRPr lang="zh-CN" baseline="0"/>
            </a:lvl7pPr>
            <a:lvl8pPr marL="1920240" latinLnBrk="0">
              <a:defRPr lang="zh-CN" baseline="0"/>
            </a:lvl8pPr>
            <a:lvl9pPr marL="2148840" latinLnBrk="0">
              <a:defRPr lang="zh-CN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2014/7/19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线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任意多边形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7" name="任意多边形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8" name="任意多边形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59" name="任意多边形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0" name="任意多边形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1" name="任意多边形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2" name="任意多边形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3" name="任意多边形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4" name="任意多边形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5" name="任意多边形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6" name="任意多边形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7" name="任意多边形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8" name="任意多边形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69" name="任意多边形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0" name="任意多边形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1" name="任意多边形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2" name="任意多边形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3" name="任意多边形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4" name="任意多边形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5" name="任意多边形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6" name="任意多边形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7" name="任意多边形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8" name="任意多边形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79" name="任意多边形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0" name="任意多边形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1" name="任意多边形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2" name="任意多边形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3" name="任意多边形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4" name="任意多边形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5" name="任意多边形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6" name="任意多边形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7" name="任意多边形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8" name="任意多边形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89" name="任意多边形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0" name="任意多边形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1" name="任意多边形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2" name="任意多边形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3" name="任意多边形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4" name="任意多边形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5" name="任意多边形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6" name="任意多边形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7" name="任意多边形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8" name="任意多边形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299" name="任意多边形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0" name="任意多边形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1" name="任意多边形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2" name="任意多边形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3" name="任意多边形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4" name="任意多边形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5" name="任意多边形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6" name="任意多边形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7" name="任意多边形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8" name="任意多边形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09" name="任意多边形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0" name="任意多边形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1" name="任意多边形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2" name="任意多边形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3" name="任意多边形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4" name="任意多边形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5" name="任意多边形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6" name="任意多边形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7" name="任意多边形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8" name="任意多边形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19" name="任意多边形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0" name="任意多边形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1" name="任意多边形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2" name="任意多边形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3" name="任意多边形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4" name="任意多边形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5" name="任意多边形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6" name="任意多边形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7" name="任意多边形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8" name="任意多边形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29" name="任意多边形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0" name="任意多边形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1" name="任意多边形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2" name="任意多边形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3" name="任意多边形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4" name="任意多边形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5" name="任意多边形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6" name="任意多边形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7" name="任意多边形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8" name="任意多边形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39" name="任意多边形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0" name="任意多边形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1" name="任意多边形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2" name="任意多边形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3" name="任意多边形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4" name="任意多边形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5" name="任意多边形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6" name="任意多边形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7" name="任意多边形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8" name="任意多边形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49" name="任意多边形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0" name="任意多边形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1" name="任意多边形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2" name="任意多边形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3" name="任意多边形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4" name="任意多边形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5" name="任意多边形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6" name="任意多边形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7" name="任意多边形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8" name="任意多边形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59" name="任意多边形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0" name="任意多边形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1" name="任意多边形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2" name="任意多边形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3" name="任意多边形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4" name="任意多边形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5" name="任意多边形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6" name="任意多边形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7" name="任意多边形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8" name="任意多边形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69" name="任意多边形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0" name="任意多边形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1" name="任意多边形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2" name="任意多边形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3" name="任意多边形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4" name="任意多边形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5" name="任意多边形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6" name="任意多边形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7" name="任意多边形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  <p:sp>
          <p:nvSpPr>
            <p:cNvPr id="378" name="任意多边形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 latinLnBrk="0">
              <a:defRPr lang="zh-CN" sz="44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2014/7/19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线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任意多边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0" name="任意多边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1" name="任意多边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2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3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4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5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6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7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8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9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0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1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2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3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4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5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6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7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8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9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0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1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2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3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4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5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6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7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8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9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0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1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2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3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4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5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6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7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8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9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0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1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2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3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4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5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6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7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8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9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0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1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2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3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4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5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6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7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8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9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0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1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2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3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4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5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6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7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8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9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0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1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2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marL="1956816" latinLnBrk="0">
              <a:defRPr lang="zh-CN" sz="1600"/>
            </a:lvl6pPr>
            <a:lvl7pPr marL="1956816" latinLnBrk="0">
              <a:defRPr lang="zh-CN" sz="1600" baseline="0"/>
            </a:lvl7pPr>
            <a:lvl8pPr marL="1956816" latinLnBrk="0">
              <a:defRPr lang="zh-CN" sz="1600" baseline="0"/>
            </a:lvl8pPr>
            <a:lvl9pPr marL="1956816" latinLnBrk="0">
              <a:defRPr lang="zh-CN" sz="16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marL="1956816" latinLnBrk="0">
              <a:defRPr lang="zh-CN" sz="1600"/>
            </a:lvl6pPr>
            <a:lvl7pPr marL="1956816" latinLnBrk="0">
              <a:defRPr lang="zh-CN" sz="1600"/>
            </a:lvl7pPr>
            <a:lvl8pPr marL="1956816" latinLnBrk="0">
              <a:defRPr lang="zh-CN" sz="1600" baseline="0"/>
            </a:lvl8pPr>
            <a:lvl9pPr marL="1956816" latinLnBrk="0">
              <a:defRPr lang="zh-CN" sz="16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2014/7/19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线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任意多边形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2" name="任意多边形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3" name="任意多边形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4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5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6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7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8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9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0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1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2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3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4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5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6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7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8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9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0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1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2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3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4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5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6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7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8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9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0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1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2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3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4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5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6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7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8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9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0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1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2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3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4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5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6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7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8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9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0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1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2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3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4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5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6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7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8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9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0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1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2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3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4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5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6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7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8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9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0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1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2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3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4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 latinLnBrk="0">
              <a:defRPr lang="zh-CN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zh-CN" sz="2400" b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marL="1956816" latinLnBrk="0">
              <a:defRPr lang="zh-CN" sz="1600"/>
            </a:lvl6pPr>
            <a:lvl7pPr marL="1956816" latinLnBrk="0">
              <a:defRPr lang="zh-CN" sz="1600" baseline="0"/>
            </a:lvl7pPr>
            <a:lvl8pPr marL="1956816" latinLnBrk="0">
              <a:defRPr lang="zh-CN" sz="1600" baseline="0"/>
            </a:lvl8pPr>
            <a:lvl9pPr marL="1956816" latinLnBrk="0">
              <a:defRPr lang="zh-CN" sz="16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zh-CN" sz="2400" b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marL="1956816" latinLnBrk="0">
              <a:defRPr lang="zh-CN" sz="1600"/>
            </a:lvl5pPr>
            <a:lvl6pPr marL="1956816" latinLnBrk="0">
              <a:defRPr lang="zh-CN" sz="1600"/>
            </a:lvl6pPr>
            <a:lvl7pPr marL="1956816" latinLnBrk="0">
              <a:defRPr lang="zh-CN" sz="1600"/>
            </a:lvl7pPr>
            <a:lvl8pPr marL="1956816" latinLnBrk="0">
              <a:defRPr lang="zh-CN" sz="1600"/>
            </a:lvl8pPr>
            <a:lvl9pPr marL="1956816" latinLnBrk="0">
              <a:defRPr lang="zh-CN"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2014/7/19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线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任意多边形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58" name="任意多边形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59" name="任意多边形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0" name="任意多边形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1" name="任意多边形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2" name="任意多边形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3" name="任意多边形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4" name="任意多边形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5" name="任意多边形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6" name="任意多边形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7" name="任意多边形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8" name="任意多边形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69" name="任意多边形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0" name="任意多边形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1" name="任意多边形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2" name="任意多边形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3" name="任意多边形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4" name="任意多边形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5" name="任意多边形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6" name="任意多边形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7" name="任意多边形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8" name="任意多边形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79" name="任意多边形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0" name="任意多边形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1" name="任意多边形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2" name="任意多边形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3" name="任意多边形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4" name="任意多边形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5" name="任意多边形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6" name="任意多边形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7" name="任意多边形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8" name="任意多边形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89" name="任意多边形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0" name="任意多边形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1" name="任意多边形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2" name="任意多边形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3" name="任意多边形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4" name="任意多边形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5" name="任意多边形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6" name="任意多边形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7" name="任意多边形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8" name="任意多边形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199" name="任意多边形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0" name="任意多边形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1" name="任意多边形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2" name="任意多边形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3" name="任意多边形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4" name="任意多边形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5" name="任意多边形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6" name="任意多边形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7" name="任意多边形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8" name="任意多边形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09" name="任意多边形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0" name="任意多边形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1" name="任意多边形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2" name="任意多边形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3" name="任意多边形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4" name="任意多边形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5" name="任意多边形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6" name="任意多边形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7" name="任意多边形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8" name="任意多边形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19" name="任意多边形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0" name="任意多边形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1" name="任意多边形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2" name="任意多边形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3" name="任意多边形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4" name="任意多边形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5" name="任意多边形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6" name="任意多边形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7" name="任意多边形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8" name="任意多边形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29" name="任意多边形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  <p:sp>
          <p:nvSpPr>
            <p:cNvPr id="230" name="任意多边形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>
                <a:ln>
                  <a:noFill/>
                </a:ln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2014/7/19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2014/7/19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及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框架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组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组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任意多边形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5" name="任意多边形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6" name="任意多边形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7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8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9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0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1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2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3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4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5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6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7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8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9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0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1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2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3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4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5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6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7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8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9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0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1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2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3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4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5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6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7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8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9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0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1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2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3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4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5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6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7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8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9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0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1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2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3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4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5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6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7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8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9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0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1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2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3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4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5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6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7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8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9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0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1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2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3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4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5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6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7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任意多边形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1" name="任意多边形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2" name="任意多边形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3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4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5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6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7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8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9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0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1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2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3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4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5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6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7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8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9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0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1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2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3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4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5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6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7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8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9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0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1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2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3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4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5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6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7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8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9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0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1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2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3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4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5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6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7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8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9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0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1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2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3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4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5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6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7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8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9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0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1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2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3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4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5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6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7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8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9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0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1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2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3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任意多边形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5" name="任意多边形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6" name="任意多边形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7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8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9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0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1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2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3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4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5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6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7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8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9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0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1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2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3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4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5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6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7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8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9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0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1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2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3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4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5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6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7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8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9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0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1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2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3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4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5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6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7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8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9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0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1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2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3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4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5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6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7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8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9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0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1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2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3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4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5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6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7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8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9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0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1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2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3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4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5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6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7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任意多边形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1" name="任意多边形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2" name="任意多边形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3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4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5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6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7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8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9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0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1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2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3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4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5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6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7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8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9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0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1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2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3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4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5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6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7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8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9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0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1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2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3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4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5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6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7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8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9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0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1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2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3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4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5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6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7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8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9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0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1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2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3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4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5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6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7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8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9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0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1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2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3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4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5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6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7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8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9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0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1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2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3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zh-CN"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 baseline="0"/>
            </a:lvl7pPr>
            <a:lvl8pPr latinLnBrk="0">
              <a:defRPr lang="zh-CN" sz="1600" baseline="0"/>
            </a:lvl8pPr>
            <a:lvl9pPr latinLnBrk="0">
              <a:defRPr lang="zh-CN" sz="16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2014/7/19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及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框架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组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组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任意多边形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4" name="任意多边形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5" name="任意多边形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6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7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8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9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0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1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2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3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4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5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6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7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8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59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0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1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2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3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4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5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6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7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8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69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0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1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2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3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4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5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6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7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8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79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0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1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2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3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4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5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6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7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8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89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0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1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2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3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4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5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6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7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8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99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0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1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2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3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4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5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6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7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8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09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0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1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2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3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4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5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916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任意多边形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0" name="任意多边形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1" name="任意多边形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2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3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4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5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6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7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8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79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0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1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2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3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4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5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6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7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8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89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0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1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2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3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4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5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6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7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8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99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0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1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2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3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4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5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6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7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8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09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0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1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2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3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4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5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6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7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8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19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0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1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2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3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4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5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6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7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8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29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0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1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2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3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4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5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6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7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8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39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0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1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842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任意多边形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4" name="任意多边形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5" name="任意多边形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6" name="任意多边形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7" name="任意多边形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8" name="任意多边形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9" name="任意多边形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0" name="任意多边形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1" name="任意多边形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2" name="任意多边形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3" name="任意多边形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4" name="任意多边形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5" name="任意多边形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6" name="任意多边形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7" name="任意多边形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8" name="任意多边形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09" name="任意多边形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0" name="任意多边形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1" name="任意多边形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2" name="任意多边形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3" name="任意多边形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4" name="任意多边形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5" name="任意多边形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6" name="任意多边形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7" name="任意多边形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8" name="任意多边形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19" name="任意多边形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0" name="任意多边形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1" name="任意多边形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2" name="任意多边形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3" name="任意多边形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4" name="任意多边形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5" name="任意多边形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6" name="任意多边形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7" name="任意多边形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8" name="任意多边形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29" name="任意多边形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0" name="任意多边形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1" name="任意多边形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2" name="任意多边形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3" name="任意多边形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4" name="任意多边形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5" name="任意多边形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6" name="任意多边形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7" name="任意多边形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8" name="任意多边形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39" name="任意多边形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0" name="任意多边形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1" name="任意多边形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2" name="任意多边形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3" name="任意多边形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4" name="任意多边形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5" name="任意多边形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6" name="任意多边形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7" name="任意多边形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8" name="任意多边形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49" name="任意多边形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0" name="任意多边形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1" name="任意多边形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2" name="任意多边形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3" name="任意多边形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4" name="任意多边形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5" name="任意多边形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6" name="任意多边形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7" name="任意多边形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8" name="任意多边形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59" name="任意多边形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0" name="任意多边形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1" name="任意多边形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2" name="任意多边形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3" name="任意多边形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4" name="任意多边形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5" name="任意多边形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766" name="任意多边形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任意多边形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0" name="任意多边形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1" name="任意多边形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2" name="任意多边形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3" name="任意多边形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4" name="任意多边形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5" name="任意多边形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6" name="任意多边形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7" name="任意多边形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8" name="任意多边形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29" name="任意多边形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0" name="任意多边形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1" name="任意多边形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2" name="任意多边形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3" name="任意多边形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4" name="任意多边形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5" name="任意多边形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6" name="任意多边形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7" name="任意多边形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8" name="任意多边形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39" name="任意多边形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0" name="任意多边形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1" name="任意多边形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2" name="任意多边形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3" name="任意多边形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4" name="任意多边形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5" name="任意多边形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6" name="任意多边形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7" name="任意多边形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8" name="任意多边形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49" name="任意多边形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0" name="任意多边形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1" name="任意多边形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2" name="任意多边形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3" name="任意多边形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4" name="任意多边形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5" name="任意多边形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6" name="任意多边形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7" name="任意多边形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8" name="任意多边形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59" name="任意多边形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0" name="任意多边形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1" name="任意多边形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2" name="任意多边形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3" name="任意多边形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4" name="任意多边形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5" name="任意多边形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6" name="任意多边形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7" name="任意多边形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8" name="任意多边形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69" name="任意多边形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0" name="任意多边形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1" name="任意多边形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2" name="任意多边形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3" name="任意多边形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4" name="任意多边形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5" name="任意多边形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6" name="任意多边形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7" name="任意多边形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8" name="任意多边形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79" name="任意多边形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0" name="任意多边形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1" name="任意多边形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2" name="任意多边形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3" name="任意多边形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4" name="任意多边形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5" name="任意多边形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6" name="任意多边形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7" name="任意多边形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8" name="任意多边形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89" name="任意多边形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0" name="任意多边形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1" name="任意多边形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  <p:sp>
              <p:nvSpPr>
                <p:cNvPr id="692" name="任意多边形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zh-CN"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 latinLnBrk="0">
              <a:buNone/>
              <a:defRPr lang="zh-CN" sz="24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2014/7/19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AFE8FB1-0A7A-443E-AAF7-31D4FA1AA312}" type="datetimeFigureOut">
              <a:rPr lang="en-US" altLang="zh-CN" smtClean="0"/>
              <a:pPr/>
              <a:t>7/19/2014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0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25BA54BD-C84D-46CE-8B72-31BFB26ABA4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32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lang="zh-CN"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CN"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CN"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CN"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CN"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毕业答辩模板</a:t>
            </a:r>
            <a:endParaRPr 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pptfans</a:t>
            </a:r>
            <a:r>
              <a:rPr lang="zh-CN" altLang="en-US" smtClean="0"/>
              <a:t>网 整理</a:t>
            </a:r>
            <a:r>
              <a:rPr lang="zh-CN" altLang="en-US" smtClean="0"/>
              <a:t>发布</a:t>
            </a:r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zh-CN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图片占位符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dirty="0"/>
              <a:t>标题和内容版式与列表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/>
              <a:t>在此处添加第一个要点</a:t>
            </a:r>
          </a:p>
          <a:p>
            <a:r>
              <a:rPr lang="zh-CN"/>
              <a:t>在此处添加第二个要点</a:t>
            </a:r>
          </a:p>
          <a:p>
            <a:r>
              <a:rPr lang="zh-CN"/>
              <a:t>在此处添加第三个要点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标题和内容版式与图表</a:t>
            </a: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574846"/>
              </p:ext>
            </p:extLst>
          </p:nvPr>
        </p:nvGraphicFramePr>
        <p:xfrm>
          <a:off x="1522413" y="19050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两栏内容版式与表格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/>
              <a:t>此处为第一个要点</a:t>
            </a:r>
          </a:p>
          <a:p>
            <a:r>
              <a:rPr lang="zh-CN"/>
              <a:t>此处为第二个要点</a:t>
            </a:r>
          </a:p>
          <a:p>
            <a:r>
              <a:rPr lang="zh-CN"/>
              <a:t>此处为第三个要点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6892834"/>
              </p:ext>
            </p:extLst>
          </p:nvPr>
        </p:nvGraphicFramePr>
        <p:xfrm>
          <a:off x="6246813" y="1905000"/>
          <a:ext cx="4419600" cy="2057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73200"/>
                <a:gridCol w="1473200"/>
                <a:gridCol w="1473200"/>
              </a:tblGrid>
              <a:tr h="514350">
                <a:tc>
                  <a:txBody>
                    <a:bodyPr/>
                    <a:lstStyle/>
                    <a:p>
                      <a:endParaRPr lang="zh-CN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组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组</a:t>
                      </a:r>
                      <a:r>
                        <a:rPr lang="en-US" altLang="zh-CN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</a:t>
                      </a:r>
                      <a:endParaRPr lang="zh-CN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95</a:t>
                      </a:r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88</a:t>
                      </a:r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两栏内容版式与 SmartArt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12400859"/>
              </p:ext>
            </p:extLst>
          </p:nvPr>
        </p:nvGraphicFramePr>
        <p:xfrm>
          <a:off x="1522413" y="1905000"/>
          <a:ext cx="441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内容占位符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/>
              <a:t>此处为第一个要点</a:t>
            </a:r>
          </a:p>
          <a:p>
            <a:r>
              <a:rPr lang="zh-CN"/>
              <a:t>此处为第二个要点</a:t>
            </a:r>
          </a:p>
          <a:p>
            <a:r>
              <a:rPr lang="zh-CN"/>
              <a:t>此处为第三个要点</a:t>
            </a:r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400984D-921D-405A-8626-907E881874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TS102804846</Template>
  <TotalTime>0</TotalTime>
  <Words>113</Words>
  <Application>Microsoft Office PowerPoint</Application>
  <PresentationFormat>自定义</PresentationFormat>
  <Paragraphs>35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微软雅黑</vt:lpstr>
      <vt:lpstr>Consolas</vt:lpstr>
      <vt:lpstr>Corbel</vt:lpstr>
      <vt:lpstr>Wingdings</vt:lpstr>
      <vt:lpstr>Chalkboard_16x9</vt:lpstr>
      <vt:lpstr>毕业答辩模板</vt:lpstr>
      <vt:lpstr>标题和内容版式与列表</vt:lpstr>
      <vt:lpstr>标题和内容版式与图表</vt:lpstr>
      <vt:lpstr>两栏内容版式与表格</vt:lpstr>
      <vt:lpstr>两栏内容版式与 SmartArt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2014-05-15T11:49:25Z</dcterms:created>
  <dcterms:modified xsi:type="dcterms:W3CDTF">2014-07-19T09:00:08Z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