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bg1">
                <a:tint val="80000"/>
                <a:satMod val="300000"/>
              </a:schemeClr>
            </a:gs>
            <a:gs pos="65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827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bg1">
                <a:tint val="80000"/>
                <a:satMod val="300000"/>
              </a:schemeClr>
            </a:gs>
            <a:gs pos="68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665220" y="1362611"/>
            <a:ext cx="1828800" cy="90678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400800" y="1362611"/>
            <a:ext cx="1828800" cy="90678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22020" y="1362611"/>
            <a:ext cx="1828800" cy="90678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5105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CLOCKS –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1027" name="Picture 3" descr="D:\DONE\NEW\clock\hourglass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9006" y="2776106"/>
            <a:ext cx="1814194" cy="3319894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pic>
        <p:nvPicPr>
          <p:cNvPr id="1028" name="Picture 4" descr="D:\DONE\NEW\clock\hourglass_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88081" y="2776106"/>
            <a:ext cx="1814194" cy="3319894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pic>
        <p:nvPicPr>
          <p:cNvPr id="1029" name="Picture 5" descr="D:\DONE\NEW\clock\hourglass_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15406" y="2776106"/>
            <a:ext cx="1814194" cy="3319894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sp>
        <p:nvSpPr>
          <p:cNvPr id="6" name="Round Same Side Corner Rectangle 5"/>
          <p:cNvSpPr/>
          <p:nvPr/>
        </p:nvSpPr>
        <p:spPr>
          <a:xfrm>
            <a:off x="919520" y="1066800"/>
            <a:ext cx="1827560" cy="303581"/>
          </a:xfrm>
          <a:prstGeom prst="round2SameRect">
            <a:avLst>
              <a:gd name="adj1" fmla="val 38667"/>
              <a:gd name="adj2" fmla="val 0"/>
            </a:avLst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Round Same Side Corner Rectangle 6"/>
          <p:cNvSpPr/>
          <p:nvPr/>
        </p:nvSpPr>
        <p:spPr>
          <a:xfrm>
            <a:off x="3668883" y="1066800"/>
            <a:ext cx="1827560" cy="303581"/>
          </a:xfrm>
          <a:prstGeom prst="round2SameRect">
            <a:avLst>
              <a:gd name="adj1" fmla="val 38667"/>
              <a:gd name="adj2" fmla="val 0"/>
            </a:avLst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Round Same Side Corner Rectangle 7"/>
          <p:cNvSpPr/>
          <p:nvPr/>
        </p:nvSpPr>
        <p:spPr>
          <a:xfrm>
            <a:off x="6402040" y="1066800"/>
            <a:ext cx="1827560" cy="303581"/>
          </a:xfrm>
          <a:prstGeom prst="round2SameRect">
            <a:avLst>
              <a:gd name="adj1" fmla="val 38667"/>
              <a:gd name="adj2" fmla="val 0"/>
            </a:avLst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Rectangle 8"/>
          <p:cNvSpPr/>
          <p:nvPr/>
        </p:nvSpPr>
        <p:spPr>
          <a:xfrm>
            <a:off x="6547548" y="1066800"/>
            <a:ext cx="1549886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cs typeface="Arial" pitchFamily="34" charset="0"/>
              </a:rPr>
              <a:t>EXAMPLE TEXT</a:t>
            </a: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66800" y="1066800"/>
            <a:ext cx="1549886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cs typeface="Arial" pitchFamily="34" charset="0"/>
              </a:rPr>
              <a:t>YOUR TEXT</a:t>
            </a: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03759" y="1066800"/>
            <a:ext cx="1549886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cs typeface="Arial" pitchFamily="34" charset="0"/>
              </a:rPr>
              <a:t>YOUR TEXT</a:t>
            </a: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8200" y="1447800"/>
            <a:ext cx="198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73780" y="1447800"/>
            <a:ext cx="198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24600" y="1447800"/>
            <a:ext cx="198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865120" y="1813560"/>
            <a:ext cx="7620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570220" y="1813560"/>
            <a:ext cx="7620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773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4558642</TotalTime>
  <Words>50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TZ-手动增减;XG-高光;KJ-3D;DH-静态</cp:keywords>
  <dc:description/>
  <cp:lastModifiedBy>Shiqing Tian</cp:lastModifiedBy>
  <cp:revision>1634</cp:revision>
  <dcterms:created xsi:type="dcterms:W3CDTF">2010-07-23T09:33:49Z</dcterms:created>
  <dcterms:modified xsi:type="dcterms:W3CDTF">2014-02-11T05:57:57Z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