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58402-3818-4904-8939-2EE78C97B27B}" type="datetimeFigureOut">
              <a:rPr lang="en-US"/>
              <a:pPr>
                <a:defRPr/>
              </a:pPr>
              <a:t>2/11/2014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FAE7F-05CE-4029-AE87-7E985C7C87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515151"/>
            </a:gs>
            <a:gs pos="62000">
              <a:srgbClr val="000000"/>
            </a:gs>
            <a:gs pos="10000">
              <a:schemeClr val="tx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C430323-E022-46C4-8466-6DF4C317887D}" type="datetimeFigureOut">
              <a:rPr lang="en-US"/>
              <a:pPr>
                <a:defRPr/>
              </a:pPr>
              <a:t>2/11/2014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0187B8-A45A-4312-B07C-2643186172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94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4"/>
          <p:cNvSpPr>
            <a:spLocks noChangeArrowheads="1"/>
          </p:cNvSpPr>
          <p:nvPr/>
        </p:nvSpPr>
        <p:spPr bwMode="gray">
          <a:xfrm>
            <a:off x="457200" y="228600"/>
            <a:ext cx="6248400" cy="609600"/>
          </a:xfrm>
          <a:prstGeom prst="roundRect">
            <a:avLst>
              <a:gd name="adj" fmla="val 0"/>
            </a:avLst>
          </a:prstGeom>
          <a:noFill/>
          <a:ln w="381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bg1"/>
                </a:solidFill>
              </a:rPr>
              <a:t>Hexagon Diagrams – </a:t>
            </a:r>
            <a:r>
              <a:rPr lang="en-US" sz="2800" dirty="0" smtClean="0">
                <a:solidFill>
                  <a:schemeClr val="bg1"/>
                </a:solidFill>
              </a:rPr>
              <a:t>Your Text Here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2054" name="Freeform 6"/>
          <p:cNvSpPr>
            <a:spLocks/>
          </p:cNvSpPr>
          <p:nvPr/>
        </p:nvSpPr>
        <p:spPr bwMode="auto">
          <a:xfrm>
            <a:off x="3810000" y="2819400"/>
            <a:ext cx="1712913" cy="1882775"/>
          </a:xfrm>
          <a:custGeom>
            <a:avLst/>
            <a:gdLst/>
            <a:ahLst/>
            <a:cxnLst>
              <a:cxn ang="0">
                <a:pos x="421" y="329"/>
              </a:cxn>
              <a:cxn ang="0">
                <a:pos x="406" y="331"/>
              </a:cxn>
              <a:cxn ang="0">
                <a:pos x="444" y="251"/>
              </a:cxn>
              <a:cxn ang="0">
                <a:pos x="407" y="173"/>
              </a:cxn>
              <a:cxn ang="0">
                <a:pos x="422" y="175"/>
              </a:cxn>
              <a:cxn ang="0">
                <a:pos x="445" y="125"/>
              </a:cxn>
              <a:cxn ang="0">
                <a:pos x="390" y="123"/>
              </a:cxn>
              <a:cxn ang="0">
                <a:pos x="378" y="136"/>
              </a:cxn>
              <a:cxn ang="0">
                <a:pos x="253" y="64"/>
              </a:cxn>
              <a:cxn ang="0">
                <a:pos x="252" y="58"/>
              </a:cxn>
              <a:cxn ang="0">
                <a:pos x="270" y="28"/>
              </a:cxn>
              <a:cxn ang="0">
                <a:pos x="187" y="28"/>
              </a:cxn>
              <a:cxn ang="0">
                <a:pos x="201" y="48"/>
              </a:cxn>
              <a:cxn ang="0">
                <a:pos x="205" y="64"/>
              </a:cxn>
              <a:cxn ang="0">
                <a:pos x="121" y="64"/>
              </a:cxn>
              <a:cxn ang="0">
                <a:pos x="73" y="134"/>
              </a:cxn>
              <a:cxn ang="0">
                <a:pos x="56" y="103"/>
              </a:cxn>
              <a:cxn ang="0">
                <a:pos x="14" y="175"/>
              </a:cxn>
              <a:cxn ang="0">
                <a:pos x="39" y="174"/>
              </a:cxn>
              <a:cxn ang="0">
                <a:pos x="55" y="179"/>
              </a:cxn>
              <a:cxn ang="0">
                <a:pos x="56" y="325"/>
              </a:cxn>
              <a:cxn ang="0">
                <a:pos x="40" y="330"/>
              </a:cxn>
              <a:cxn ang="0">
                <a:pos x="16" y="329"/>
              </a:cxn>
              <a:cxn ang="0">
                <a:pos x="57" y="401"/>
              </a:cxn>
              <a:cxn ang="0">
                <a:pos x="74" y="370"/>
              </a:cxn>
              <a:cxn ang="0">
                <a:pos x="121" y="437"/>
              </a:cxn>
              <a:cxn ang="0">
                <a:pos x="205" y="438"/>
              </a:cxn>
              <a:cxn ang="0">
                <a:pos x="201" y="453"/>
              </a:cxn>
              <a:cxn ang="0">
                <a:pos x="187" y="474"/>
              </a:cxn>
              <a:cxn ang="0">
                <a:pos x="270" y="474"/>
              </a:cxn>
              <a:cxn ang="0">
                <a:pos x="252" y="444"/>
              </a:cxn>
              <a:cxn ang="0">
                <a:pos x="253" y="437"/>
              </a:cxn>
              <a:cxn ang="0">
                <a:pos x="376" y="368"/>
              </a:cxn>
              <a:cxn ang="0">
                <a:pos x="389" y="381"/>
              </a:cxn>
              <a:cxn ang="0">
                <a:pos x="444" y="379"/>
              </a:cxn>
            </a:cxnLst>
            <a:rect l="0" t="0" r="r" b="b"/>
            <a:pathLst>
              <a:path w="457" h="502">
                <a:moveTo>
                  <a:pt x="441" y="329"/>
                </a:moveTo>
                <a:cubicBezTo>
                  <a:pt x="435" y="326"/>
                  <a:pt x="428" y="326"/>
                  <a:pt x="421" y="329"/>
                </a:cubicBezTo>
                <a:cubicBezTo>
                  <a:pt x="419" y="329"/>
                  <a:pt x="418" y="330"/>
                  <a:pt x="417" y="331"/>
                </a:cubicBezTo>
                <a:cubicBezTo>
                  <a:pt x="414" y="332"/>
                  <a:pt x="409" y="333"/>
                  <a:pt x="406" y="331"/>
                </a:cubicBezTo>
                <a:cubicBezTo>
                  <a:pt x="403" y="329"/>
                  <a:pt x="402" y="328"/>
                  <a:pt x="401" y="326"/>
                </a:cubicBezTo>
                <a:cubicBezTo>
                  <a:pt x="444" y="251"/>
                  <a:pt x="444" y="251"/>
                  <a:pt x="444" y="251"/>
                </a:cubicBezTo>
                <a:cubicBezTo>
                  <a:pt x="402" y="178"/>
                  <a:pt x="402" y="178"/>
                  <a:pt x="402" y="178"/>
                </a:cubicBezTo>
                <a:cubicBezTo>
                  <a:pt x="403" y="176"/>
                  <a:pt x="405" y="175"/>
                  <a:pt x="407" y="173"/>
                </a:cubicBezTo>
                <a:cubicBezTo>
                  <a:pt x="410" y="172"/>
                  <a:pt x="414" y="172"/>
                  <a:pt x="418" y="174"/>
                </a:cubicBezTo>
                <a:cubicBezTo>
                  <a:pt x="419" y="174"/>
                  <a:pt x="420" y="175"/>
                  <a:pt x="422" y="175"/>
                </a:cubicBezTo>
                <a:cubicBezTo>
                  <a:pt x="429" y="178"/>
                  <a:pt x="436" y="179"/>
                  <a:pt x="442" y="175"/>
                </a:cubicBezTo>
                <a:cubicBezTo>
                  <a:pt x="455" y="167"/>
                  <a:pt x="457" y="145"/>
                  <a:pt x="445" y="125"/>
                </a:cubicBezTo>
                <a:cubicBezTo>
                  <a:pt x="434" y="105"/>
                  <a:pt x="414" y="95"/>
                  <a:pt x="401" y="103"/>
                </a:cubicBezTo>
                <a:cubicBezTo>
                  <a:pt x="393" y="107"/>
                  <a:pt x="390" y="120"/>
                  <a:pt x="390" y="123"/>
                </a:cubicBezTo>
                <a:cubicBezTo>
                  <a:pt x="389" y="127"/>
                  <a:pt x="387" y="133"/>
                  <a:pt x="384" y="134"/>
                </a:cubicBezTo>
                <a:cubicBezTo>
                  <a:pt x="382" y="135"/>
                  <a:pt x="380" y="136"/>
                  <a:pt x="378" y="136"/>
                </a:cubicBezTo>
                <a:cubicBezTo>
                  <a:pt x="337" y="64"/>
                  <a:pt x="337" y="64"/>
                  <a:pt x="337" y="64"/>
                </a:cubicBezTo>
                <a:cubicBezTo>
                  <a:pt x="253" y="64"/>
                  <a:pt x="253" y="64"/>
                  <a:pt x="253" y="64"/>
                </a:cubicBezTo>
                <a:cubicBezTo>
                  <a:pt x="253" y="64"/>
                  <a:pt x="253" y="64"/>
                  <a:pt x="253" y="64"/>
                </a:cubicBezTo>
                <a:cubicBezTo>
                  <a:pt x="252" y="62"/>
                  <a:pt x="252" y="61"/>
                  <a:pt x="252" y="58"/>
                </a:cubicBezTo>
                <a:cubicBezTo>
                  <a:pt x="252" y="55"/>
                  <a:pt x="255" y="50"/>
                  <a:pt x="258" y="48"/>
                </a:cubicBezTo>
                <a:cubicBezTo>
                  <a:pt x="261" y="46"/>
                  <a:pt x="270" y="36"/>
                  <a:pt x="270" y="28"/>
                </a:cubicBezTo>
                <a:cubicBezTo>
                  <a:pt x="270" y="13"/>
                  <a:pt x="252" y="0"/>
                  <a:pt x="229" y="0"/>
                </a:cubicBezTo>
                <a:cubicBezTo>
                  <a:pt x="206" y="0"/>
                  <a:pt x="187" y="13"/>
                  <a:pt x="187" y="28"/>
                </a:cubicBezTo>
                <a:cubicBezTo>
                  <a:pt x="187" y="35"/>
                  <a:pt x="191" y="41"/>
                  <a:pt x="197" y="46"/>
                </a:cubicBezTo>
                <a:cubicBezTo>
                  <a:pt x="198" y="47"/>
                  <a:pt x="199" y="48"/>
                  <a:pt x="201" y="48"/>
                </a:cubicBezTo>
                <a:cubicBezTo>
                  <a:pt x="203" y="51"/>
                  <a:pt x="206" y="55"/>
                  <a:pt x="206" y="58"/>
                </a:cubicBezTo>
                <a:cubicBezTo>
                  <a:pt x="206" y="61"/>
                  <a:pt x="206" y="63"/>
                  <a:pt x="205" y="64"/>
                </a:cubicBezTo>
                <a:cubicBezTo>
                  <a:pt x="205" y="64"/>
                  <a:pt x="205" y="64"/>
                  <a:pt x="205" y="64"/>
                </a:cubicBezTo>
                <a:cubicBezTo>
                  <a:pt x="121" y="64"/>
                  <a:pt x="121" y="64"/>
                  <a:pt x="121" y="64"/>
                </a:cubicBezTo>
                <a:cubicBezTo>
                  <a:pt x="80" y="136"/>
                  <a:pt x="80" y="136"/>
                  <a:pt x="80" y="136"/>
                </a:cubicBezTo>
                <a:cubicBezTo>
                  <a:pt x="77" y="136"/>
                  <a:pt x="75" y="136"/>
                  <a:pt x="73" y="134"/>
                </a:cubicBezTo>
                <a:cubicBezTo>
                  <a:pt x="70" y="133"/>
                  <a:pt x="67" y="127"/>
                  <a:pt x="67" y="123"/>
                </a:cubicBezTo>
                <a:cubicBezTo>
                  <a:pt x="66" y="120"/>
                  <a:pt x="63" y="107"/>
                  <a:pt x="56" y="103"/>
                </a:cubicBezTo>
                <a:cubicBezTo>
                  <a:pt x="43" y="95"/>
                  <a:pt x="23" y="105"/>
                  <a:pt x="11" y="125"/>
                </a:cubicBezTo>
                <a:cubicBezTo>
                  <a:pt x="0" y="145"/>
                  <a:pt x="1" y="167"/>
                  <a:pt x="14" y="175"/>
                </a:cubicBezTo>
                <a:cubicBezTo>
                  <a:pt x="20" y="179"/>
                  <a:pt x="28" y="178"/>
                  <a:pt x="35" y="175"/>
                </a:cubicBezTo>
                <a:cubicBezTo>
                  <a:pt x="36" y="175"/>
                  <a:pt x="37" y="174"/>
                  <a:pt x="39" y="174"/>
                </a:cubicBezTo>
                <a:cubicBezTo>
                  <a:pt x="42" y="172"/>
                  <a:pt x="47" y="172"/>
                  <a:pt x="50" y="173"/>
                </a:cubicBezTo>
                <a:cubicBezTo>
                  <a:pt x="53" y="175"/>
                  <a:pt x="54" y="177"/>
                  <a:pt x="55" y="179"/>
                </a:cubicBezTo>
                <a:cubicBezTo>
                  <a:pt x="14" y="251"/>
                  <a:pt x="14" y="251"/>
                  <a:pt x="14" y="251"/>
                </a:cubicBezTo>
                <a:cubicBezTo>
                  <a:pt x="56" y="325"/>
                  <a:pt x="56" y="325"/>
                  <a:pt x="56" y="325"/>
                </a:cubicBezTo>
                <a:cubicBezTo>
                  <a:pt x="56" y="327"/>
                  <a:pt x="54" y="329"/>
                  <a:pt x="51" y="331"/>
                </a:cubicBezTo>
                <a:cubicBezTo>
                  <a:pt x="48" y="332"/>
                  <a:pt x="43" y="331"/>
                  <a:pt x="40" y="330"/>
                </a:cubicBezTo>
                <a:cubicBezTo>
                  <a:pt x="39" y="330"/>
                  <a:pt x="38" y="329"/>
                  <a:pt x="36" y="329"/>
                </a:cubicBezTo>
                <a:cubicBezTo>
                  <a:pt x="29" y="326"/>
                  <a:pt x="22" y="325"/>
                  <a:pt x="16" y="329"/>
                </a:cubicBezTo>
                <a:cubicBezTo>
                  <a:pt x="3" y="337"/>
                  <a:pt x="1" y="359"/>
                  <a:pt x="13" y="379"/>
                </a:cubicBezTo>
                <a:cubicBezTo>
                  <a:pt x="24" y="399"/>
                  <a:pt x="44" y="409"/>
                  <a:pt x="57" y="401"/>
                </a:cubicBezTo>
                <a:cubicBezTo>
                  <a:pt x="65" y="397"/>
                  <a:pt x="68" y="384"/>
                  <a:pt x="68" y="381"/>
                </a:cubicBezTo>
                <a:cubicBezTo>
                  <a:pt x="69" y="377"/>
                  <a:pt x="71" y="371"/>
                  <a:pt x="74" y="370"/>
                </a:cubicBezTo>
                <a:cubicBezTo>
                  <a:pt x="76" y="368"/>
                  <a:pt x="78" y="368"/>
                  <a:pt x="81" y="368"/>
                </a:cubicBezTo>
                <a:cubicBezTo>
                  <a:pt x="121" y="437"/>
                  <a:pt x="121" y="437"/>
                  <a:pt x="121" y="437"/>
                </a:cubicBezTo>
                <a:cubicBezTo>
                  <a:pt x="205" y="437"/>
                  <a:pt x="205" y="437"/>
                  <a:pt x="205" y="437"/>
                </a:cubicBezTo>
                <a:cubicBezTo>
                  <a:pt x="205" y="437"/>
                  <a:pt x="205" y="437"/>
                  <a:pt x="205" y="438"/>
                </a:cubicBezTo>
                <a:cubicBezTo>
                  <a:pt x="206" y="439"/>
                  <a:pt x="206" y="441"/>
                  <a:pt x="206" y="444"/>
                </a:cubicBezTo>
                <a:cubicBezTo>
                  <a:pt x="206" y="447"/>
                  <a:pt x="203" y="451"/>
                  <a:pt x="201" y="453"/>
                </a:cubicBezTo>
                <a:cubicBezTo>
                  <a:pt x="199" y="454"/>
                  <a:pt x="198" y="455"/>
                  <a:pt x="197" y="456"/>
                </a:cubicBezTo>
                <a:cubicBezTo>
                  <a:pt x="191" y="461"/>
                  <a:pt x="187" y="467"/>
                  <a:pt x="187" y="474"/>
                </a:cubicBezTo>
                <a:cubicBezTo>
                  <a:pt x="187" y="489"/>
                  <a:pt x="206" y="502"/>
                  <a:pt x="229" y="502"/>
                </a:cubicBezTo>
                <a:cubicBezTo>
                  <a:pt x="252" y="502"/>
                  <a:pt x="270" y="489"/>
                  <a:pt x="270" y="474"/>
                </a:cubicBezTo>
                <a:cubicBezTo>
                  <a:pt x="270" y="466"/>
                  <a:pt x="261" y="456"/>
                  <a:pt x="258" y="454"/>
                </a:cubicBezTo>
                <a:cubicBezTo>
                  <a:pt x="255" y="452"/>
                  <a:pt x="252" y="447"/>
                  <a:pt x="252" y="444"/>
                </a:cubicBezTo>
                <a:cubicBezTo>
                  <a:pt x="252" y="441"/>
                  <a:pt x="252" y="440"/>
                  <a:pt x="253" y="438"/>
                </a:cubicBezTo>
                <a:cubicBezTo>
                  <a:pt x="253" y="437"/>
                  <a:pt x="253" y="437"/>
                  <a:pt x="253" y="437"/>
                </a:cubicBezTo>
                <a:cubicBezTo>
                  <a:pt x="337" y="437"/>
                  <a:pt x="337" y="437"/>
                  <a:pt x="337" y="437"/>
                </a:cubicBezTo>
                <a:cubicBezTo>
                  <a:pt x="376" y="368"/>
                  <a:pt x="376" y="368"/>
                  <a:pt x="376" y="368"/>
                </a:cubicBezTo>
                <a:cubicBezTo>
                  <a:pt x="379" y="368"/>
                  <a:pt x="381" y="369"/>
                  <a:pt x="383" y="370"/>
                </a:cubicBezTo>
                <a:cubicBezTo>
                  <a:pt x="386" y="372"/>
                  <a:pt x="388" y="377"/>
                  <a:pt x="389" y="381"/>
                </a:cubicBezTo>
                <a:cubicBezTo>
                  <a:pt x="389" y="384"/>
                  <a:pt x="392" y="397"/>
                  <a:pt x="400" y="401"/>
                </a:cubicBezTo>
                <a:cubicBezTo>
                  <a:pt x="413" y="409"/>
                  <a:pt x="433" y="399"/>
                  <a:pt x="444" y="379"/>
                </a:cubicBezTo>
                <a:cubicBezTo>
                  <a:pt x="456" y="359"/>
                  <a:pt x="455" y="337"/>
                  <a:pt x="441" y="329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5" name="Freeform 17"/>
          <p:cNvSpPr>
            <a:spLocks/>
          </p:cNvSpPr>
          <p:nvPr/>
        </p:nvSpPr>
        <p:spPr bwMode="auto">
          <a:xfrm>
            <a:off x="2133600" y="2057400"/>
            <a:ext cx="1673225" cy="1398588"/>
          </a:xfrm>
          <a:custGeom>
            <a:avLst/>
            <a:gdLst/>
            <a:ahLst/>
            <a:cxnLst>
              <a:cxn ang="0">
                <a:pos x="435" y="65"/>
              </a:cxn>
              <a:cxn ang="0">
                <a:pos x="390" y="42"/>
              </a:cxn>
              <a:cxn ang="0">
                <a:pos x="379" y="63"/>
              </a:cxn>
              <a:cxn ang="0">
                <a:pos x="373" y="74"/>
              </a:cxn>
              <a:cxn ang="0">
                <a:pos x="367" y="75"/>
              </a:cxn>
              <a:cxn ang="0">
                <a:pos x="323" y="0"/>
              </a:cxn>
              <a:cxn ang="0">
                <a:pos x="108" y="0"/>
              </a:cxn>
              <a:cxn ang="0">
                <a:pos x="0" y="186"/>
              </a:cxn>
              <a:cxn ang="0">
                <a:pos x="108" y="372"/>
              </a:cxn>
              <a:cxn ang="0">
                <a:pos x="108" y="373"/>
              </a:cxn>
              <a:cxn ang="0">
                <a:pos x="190" y="373"/>
              </a:cxn>
              <a:cxn ang="0">
                <a:pos x="191" y="372"/>
              </a:cxn>
              <a:cxn ang="0">
                <a:pos x="191" y="372"/>
              </a:cxn>
              <a:cxn ang="0">
                <a:pos x="191" y="372"/>
              </a:cxn>
              <a:cxn ang="0">
                <a:pos x="193" y="368"/>
              </a:cxn>
              <a:cxn ang="0">
                <a:pos x="193" y="368"/>
              </a:cxn>
              <a:cxn ang="0">
                <a:pos x="193" y="366"/>
              </a:cxn>
              <a:cxn ang="0">
                <a:pos x="193" y="364"/>
              </a:cxn>
              <a:cxn ang="0">
                <a:pos x="188" y="355"/>
              </a:cxn>
              <a:cxn ang="0">
                <a:pos x="184" y="352"/>
              </a:cxn>
              <a:cxn ang="0">
                <a:pos x="174" y="334"/>
              </a:cxn>
              <a:cxn ang="0">
                <a:pos x="216" y="306"/>
              </a:cxn>
              <a:cxn ang="0">
                <a:pos x="257" y="334"/>
              </a:cxn>
              <a:cxn ang="0">
                <a:pos x="245" y="354"/>
              </a:cxn>
              <a:cxn ang="0">
                <a:pos x="239" y="364"/>
              </a:cxn>
              <a:cxn ang="0">
                <a:pos x="239" y="366"/>
              </a:cxn>
              <a:cxn ang="0">
                <a:pos x="239" y="368"/>
              </a:cxn>
              <a:cxn ang="0">
                <a:pos x="239" y="368"/>
              </a:cxn>
              <a:cxn ang="0">
                <a:pos x="240" y="370"/>
              </a:cxn>
              <a:cxn ang="0">
                <a:pos x="240" y="370"/>
              </a:cxn>
              <a:cxn ang="0">
                <a:pos x="241" y="372"/>
              </a:cxn>
              <a:cxn ang="0">
                <a:pos x="242" y="373"/>
              </a:cxn>
              <a:cxn ang="0">
                <a:pos x="323" y="373"/>
              </a:cxn>
              <a:cxn ang="0">
                <a:pos x="324" y="372"/>
              </a:cxn>
              <a:cxn ang="0">
                <a:pos x="365" y="300"/>
              </a:cxn>
              <a:cxn ang="0">
                <a:pos x="360" y="294"/>
              </a:cxn>
              <a:cxn ang="0">
                <a:pos x="349" y="295"/>
              </a:cxn>
              <a:cxn ang="0">
                <a:pos x="345" y="296"/>
              </a:cxn>
              <a:cxn ang="0">
                <a:pos x="324" y="296"/>
              </a:cxn>
              <a:cxn ang="0">
                <a:pos x="321" y="246"/>
              </a:cxn>
              <a:cxn ang="0">
                <a:pos x="366" y="224"/>
              </a:cxn>
              <a:cxn ang="0">
                <a:pos x="377" y="244"/>
              </a:cxn>
              <a:cxn ang="0">
                <a:pos x="383" y="255"/>
              </a:cxn>
              <a:cxn ang="0">
                <a:pos x="390" y="257"/>
              </a:cxn>
              <a:cxn ang="0">
                <a:pos x="431" y="186"/>
              </a:cxn>
              <a:cxn ang="0">
                <a:pos x="391" y="117"/>
              </a:cxn>
              <a:cxn ang="0">
                <a:pos x="396" y="113"/>
              </a:cxn>
              <a:cxn ang="0">
                <a:pos x="407" y="113"/>
              </a:cxn>
              <a:cxn ang="0">
                <a:pos x="411" y="115"/>
              </a:cxn>
              <a:cxn ang="0">
                <a:pos x="431" y="115"/>
              </a:cxn>
              <a:cxn ang="0">
                <a:pos x="435" y="65"/>
              </a:cxn>
            </a:cxnLst>
            <a:rect l="0" t="0" r="r" b="b"/>
            <a:pathLst>
              <a:path w="446" h="373">
                <a:moveTo>
                  <a:pt x="435" y="65"/>
                </a:moveTo>
                <a:cubicBezTo>
                  <a:pt x="423" y="45"/>
                  <a:pt x="403" y="35"/>
                  <a:pt x="390" y="42"/>
                </a:cubicBezTo>
                <a:cubicBezTo>
                  <a:pt x="383" y="47"/>
                  <a:pt x="379" y="60"/>
                  <a:pt x="379" y="63"/>
                </a:cubicBezTo>
                <a:cubicBezTo>
                  <a:pt x="378" y="67"/>
                  <a:pt x="376" y="72"/>
                  <a:pt x="373" y="74"/>
                </a:cubicBezTo>
                <a:cubicBezTo>
                  <a:pt x="371" y="75"/>
                  <a:pt x="369" y="75"/>
                  <a:pt x="367" y="75"/>
                </a:cubicBezTo>
                <a:cubicBezTo>
                  <a:pt x="323" y="0"/>
                  <a:pt x="323" y="0"/>
                  <a:pt x="323" y="0"/>
                </a:cubicBezTo>
                <a:cubicBezTo>
                  <a:pt x="108" y="0"/>
                  <a:pt x="108" y="0"/>
                  <a:pt x="108" y="0"/>
                </a:cubicBezTo>
                <a:cubicBezTo>
                  <a:pt x="0" y="186"/>
                  <a:pt x="0" y="186"/>
                  <a:pt x="0" y="186"/>
                </a:cubicBezTo>
                <a:cubicBezTo>
                  <a:pt x="108" y="372"/>
                  <a:pt x="108" y="372"/>
                  <a:pt x="108" y="372"/>
                </a:cubicBezTo>
                <a:cubicBezTo>
                  <a:pt x="108" y="373"/>
                  <a:pt x="108" y="373"/>
                  <a:pt x="108" y="373"/>
                </a:cubicBezTo>
                <a:cubicBezTo>
                  <a:pt x="190" y="373"/>
                  <a:pt x="190" y="373"/>
                  <a:pt x="190" y="373"/>
                </a:cubicBezTo>
                <a:cubicBezTo>
                  <a:pt x="191" y="372"/>
                  <a:pt x="191" y="372"/>
                  <a:pt x="191" y="372"/>
                </a:cubicBezTo>
                <a:cubicBezTo>
                  <a:pt x="191" y="372"/>
                  <a:pt x="191" y="372"/>
                  <a:pt x="191" y="372"/>
                </a:cubicBezTo>
                <a:cubicBezTo>
                  <a:pt x="191" y="372"/>
                  <a:pt x="191" y="372"/>
                  <a:pt x="191" y="372"/>
                </a:cubicBezTo>
                <a:cubicBezTo>
                  <a:pt x="192" y="371"/>
                  <a:pt x="192" y="370"/>
                  <a:pt x="193" y="368"/>
                </a:cubicBezTo>
                <a:cubicBezTo>
                  <a:pt x="193" y="368"/>
                  <a:pt x="193" y="368"/>
                  <a:pt x="193" y="368"/>
                </a:cubicBezTo>
                <a:cubicBezTo>
                  <a:pt x="193" y="368"/>
                  <a:pt x="193" y="367"/>
                  <a:pt x="193" y="366"/>
                </a:cubicBezTo>
                <a:cubicBezTo>
                  <a:pt x="193" y="366"/>
                  <a:pt x="193" y="365"/>
                  <a:pt x="193" y="364"/>
                </a:cubicBezTo>
                <a:cubicBezTo>
                  <a:pt x="193" y="361"/>
                  <a:pt x="190" y="357"/>
                  <a:pt x="188" y="355"/>
                </a:cubicBezTo>
                <a:cubicBezTo>
                  <a:pt x="186" y="354"/>
                  <a:pt x="185" y="353"/>
                  <a:pt x="184" y="352"/>
                </a:cubicBezTo>
                <a:cubicBezTo>
                  <a:pt x="178" y="347"/>
                  <a:pt x="174" y="341"/>
                  <a:pt x="174" y="334"/>
                </a:cubicBezTo>
                <a:cubicBezTo>
                  <a:pt x="174" y="319"/>
                  <a:pt x="193" y="306"/>
                  <a:pt x="216" y="306"/>
                </a:cubicBezTo>
                <a:cubicBezTo>
                  <a:pt x="239" y="306"/>
                  <a:pt x="257" y="319"/>
                  <a:pt x="257" y="334"/>
                </a:cubicBezTo>
                <a:cubicBezTo>
                  <a:pt x="257" y="342"/>
                  <a:pt x="248" y="352"/>
                  <a:pt x="245" y="354"/>
                </a:cubicBezTo>
                <a:cubicBezTo>
                  <a:pt x="242" y="356"/>
                  <a:pt x="239" y="361"/>
                  <a:pt x="239" y="364"/>
                </a:cubicBezTo>
                <a:cubicBezTo>
                  <a:pt x="239" y="365"/>
                  <a:pt x="239" y="366"/>
                  <a:pt x="239" y="366"/>
                </a:cubicBezTo>
                <a:cubicBezTo>
                  <a:pt x="239" y="367"/>
                  <a:pt x="239" y="367"/>
                  <a:pt x="239" y="368"/>
                </a:cubicBezTo>
                <a:cubicBezTo>
                  <a:pt x="239" y="368"/>
                  <a:pt x="239" y="368"/>
                  <a:pt x="239" y="368"/>
                </a:cubicBezTo>
                <a:cubicBezTo>
                  <a:pt x="239" y="369"/>
                  <a:pt x="240" y="369"/>
                  <a:pt x="240" y="370"/>
                </a:cubicBezTo>
                <a:cubicBezTo>
                  <a:pt x="240" y="370"/>
                  <a:pt x="240" y="370"/>
                  <a:pt x="240" y="370"/>
                </a:cubicBezTo>
                <a:cubicBezTo>
                  <a:pt x="240" y="370"/>
                  <a:pt x="241" y="371"/>
                  <a:pt x="241" y="372"/>
                </a:cubicBezTo>
                <a:cubicBezTo>
                  <a:pt x="242" y="373"/>
                  <a:pt x="242" y="373"/>
                  <a:pt x="242" y="373"/>
                </a:cubicBezTo>
                <a:cubicBezTo>
                  <a:pt x="323" y="373"/>
                  <a:pt x="323" y="373"/>
                  <a:pt x="323" y="373"/>
                </a:cubicBezTo>
                <a:cubicBezTo>
                  <a:pt x="324" y="372"/>
                  <a:pt x="324" y="372"/>
                  <a:pt x="324" y="372"/>
                </a:cubicBezTo>
                <a:cubicBezTo>
                  <a:pt x="365" y="300"/>
                  <a:pt x="365" y="300"/>
                  <a:pt x="365" y="300"/>
                </a:cubicBezTo>
                <a:cubicBezTo>
                  <a:pt x="365" y="298"/>
                  <a:pt x="363" y="296"/>
                  <a:pt x="360" y="294"/>
                </a:cubicBezTo>
                <a:cubicBezTo>
                  <a:pt x="357" y="293"/>
                  <a:pt x="352" y="293"/>
                  <a:pt x="349" y="295"/>
                </a:cubicBezTo>
                <a:cubicBezTo>
                  <a:pt x="347" y="295"/>
                  <a:pt x="346" y="296"/>
                  <a:pt x="345" y="296"/>
                </a:cubicBezTo>
                <a:cubicBezTo>
                  <a:pt x="338" y="299"/>
                  <a:pt x="330" y="300"/>
                  <a:pt x="324" y="296"/>
                </a:cubicBezTo>
                <a:cubicBezTo>
                  <a:pt x="311" y="288"/>
                  <a:pt x="310" y="266"/>
                  <a:pt x="321" y="246"/>
                </a:cubicBezTo>
                <a:cubicBezTo>
                  <a:pt x="333" y="226"/>
                  <a:pt x="353" y="216"/>
                  <a:pt x="366" y="224"/>
                </a:cubicBezTo>
                <a:cubicBezTo>
                  <a:pt x="373" y="228"/>
                  <a:pt x="376" y="241"/>
                  <a:pt x="377" y="244"/>
                </a:cubicBezTo>
                <a:cubicBezTo>
                  <a:pt x="377" y="248"/>
                  <a:pt x="380" y="254"/>
                  <a:pt x="383" y="255"/>
                </a:cubicBezTo>
                <a:cubicBezTo>
                  <a:pt x="385" y="257"/>
                  <a:pt x="387" y="257"/>
                  <a:pt x="390" y="257"/>
                </a:cubicBezTo>
                <a:cubicBezTo>
                  <a:pt x="431" y="186"/>
                  <a:pt x="431" y="186"/>
                  <a:pt x="431" y="186"/>
                </a:cubicBezTo>
                <a:cubicBezTo>
                  <a:pt x="391" y="117"/>
                  <a:pt x="391" y="117"/>
                  <a:pt x="391" y="117"/>
                </a:cubicBezTo>
                <a:cubicBezTo>
                  <a:pt x="392" y="116"/>
                  <a:pt x="394" y="114"/>
                  <a:pt x="396" y="113"/>
                </a:cubicBezTo>
                <a:cubicBezTo>
                  <a:pt x="399" y="111"/>
                  <a:pt x="404" y="112"/>
                  <a:pt x="407" y="113"/>
                </a:cubicBezTo>
                <a:cubicBezTo>
                  <a:pt x="408" y="114"/>
                  <a:pt x="410" y="114"/>
                  <a:pt x="411" y="115"/>
                </a:cubicBezTo>
                <a:cubicBezTo>
                  <a:pt x="418" y="118"/>
                  <a:pt x="425" y="118"/>
                  <a:pt x="431" y="115"/>
                </a:cubicBezTo>
                <a:cubicBezTo>
                  <a:pt x="445" y="107"/>
                  <a:pt x="446" y="85"/>
                  <a:pt x="435" y="65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810000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6" name="Freeform 18"/>
          <p:cNvSpPr>
            <a:spLocks/>
          </p:cNvSpPr>
          <p:nvPr/>
        </p:nvSpPr>
        <p:spPr bwMode="auto">
          <a:xfrm>
            <a:off x="5562600" y="2057400"/>
            <a:ext cx="1617663" cy="1635125"/>
          </a:xfrm>
          <a:custGeom>
            <a:avLst/>
            <a:gdLst/>
            <a:ahLst/>
            <a:cxnLst>
              <a:cxn ang="0">
                <a:pos x="323" y="0"/>
              </a:cxn>
              <a:cxn ang="0">
                <a:pos x="108" y="0"/>
              </a:cxn>
              <a:cxn ang="0">
                <a:pos x="66" y="74"/>
              </a:cxn>
              <a:cxn ang="0">
                <a:pos x="71" y="79"/>
              </a:cxn>
              <a:cxn ang="0">
                <a:pos x="82" y="79"/>
              </a:cxn>
              <a:cxn ang="0">
                <a:pos x="86" y="77"/>
              </a:cxn>
              <a:cxn ang="0">
                <a:pos x="106" y="77"/>
              </a:cxn>
              <a:cxn ang="0">
                <a:pos x="109" y="127"/>
              </a:cxn>
              <a:cxn ang="0">
                <a:pos x="65" y="149"/>
              </a:cxn>
              <a:cxn ang="0">
                <a:pos x="54" y="129"/>
              </a:cxn>
              <a:cxn ang="0">
                <a:pos x="48" y="118"/>
              </a:cxn>
              <a:cxn ang="0">
                <a:pos x="41" y="116"/>
              </a:cxn>
              <a:cxn ang="0">
                <a:pos x="0" y="186"/>
              </a:cxn>
              <a:cxn ang="0">
                <a:pos x="41" y="257"/>
              </a:cxn>
              <a:cxn ang="0">
                <a:pos x="48" y="255"/>
              </a:cxn>
              <a:cxn ang="0">
                <a:pos x="54" y="244"/>
              </a:cxn>
              <a:cxn ang="0">
                <a:pos x="65" y="224"/>
              </a:cxn>
              <a:cxn ang="0">
                <a:pos x="109" y="246"/>
              </a:cxn>
              <a:cxn ang="0">
                <a:pos x="106" y="296"/>
              </a:cxn>
              <a:cxn ang="0">
                <a:pos x="86" y="296"/>
              </a:cxn>
              <a:cxn ang="0">
                <a:pos x="82" y="295"/>
              </a:cxn>
              <a:cxn ang="0">
                <a:pos x="71" y="294"/>
              </a:cxn>
              <a:cxn ang="0">
                <a:pos x="66" y="299"/>
              </a:cxn>
              <a:cxn ang="0">
                <a:pos x="108" y="372"/>
              </a:cxn>
              <a:cxn ang="0">
                <a:pos x="108" y="373"/>
              </a:cxn>
              <a:cxn ang="0">
                <a:pos x="192" y="373"/>
              </a:cxn>
              <a:cxn ang="0">
                <a:pos x="193" y="375"/>
              </a:cxn>
              <a:cxn ang="0">
                <a:pos x="193" y="375"/>
              </a:cxn>
              <a:cxn ang="0">
                <a:pos x="193" y="378"/>
              </a:cxn>
              <a:cxn ang="0">
                <a:pos x="188" y="388"/>
              </a:cxn>
              <a:cxn ang="0">
                <a:pos x="184" y="390"/>
              </a:cxn>
              <a:cxn ang="0">
                <a:pos x="174" y="408"/>
              </a:cxn>
              <a:cxn ang="0">
                <a:pos x="216" y="436"/>
              </a:cxn>
              <a:cxn ang="0">
                <a:pos x="257" y="408"/>
              </a:cxn>
              <a:cxn ang="0">
                <a:pos x="245" y="388"/>
              </a:cxn>
              <a:cxn ang="0">
                <a:pos x="239" y="378"/>
              </a:cxn>
              <a:cxn ang="0">
                <a:pos x="239" y="375"/>
              </a:cxn>
              <a:cxn ang="0">
                <a:pos x="239" y="375"/>
              </a:cxn>
              <a:cxn ang="0">
                <a:pos x="240" y="373"/>
              </a:cxn>
              <a:cxn ang="0">
                <a:pos x="323" y="373"/>
              </a:cxn>
              <a:cxn ang="0">
                <a:pos x="324" y="372"/>
              </a:cxn>
              <a:cxn ang="0">
                <a:pos x="431" y="186"/>
              </a:cxn>
              <a:cxn ang="0">
                <a:pos x="323" y="0"/>
              </a:cxn>
            </a:cxnLst>
            <a:rect l="0" t="0" r="r" b="b"/>
            <a:pathLst>
              <a:path w="431" h="436">
                <a:moveTo>
                  <a:pt x="323" y="0"/>
                </a:moveTo>
                <a:cubicBezTo>
                  <a:pt x="108" y="0"/>
                  <a:pt x="108" y="0"/>
                  <a:pt x="108" y="0"/>
                </a:cubicBezTo>
                <a:cubicBezTo>
                  <a:pt x="66" y="74"/>
                  <a:pt x="66" y="74"/>
                  <a:pt x="66" y="74"/>
                </a:cubicBezTo>
                <a:cubicBezTo>
                  <a:pt x="66" y="75"/>
                  <a:pt x="68" y="77"/>
                  <a:pt x="71" y="79"/>
                </a:cubicBezTo>
                <a:cubicBezTo>
                  <a:pt x="74" y="80"/>
                  <a:pt x="78" y="80"/>
                  <a:pt x="82" y="79"/>
                </a:cubicBezTo>
                <a:cubicBezTo>
                  <a:pt x="83" y="78"/>
                  <a:pt x="84" y="77"/>
                  <a:pt x="86" y="77"/>
                </a:cubicBezTo>
                <a:cubicBezTo>
                  <a:pt x="93" y="74"/>
                  <a:pt x="100" y="74"/>
                  <a:pt x="106" y="77"/>
                </a:cubicBezTo>
                <a:cubicBezTo>
                  <a:pt x="119" y="85"/>
                  <a:pt x="121" y="107"/>
                  <a:pt x="109" y="127"/>
                </a:cubicBezTo>
                <a:cubicBezTo>
                  <a:pt x="98" y="147"/>
                  <a:pt x="78" y="157"/>
                  <a:pt x="65" y="149"/>
                </a:cubicBezTo>
                <a:cubicBezTo>
                  <a:pt x="57" y="145"/>
                  <a:pt x="54" y="132"/>
                  <a:pt x="54" y="129"/>
                </a:cubicBezTo>
                <a:cubicBezTo>
                  <a:pt x="53" y="125"/>
                  <a:pt x="51" y="120"/>
                  <a:pt x="48" y="118"/>
                </a:cubicBezTo>
                <a:cubicBezTo>
                  <a:pt x="46" y="116"/>
                  <a:pt x="44" y="116"/>
                  <a:pt x="41" y="116"/>
                </a:cubicBezTo>
                <a:cubicBezTo>
                  <a:pt x="0" y="186"/>
                  <a:pt x="0" y="186"/>
                  <a:pt x="0" y="186"/>
                </a:cubicBezTo>
                <a:cubicBezTo>
                  <a:pt x="41" y="257"/>
                  <a:pt x="41" y="257"/>
                  <a:pt x="41" y="257"/>
                </a:cubicBezTo>
                <a:cubicBezTo>
                  <a:pt x="44" y="257"/>
                  <a:pt x="46" y="257"/>
                  <a:pt x="48" y="255"/>
                </a:cubicBezTo>
                <a:cubicBezTo>
                  <a:pt x="51" y="254"/>
                  <a:pt x="53" y="248"/>
                  <a:pt x="54" y="244"/>
                </a:cubicBezTo>
                <a:cubicBezTo>
                  <a:pt x="54" y="241"/>
                  <a:pt x="57" y="228"/>
                  <a:pt x="65" y="224"/>
                </a:cubicBezTo>
                <a:cubicBezTo>
                  <a:pt x="78" y="216"/>
                  <a:pt x="98" y="226"/>
                  <a:pt x="109" y="246"/>
                </a:cubicBezTo>
                <a:cubicBezTo>
                  <a:pt x="121" y="266"/>
                  <a:pt x="119" y="288"/>
                  <a:pt x="106" y="296"/>
                </a:cubicBezTo>
                <a:cubicBezTo>
                  <a:pt x="100" y="300"/>
                  <a:pt x="93" y="299"/>
                  <a:pt x="86" y="296"/>
                </a:cubicBezTo>
                <a:cubicBezTo>
                  <a:pt x="84" y="296"/>
                  <a:pt x="83" y="295"/>
                  <a:pt x="82" y="295"/>
                </a:cubicBezTo>
                <a:cubicBezTo>
                  <a:pt x="78" y="293"/>
                  <a:pt x="74" y="293"/>
                  <a:pt x="71" y="294"/>
                </a:cubicBezTo>
                <a:cubicBezTo>
                  <a:pt x="68" y="296"/>
                  <a:pt x="67" y="298"/>
                  <a:pt x="66" y="299"/>
                </a:cubicBezTo>
                <a:cubicBezTo>
                  <a:pt x="108" y="372"/>
                  <a:pt x="108" y="372"/>
                  <a:pt x="108" y="372"/>
                </a:cubicBezTo>
                <a:cubicBezTo>
                  <a:pt x="108" y="373"/>
                  <a:pt x="108" y="373"/>
                  <a:pt x="108" y="373"/>
                </a:cubicBezTo>
                <a:cubicBezTo>
                  <a:pt x="192" y="373"/>
                  <a:pt x="192" y="373"/>
                  <a:pt x="192" y="373"/>
                </a:cubicBezTo>
                <a:cubicBezTo>
                  <a:pt x="193" y="374"/>
                  <a:pt x="193" y="374"/>
                  <a:pt x="193" y="375"/>
                </a:cubicBezTo>
                <a:cubicBezTo>
                  <a:pt x="193" y="375"/>
                  <a:pt x="193" y="375"/>
                  <a:pt x="193" y="375"/>
                </a:cubicBezTo>
                <a:cubicBezTo>
                  <a:pt x="193" y="376"/>
                  <a:pt x="193" y="377"/>
                  <a:pt x="193" y="378"/>
                </a:cubicBezTo>
                <a:cubicBezTo>
                  <a:pt x="193" y="381"/>
                  <a:pt x="190" y="385"/>
                  <a:pt x="188" y="388"/>
                </a:cubicBezTo>
                <a:cubicBezTo>
                  <a:pt x="186" y="388"/>
                  <a:pt x="185" y="389"/>
                  <a:pt x="184" y="390"/>
                </a:cubicBezTo>
                <a:cubicBezTo>
                  <a:pt x="178" y="395"/>
                  <a:pt x="174" y="401"/>
                  <a:pt x="174" y="408"/>
                </a:cubicBezTo>
                <a:cubicBezTo>
                  <a:pt x="174" y="423"/>
                  <a:pt x="193" y="436"/>
                  <a:pt x="216" y="436"/>
                </a:cubicBezTo>
                <a:cubicBezTo>
                  <a:pt x="239" y="436"/>
                  <a:pt x="257" y="423"/>
                  <a:pt x="257" y="408"/>
                </a:cubicBezTo>
                <a:cubicBezTo>
                  <a:pt x="257" y="400"/>
                  <a:pt x="248" y="390"/>
                  <a:pt x="245" y="388"/>
                </a:cubicBezTo>
                <a:cubicBezTo>
                  <a:pt x="242" y="386"/>
                  <a:pt x="239" y="381"/>
                  <a:pt x="239" y="378"/>
                </a:cubicBezTo>
                <a:cubicBezTo>
                  <a:pt x="239" y="377"/>
                  <a:pt x="239" y="376"/>
                  <a:pt x="239" y="375"/>
                </a:cubicBezTo>
                <a:cubicBezTo>
                  <a:pt x="239" y="375"/>
                  <a:pt x="239" y="375"/>
                  <a:pt x="239" y="375"/>
                </a:cubicBezTo>
                <a:cubicBezTo>
                  <a:pt x="239" y="374"/>
                  <a:pt x="239" y="374"/>
                  <a:pt x="240" y="373"/>
                </a:cubicBezTo>
                <a:cubicBezTo>
                  <a:pt x="323" y="373"/>
                  <a:pt x="323" y="373"/>
                  <a:pt x="323" y="373"/>
                </a:cubicBezTo>
                <a:cubicBezTo>
                  <a:pt x="324" y="372"/>
                  <a:pt x="324" y="372"/>
                  <a:pt x="324" y="372"/>
                </a:cubicBezTo>
                <a:cubicBezTo>
                  <a:pt x="431" y="186"/>
                  <a:pt x="431" y="186"/>
                  <a:pt x="431" y="186"/>
                </a:cubicBezTo>
                <a:lnTo>
                  <a:pt x="323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7" name="Freeform 19"/>
          <p:cNvSpPr>
            <a:spLocks/>
          </p:cNvSpPr>
          <p:nvPr/>
        </p:nvSpPr>
        <p:spPr bwMode="auto">
          <a:xfrm>
            <a:off x="3836194" y="1143000"/>
            <a:ext cx="1660525" cy="1393825"/>
          </a:xfrm>
          <a:custGeom>
            <a:avLst/>
            <a:gdLst/>
            <a:ahLst/>
            <a:cxnLst>
              <a:cxn ang="0">
                <a:pos x="376" y="316"/>
              </a:cxn>
              <a:cxn ang="0">
                <a:pos x="387" y="336"/>
              </a:cxn>
              <a:cxn ang="0">
                <a:pos x="431" y="314"/>
              </a:cxn>
              <a:cxn ang="0">
                <a:pos x="428" y="264"/>
              </a:cxn>
              <a:cxn ang="0">
                <a:pos x="408" y="264"/>
              </a:cxn>
              <a:cxn ang="0">
                <a:pos x="404" y="266"/>
              </a:cxn>
              <a:cxn ang="0">
                <a:pos x="393" y="266"/>
              </a:cxn>
              <a:cxn ang="0">
                <a:pos x="388" y="261"/>
              </a:cxn>
              <a:cxn ang="0">
                <a:pos x="387" y="260"/>
              </a:cxn>
              <a:cxn ang="0">
                <a:pos x="430" y="186"/>
              </a:cxn>
              <a:cxn ang="0">
                <a:pos x="323" y="0"/>
              </a:cxn>
              <a:cxn ang="0">
                <a:pos x="107" y="0"/>
              </a:cxn>
              <a:cxn ang="0">
                <a:pos x="0" y="186"/>
              </a:cxn>
              <a:cxn ang="0">
                <a:pos x="44" y="262"/>
              </a:cxn>
              <a:cxn ang="0">
                <a:pos x="49" y="261"/>
              </a:cxn>
              <a:cxn ang="0">
                <a:pos x="55" y="250"/>
              </a:cxn>
              <a:cxn ang="0">
                <a:pos x="66" y="229"/>
              </a:cxn>
              <a:cxn ang="0">
                <a:pos x="111" y="252"/>
              </a:cxn>
              <a:cxn ang="0">
                <a:pos x="107" y="302"/>
              </a:cxn>
              <a:cxn ang="0">
                <a:pos x="87" y="302"/>
              </a:cxn>
              <a:cxn ang="0">
                <a:pos x="83" y="300"/>
              </a:cxn>
              <a:cxn ang="0">
                <a:pos x="72" y="300"/>
              </a:cxn>
              <a:cxn ang="0">
                <a:pos x="68" y="304"/>
              </a:cxn>
              <a:cxn ang="0">
                <a:pos x="107" y="372"/>
              </a:cxn>
              <a:cxn ang="0">
                <a:pos x="191" y="372"/>
              </a:cxn>
              <a:cxn ang="0">
                <a:pos x="191" y="372"/>
              </a:cxn>
              <a:cxn ang="0">
                <a:pos x="192" y="366"/>
              </a:cxn>
              <a:cxn ang="0">
                <a:pos x="187" y="356"/>
              </a:cxn>
              <a:cxn ang="0">
                <a:pos x="183" y="354"/>
              </a:cxn>
              <a:cxn ang="0">
                <a:pos x="173" y="336"/>
              </a:cxn>
              <a:cxn ang="0">
                <a:pos x="215" y="308"/>
              </a:cxn>
              <a:cxn ang="0">
                <a:pos x="256" y="336"/>
              </a:cxn>
              <a:cxn ang="0">
                <a:pos x="244" y="356"/>
              </a:cxn>
              <a:cxn ang="0">
                <a:pos x="238" y="366"/>
              </a:cxn>
              <a:cxn ang="0">
                <a:pos x="239" y="372"/>
              </a:cxn>
              <a:cxn ang="0">
                <a:pos x="239" y="372"/>
              </a:cxn>
              <a:cxn ang="0">
                <a:pos x="323" y="372"/>
              </a:cxn>
              <a:cxn ang="0">
                <a:pos x="363" y="303"/>
              </a:cxn>
              <a:cxn ang="0">
                <a:pos x="363" y="303"/>
              </a:cxn>
              <a:cxn ang="0">
                <a:pos x="370" y="305"/>
              </a:cxn>
              <a:cxn ang="0">
                <a:pos x="376" y="316"/>
              </a:cxn>
            </a:cxnLst>
            <a:rect l="0" t="0" r="r" b="b"/>
            <a:pathLst>
              <a:path w="443" h="372">
                <a:moveTo>
                  <a:pt x="376" y="316"/>
                </a:moveTo>
                <a:cubicBezTo>
                  <a:pt x="376" y="319"/>
                  <a:pt x="379" y="332"/>
                  <a:pt x="387" y="336"/>
                </a:cubicBezTo>
                <a:cubicBezTo>
                  <a:pt x="400" y="344"/>
                  <a:pt x="420" y="334"/>
                  <a:pt x="431" y="314"/>
                </a:cubicBezTo>
                <a:cubicBezTo>
                  <a:pt x="443" y="294"/>
                  <a:pt x="441" y="272"/>
                  <a:pt x="428" y="264"/>
                </a:cubicBezTo>
                <a:cubicBezTo>
                  <a:pt x="422" y="261"/>
                  <a:pt x="415" y="261"/>
                  <a:pt x="408" y="264"/>
                </a:cubicBezTo>
                <a:cubicBezTo>
                  <a:pt x="406" y="264"/>
                  <a:pt x="405" y="265"/>
                  <a:pt x="404" y="266"/>
                </a:cubicBezTo>
                <a:cubicBezTo>
                  <a:pt x="400" y="267"/>
                  <a:pt x="396" y="267"/>
                  <a:pt x="393" y="266"/>
                </a:cubicBezTo>
                <a:cubicBezTo>
                  <a:pt x="390" y="264"/>
                  <a:pt x="388" y="262"/>
                  <a:pt x="388" y="261"/>
                </a:cubicBezTo>
                <a:cubicBezTo>
                  <a:pt x="387" y="260"/>
                  <a:pt x="387" y="260"/>
                  <a:pt x="387" y="260"/>
                </a:cubicBezTo>
                <a:cubicBezTo>
                  <a:pt x="430" y="186"/>
                  <a:pt x="430" y="186"/>
                  <a:pt x="430" y="186"/>
                </a:cubicBezTo>
                <a:cubicBezTo>
                  <a:pt x="323" y="0"/>
                  <a:pt x="323" y="0"/>
                  <a:pt x="323" y="0"/>
                </a:cubicBezTo>
                <a:cubicBezTo>
                  <a:pt x="107" y="0"/>
                  <a:pt x="107" y="0"/>
                  <a:pt x="107" y="0"/>
                </a:cubicBezTo>
                <a:cubicBezTo>
                  <a:pt x="0" y="186"/>
                  <a:pt x="0" y="186"/>
                  <a:pt x="0" y="186"/>
                </a:cubicBezTo>
                <a:cubicBezTo>
                  <a:pt x="44" y="262"/>
                  <a:pt x="44" y="262"/>
                  <a:pt x="44" y="262"/>
                </a:cubicBezTo>
                <a:cubicBezTo>
                  <a:pt x="46" y="262"/>
                  <a:pt x="47" y="262"/>
                  <a:pt x="49" y="261"/>
                </a:cubicBezTo>
                <a:cubicBezTo>
                  <a:pt x="52" y="259"/>
                  <a:pt x="54" y="254"/>
                  <a:pt x="55" y="250"/>
                </a:cubicBezTo>
                <a:cubicBezTo>
                  <a:pt x="55" y="247"/>
                  <a:pt x="59" y="234"/>
                  <a:pt x="66" y="229"/>
                </a:cubicBezTo>
                <a:cubicBezTo>
                  <a:pt x="79" y="222"/>
                  <a:pt x="99" y="232"/>
                  <a:pt x="111" y="252"/>
                </a:cubicBezTo>
                <a:cubicBezTo>
                  <a:pt x="122" y="272"/>
                  <a:pt x="121" y="294"/>
                  <a:pt x="107" y="302"/>
                </a:cubicBezTo>
                <a:cubicBezTo>
                  <a:pt x="101" y="305"/>
                  <a:pt x="94" y="305"/>
                  <a:pt x="87" y="302"/>
                </a:cubicBezTo>
                <a:cubicBezTo>
                  <a:pt x="86" y="301"/>
                  <a:pt x="84" y="301"/>
                  <a:pt x="83" y="300"/>
                </a:cubicBezTo>
                <a:cubicBezTo>
                  <a:pt x="80" y="299"/>
                  <a:pt x="75" y="298"/>
                  <a:pt x="72" y="300"/>
                </a:cubicBezTo>
                <a:cubicBezTo>
                  <a:pt x="70" y="301"/>
                  <a:pt x="69" y="302"/>
                  <a:pt x="68" y="304"/>
                </a:cubicBezTo>
                <a:cubicBezTo>
                  <a:pt x="107" y="372"/>
                  <a:pt x="107" y="372"/>
                  <a:pt x="107" y="372"/>
                </a:cubicBezTo>
                <a:cubicBezTo>
                  <a:pt x="191" y="372"/>
                  <a:pt x="191" y="372"/>
                  <a:pt x="191" y="372"/>
                </a:cubicBezTo>
                <a:cubicBezTo>
                  <a:pt x="191" y="372"/>
                  <a:pt x="191" y="372"/>
                  <a:pt x="191" y="372"/>
                </a:cubicBezTo>
                <a:cubicBezTo>
                  <a:pt x="192" y="371"/>
                  <a:pt x="192" y="369"/>
                  <a:pt x="192" y="366"/>
                </a:cubicBezTo>
                <a:cubicBezTo>
                  <a:pt x="192" y="363"/>
                  <a:pt x="189" y="359"/>
                  <a:pt x="187" y="356"/>
                </a:cubicBezTo>
                <a:cubicBezTo>
                  <a:pt x="185" y="356"/>
                  <a:pt x="184" y="355"/>
                  <a:pt x="183" y="354"/>
                </a:cubicBezTo>
                <a:cubicBezTo>
                  <a:pt x="177" y="349"/>
                  <a:pt x="173" y="343"/>
                  <a:pt x="173" y="336"/>
                </a:cubicBezTo>
                <a:cubicBezTo>
                  <a:pt x="173" y="321"/>
                  <a:pt x="192" y="308"/>
                  <a:pt x="215" y="308"/>
                </a:cubicBezTo>
                <a:cubicBezTo>
                  <a:pt x="238" y="308"/>
                  <a:pt x="256" y="321"/>
                  <a:pt x="256" y="336"/>
                </a:cubicBezTo>
                <a:cubicBezTo>
                  <a:pt x="256" y="344"/>
                  <a:pt x="247" y="354"/>
                  <a:pt x="244" y="356"/>
                </a:cubicBezTo>
                <a:cubicBezTo>
                  <a:pt x="241" y="358"/>
                  <a:pt x="238" y="363"/>
                  <a:pt x="238" y="366"/>
                </a:cubicBezTo>
                <a:cubicBezTo>
                  <a:pt x="238" y="369"/>
                  <a:pt x="238" y="370"/>
                  <a:pt x="239" y="372"/>
                </a:cubicBezTo>
                <a:cubicBezTo>
                  <a:pt x="239" y="372"/>
                  <a:pt x="239" y="372"/>
                  <a:pt x="239" y="372"/>
                </a:cubicBezTo>
                <a:cubicBezTo>
                  <a:pt x="323" y="372"/>
                  <a:pt x="323" y="372"/>
                  <a:pt x="323" y="372"/>
                </a:cubicBezTo>
                <a:cubicBezTo>
                  <a:pt x="363" y="303"/>
                  <a:pt x="363" y="303"/>
                  <a:pt x="363" y="303"/>
                </a:cubicBezTo>
                <a:cubicBezTo>
                  <a:pt x="363" y="303"/>
                  <a:pt x="363" y="303"/>
                  <a:pt x="363" y="303"/>
                </a:cubicBezTo>
                <a:cubicBezTo>
                  <a:pt x="366" y="303"/>
                  <a:pt x="368" y="303"/>
                  <a:pt x="370" y="305"/>
                </a:cubicBezTo>
                <a:cubicBezTo>
                  <a:pt x="373" y="307"/>
                  <a:pt x="375" y="312"/>
                  <a:pt x="376" y="31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8" name="Freeform 20"/>
          <p:cNvSpPr>
            <a:spLocks/>
          </p:cNvSpPr>
          <p:nvPr/>
        </p:nvSpPr>
        <p:spPr bwMode="auto">
          <a:xfrm>
            <a:off x="2133600" y="3886200"/>
            <a:ext cx="1617663" cy="1646238"/>
          </a:xfrm>
          <a:custGeom>
            <a:avLst/>
            <a:gdLst/>
            <a:ahLst/>
            <a:cxnLst>
              <a:cxn ang="0">
                <a:pos x="359" y="363"/>
              </a:cxn>
              <a:cxn ang="0">
                <a:pos x="348" y="363"/>
              </a:cxn>
              <a:cxn ang="0">
                <a:pos x="345" y="365"/>
              </a:cxn>
              <a:cxn ang="0">
                <a:pos x="324" y="364"/>
              </a:cxn>
              <a:cxn ang="0">
                <a:pos x="321" y="314"/>
              </a:cxn>
              <a:cxn ang="0">
                <a:pos x="366" y="292"/>
              </a:cxn>
              <a:cxn ang="0">
                <a:pos x="376" y="313"/>
              </a:cxn>
              <a:cxn ang="0">
                <a:pos x="382" y="323"/>
              </a:cxn>
              <a:cxn ang="0">
                <a:pos x="389" y="325"/>
              </a:cxn>
              <a:cxn ang="0">
                <a:pos x="431" y="252"/>
              </a:cxn>
              <a:cxn ang="0">
                <a:pos x="391" y="183"/>
              </a:cxn>
              <a:cxn ang="0">
                <a:pos x="384" y="185"/>
              </a:cxn>
              <a:cxn ang="0">
                <a:pos x="378" y="196"/>
              </a:cxn>
              <a:cxn ang="0">
                <a:pos x="367" y="216"/>
              </a:cxn>
              <a:cxn ang="0">
                <a:pos x="323" y="194"/>
              </a:cxn>
              <a:cxn ang="0">
                <a:pos x="326" y="144"/>
              </a:cxn>
              <a:cxn ang="0">
                <a:pos x="346" y="144"/>
              </a:cxn>
              <a:cxn ang="0">
                <a:pos x="350" y="145"/>
              </a:cxn>
              <a:cxn ang="0">
                <a:pos x="361" y="146"/>
              </a:cxn>
              <a:cxn ang="0">
                <a:pos x="366" y="140"/>
              </a:cxn>
              <a:cxn ang="0">
                <a:pos x="324" y="66"/>
              </a:cxn>
              <a:cxn ang="0">
                <a:pos x="323" y="67"/>
              </a:cxn>
              <a:cxn ang="0">
                <a:pos x="242" y="67"/>
              </a:cxn>
              <a:cxn ang="0">
                <a:pos x="241" y="66"/>
              </a:cxn>
              <a:cxn ang="0">
                <a:pos x="240" y="64"/>
              </a:cxn>
              <a:cxn ang="0">
                <a:pos x="240" y="64"/>
              </a:cxn>
              <a:cxn ang="0">
                <a:pos x="239" y="62"/>
              </a:cxn>
              <a:cxn ang="0">
                <a:pos x="239" y="62"/>
              </a:cxn>
              <a:cxn ang="0">
                <a:pos x="239" y="60"/>
              </a:cxn>
              <a:cxn ang="0">
                <a:pos x="239" y="58"/>
              </a:cxn>
              <a:cxn ang="0">
                <a:pos x="245" y="48"/>
              </a:cxn>
              <a:cxn ang="0">
                <a:pos x="257" y="28"/>
              </a:cxn>
              <a:cxn ang="0">
                <a:pos x="216" y="0"/>
              </a:cxn>
              <a:cxn ang="0">
                <a:pos x="174" y="28"/>
              </a:cxn>
              <a:cxn ang="0">
                <a:pos x="184" y="46"/>
              </a:cxn>
              <a:cxn ang="0">
                <a:pos x="188" y="49"/>
              </a:cxn>
              <a:cxn ang="0">
                <a:pos x="193" y="58"/>
              </a:cxn>
              <a:cxn ang="0">
                <a:pos x="193" y="60"/>
              </a:cxn>
              <a:cxn ang="0">
                <a:pos x="193" y="62"/>
              </a:cxn>
              <a:cxn ang="0">
                <a:pos x="193" y="62"/>
              </a:cxn>
              <a:cxn ang="0">
                <a:pos x="191" y="66"/>
              </a:cxn>
              <a:cxn ang="0">
                <a:pos x="191" y="66"/>
              </a:cxn>
              <a:cxn ang="0">
                <a:pos x="191" y="66"/>
              </a:cxn>
              <a:cxn ang="0">
                <a:pos x="190" y="67"/>
              </a:cxn>
              <a:cxn ang="0">
                <a:pos x="108" y="67"/>
              </a:cxn>
              <a:cxn ang="0">
                <a:pos x="108" y="66"/>
              </a:cxn>
              <a:cxn ang="0">
                <a:pos x="0" y="252"/>
              </a:cxn>
              <a:cxn ang="0">
                <a:pos x="108" y="439"/>
              </a:cxn>
              <a:cxn ang="0">
                <a:pos x="323" y="439"/>
              </a:cxn>
              <a:cxn ang="0">
                <a:pos x="364" y="367"/>
              </a:cxn>
              <a:cxn ang="0">
                <a:pos x="359" y="363"/>
              </a:cxn>
            </a:cxnLst>
            <a:rect l="0" t="0" r="r" b="b"/>
            <a:pathLst>
              <a:path w="431" h="439">
                <a:moveTo>
                  <a:pt x="359" y="363"/>
                </a:moveTo>
                <a:cubicBezTo>
                  <a:pt x="356" y="361"/>
                  <a:pt x="352" y="362"/>
                  <a:pt x="348" y="363"/>
                </a:cubicBezTo>
                <a:cubicBezTo>
                  <a:pt x="347" y="363"/>
                  <a:pt x="346" y="364"/>
                  <a:pt x="345" y="365"/>
                </a:cubicBezTo>
                <a:cubicBezTo>
                  <a:pt x="337" y="368"/>
                  <a:pt x="330" y="368"/>
                  <a:pt x="324" y="364"/>
                </a:cubicBezTo>
                <a:cubicBezTo>
                  <a:pt x="311" y="357"/>
                  <a:pt x="309" y="334"/>
                  <a:pt x="321" y="314"/>
                </a:cubicBezTo>
                <a:cubicBezTo>
                  <a:pt x="332" y="295"/>
                  <a:pt x="352" y="285"/>
                  <a:pt x="366" y="292"/>
                </a:cubicBezTo>
                <a:cubicBezTo>
                  <a:pt x="373" y="296"/>
                  <a:pt x="376" y="309"/>
                  <a:pt x="376" y="313"/>
                </a:cubicBezTo>
                <a:cubicBezTo>
                  <a:pt x="377" y="317"/>
                  <a:pt x="379" y="322"/>
                  <a:pt x="382" y="323"/>
                </a:cubicBezTo>
                <a:cubicBezTo>
                  <a:pt x="385" y="325"/>
                  <a:pt x="386" y="325"/>
                  <a:pt x="389" y="325"/>
                </a:cubicBezTo>
                <a:cubicBezTo>
                  <a:pt x="431" y="252"/>
                  <a:pt x="431" y="252"/>
                  <a:pt x="431" y="252"/>
                </a:cubicBezTo>
                <a:cubicBezTo>
                  <a:pt x="391" y="183"/>
                  <a:pt x="391" y="183"/>
                  <a:pt x="391" y="183"/>
                </a:cubicBezTo>
                <a:cubicBezTo>
                  <a:pt x="388" y="183"/>
                  <a:pt x="386" y="183"/>
                  <a:pt x="384" y="185"/>
                </a:cubicBezTo>
                <a:cubicBezTo>
                  <a:pt x="381" y="186"/>
                  <a:pt x="379" y="192"/>
                  <a:pt x="378" y="196"/>
                </a:cubicBezTo>
                <a:cubicBezTo>
                  <a:pt x="378" y="199"/>
                  <a:pt x="375" y="212"/>
                  <a:pt x="367" y="216"/>
                </a:cubicBezTo>
                <a:cubicBezTo>
                  <a:pt x="354" y="224"/>
                  <a:pt x="334" y="214"/>
                  <a:pt x="323" y="194"/>
                </a:cubicBezTo>
                <a:cubicBezTo>
                  <a:pt x="311" y="174"/>
                  <a:pt x="313" y="152"/>
                  <a:pt x="326" y="144"/>
                </a:cubicBezTo>
                <a:cubicBezTo>
                  <a:pt x="332" y="140"/>
                  <a:pt x="339" y="141"/>
                  <a:pt x="346" y="144"/>
                </a:cubicBezTo>
                <a:cubicBezTo>
                  <a:pt x="348" y="144"/>
                  <a:pt x="349" y="145"/>
                  <a:pt x="350" y="145"/>
                </a:cubicBezTo>
                <a:cubicBezTo>
                  <a:pt x="353" y="146"/>
                  <a:pt x="358" y="147"/>
                  <a:pt x="361" y="146"/>
                </a:cubicBezTo>
                <a:cubicBezTo>
                  <a:pt x="364" y="144"/>
                  <a:pt x="366" y="142"/>
                  <a:pt x="366" y="140"/>
                </a:cubicBezTo>
                <a:cubicBezTo>
                  <a:pt x="324" y="66"/>
                  <a:pt x="324" y="66"/>
                  <a:pt x="324" y="66"/>
                </a:cubicBezTo>
                <a:cubicBezTo>
                  <a:pt x="323" y="67"/>
                  <a:pt x="323" y="67"/>
                  <a:pt x="323" y="67"/>
                </a:cubicBezTo>
                <a:cubicBezTo>
                  <a:pt x="242" y="67"/>
                  <a:pt x="242" y="67"/>
                  <a:pt x="242" y="67"/>
                </a:cubicBezTo>
                <a:cubicBezTo>
                  <a:pt x="241" y="66"/>
                  <a:pt x="241" y="66"/>
                  <a:pt x="241" y="66"/>
                </a:cubicBezTo>
                <a:cubicBezTo>
                  <a:pt x="241" y="65"/>
                  <a:pt x="240" y="64"/>
                  <a:pt x="240" y="64"/>
                </a:cubicBezTo>
                <a:cubicBezTo>
                  <a:pt x="240" y="64"/>
                  <a:pt x="240" y="64"/>
                  <a:pt x="240" y="64"/>
                </a:cubicBezTo>
                <a:cubicBezTo>
                  <a:pt x="240" y="63"/>
                  <a:pt x="239" y="63"/>
                  <a:pt x="239" y="62"/>
                </a:cubicBezTo>
                <a:cubicBezTo>
                  <a:pt x="239" y="62"/>
                  <a:pt x="239" y="62"/>
                  <a:pt x="239" y="62"/>
                </a:cubicBezTo>
                <a:cubicBezTo>
                  <a:pt x="239" y="61"/>
                  <a:pt x="239" y="61"/>
                  <a:pt x="239" y="60"/>
                </a:cubicBezTo>
                <a:cubicBezTo>
                  <a:pt x="239" y="60"/>
                  <a:pt x="239" y="59"/>
                  <a:pt x="239" y="58"/>
                </a:cubicBezTo>
                <a:cubicBezTo>
                  <a:pt x="239" y="55"/>
                  <a:pt x="242" y="50"/>
                  <a:pt x="245" y="48"/>
                </a:cubicBezTo>
                <a:cubicBezTo>
                  <a:pt x="248" y="46"/>
                  <a:pt x="257" y="36"/>
                  <a:pt x="257" y="28"/>
                </a:cubicBezTo>
                <a:cubicBezTo>
                  <a:pt x="257" y="13"/>
                  <a:pt x="239" y="0"/>
                  <a:pt x="216" y="0"/>
                </a:cubicBezTo>
                <a:cubicBezTo>
                  <a:pt x="193" y="0"/>
                  <a:pt x="174" y="13"/>
                  <a:pt x="174" y="28"/>
                </a:cubicBezTo>
                <a:cubicBezTo>
                  <a:pt x="174" y="35"/>
                  <a:pt x="178" y="41"/>
                  <a:pt x="184" y="46"/>
                </a:cubicBezTo>
                <a:cubicBezTo>
                  <a:pt x="185" y="47"/>
                  <a:pt x="186" y="48"/>
                  <a:pt x="188" y="49"/>
                </a:cubicBezTo>
                <a:cubicBezTo>
                  <a:pt x="190" y="51"/>
                  <a:pt x="193" y="55"/>
                  <a:pt x="193" y="58"/>
                </a:cubicBezTo>
                <a:cubicBezTo>
                  <a:pt x="193" y="59"/>
                  <a:pt x="193" y="60"/>
                  <a:pt x="193" y="60"/>
                </a:cubicBezTo>
                <a:cubicBezTo>
                  <a:pt x="193" y="61"/>
                  <a:pt x="193" y="62"/>
                  <a:pt x="193" y="62"/>
                </a:cubicBezTo>
                <a:cubicBezTo>
                  <a:pt x="193" y="62"/>
                  <a:pt x="193" y="62"/>
                  <a:pt x="193" y="62"/>
                </a:cubicBezTo>
                <a:cubicBezTo>
                  <a:pt x="192" y="64"/>
                  <a:pt x="192" y="65"/>
                  <a:pt x="191" y="66"/>
                </a:cubicBezTo>
                <a:cubicBezTo>
                  <a:pt x="191" y="66"/>
                  <a:pt x="191" y="66"/>
                  <a:pt x="191" y="66"/>
                </a:cubicBezTo>
                <a:cubicBezTo>
                  <a:pt x="191" y="66"/>
                  <a:pt x="191" y="66"/>
                  <a:pt x="191" y="66"/>
                </a:cubicBezTo>
                <a:cubicBezTo>
                  <a:pt x="190" y="67"/>
                  <a:pt x="190" y="67"/>
                  <a:pt x="190" y="67"/>
                </a:cubicBezTo>
                <a:cubicBezTo>
                  <a:pt x="108" y="67"/>
                  <a:pt x="108" y="67"/>
                  <a:pt x="108" y="67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0" y="252"/>
                  <a:pt x="0" y="252"/>
                  <a:pt x="0" y="252"/>
                </a:cubicBezTo>
                <a:cubicBezTo>
                  <a:pt x="108" y="439"/>
                  <a:pt x="108" y="439"/>
                  <a:pt x="108" y="439"/>
                </a:cubicBezTo>
                <a:cubicBezTo>
                  <a:pt x="323" y="439"/>
                  <a:pt x="323" y="439"/>
                  <a:pt x="323" y="439"/>
                </a:cubicBezTo>
                <a:cubicBezTo>
                  <a:pt x="364" y="367"/>
                  <a:pt x="364" y="367"/>
                  <a:pt x="364" y="367"/>
                </a:cubicBezTo>
                <a:cubicBezTo>
                  <a:pt x="364" y="366"/>
                  <a:pt x="362" y="364"/>
                  <a:pt x="359" y="363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69" name="Freeform 21"/>
          <p:cNvSpPr>
            <a:spLocks/>
          </p:cNvSpPr>
          <p:nvPr/>
        </p:nvSpPr>
        <p:spPr bwMode="auto">
          <a:xfrm>
            <a:off x="3810000" y="5029200"/>
            <a:ext cx="1670050" cy="1398588"/>
          </a:xfrm>
          <a:custGeom>
            <a:avLst/>
            <a:gdLst/>
            <a:ahLst/>
            <a:cxnLst>
              <a:cxn ang="0">
                <a:pos x="445" y="187"/>
              </a:cxn>
              <a:cxn ang="0">
                <a:pos x="445" y="187"/>
              </a:cxn>
              <a:cxn ang="0">
                <a:pos x="407" y="120"/>
              </a:cxn>
              <a:cxn ang="0">
                <a:pos x="400" y="122"/>
              </a:cxn>
              <a:cxn ang="0">
                <a:pos x="394" y="133"/>
              </a:cxn>
              <a:cxn ang="0">
                <a:pos x="384" y="153"/>
              </a:cxn>
              <a:cxn ang="0">
                <a:pos x="339" y="131"/>
              </a:cxn>
              <a:cxn ang="0">
                <a:pos x="342" y="81"/>
              </a:cxn>
              <a:cxn ang="0">
                <a:pos x="362" y="81"/>
              </a:cxn>
              <a:cxn ang="0">
                <a:pos x="366" y="82"/>
              </a:cxn>
              <a:cxn ang="0">
                <a:pos x="377" y="83"/>
              </a:cxn>
              <a:cxn ang="0">
                <a:pos x="382" y="78"/>
              </a:cxn>
              <a:cxn ang="0">
                <a:pos x="338" y="0"/>
              </a:cxn>
              <a:cxn ang="0">
                <a:pos x="254" y="0"/>
              </a:cxn>
              <a:cxn ang="0">
                <a:pos x="254" y="1"/>
              </a:cxn>
              <a:cxn ang="0">
                <a:pos x="253" y="7"/>
              </a:cxn>
              <a:cxn ang="0">
                <a:pos x="259" y="17"/>
              </a:cxn>
              <a:cxn ang="0">
                <a:pos x="271" y="37"/>
              </a:cxn>
              <a:cxn ang="0">
                <a:pos x="230" y="65"/>
              </a:cxn>
              <a:cxn ang="0">
                <a:pos x="188" y="37"/>
              </a:cxn>
              <a:cxn ang="0">
                <a:pos x="198" y="19"/>
              </a:cxn>
              <a:cxn ang="0">
                <a:pos x="202" y="16"/>
              </a:cxn>
              <a:cxn ang="0">
                <a:pos x="207" y="7"/>
              </a:cxn>
              <a:cxn ang="0">
                <a:pos x="206" y="1"/>
              </a:cxn>
              <a:cxn ang="0">
                <a:pos x="206" y="0"/>
              </a:cxn>
              <a:cxn ang="0">
                <a:pos x="122" y="0"/>
              </a:cxn>
              <a:cxn ang="0">
                <a:pos x="80" y="73"/>
              </a:cxn>
              <a:cxn ang="0">
                <a:pos x="80" y="73"/>
              </a:cxn>
              <a:cxn ang="0">
                <a:pos x="73" y="71"/>
              </a:cxn>
              <a:cxn ang="0">
                <a:pos x="67" y="61"/>
              </a:cxn>
              <a:cxn ang="0">
                <a:pos x="57" y="40"/>
              </a:cxn>
              <a:cxn ang="0">
                <a:pos x="12" y="62"/>
              </a:cxn>
              <a:cxn ang="0">
                <a:pos x="15" y="112"/>
              </a:cxn>
              <a:cxn ang="0">
                <a:pos x="36" y="113"/>
              </a:cxn>
              <a:cxn ang="0">
                <a:pos x="39" y="111"/>
              </a:cxn>
              <a:cxn ang="0">
                <a:pos x="50" y="111"/>
              </a:cxn>
              <a:cxn ang="0">
                <a:pos x="55" y="115"/>
              </a:cxn>
              <a:cxn ang="0">
                <a:pos x="56" y="116"/>
              </a:cxn>
              <a:cxn ang="0">
                <a:pos x="15" y="187"/>
              </a:cxn>
              <a:cxn ang="0">
                <a:pos x="122" y="373"/>
              </a:cxn>
              <a:cxn ang="0">
                <a:pos x="338" y="373"/>
              </a:cxn>
              <a:cxn ang="0">
                <a:pos x="445" y="187"/>
              </a:cxn>
            </a:cxnLst>
            <a:rect l="0" t="0" r="r" b="b"/>
            <a:pathLst>
              <a:path w="445" h="373">
                <a:moveTo>
                  <a:pt x="445" y="187"/>
                </a:moveTo>
                <a:cubicBezTo>
                  <a:pt x="445" y="187"/>
                  <a:pt x="445" y="187"/>
                  <a:pt x="445" y="187"/>
                </a:cubicBezTo>
                <a:cubicBezTo>
                  <a:pt x="407" y="120"/>
                  <a:pt x="407" y="120"/>
                  <a:pt x="407" y="120"/>
                </a:cubicBezTo>
                <a:cubicBezTo>
                  <a:pt x="404" y="120"/>
                  <a:pt x="402" y="120"/>
                  <a:pt x="400" y="122"/>
                </a:cubicBezTo>
                <a:cubicBezTo>
                  <a:pt x="397" y="124"/>
                  <a:pt x="395" y="129"/>
                  <a:pt x="394" y="133"/>
                </a:cubicBezTo>
                <a:cubicBezTo>
                  <a:pt x="394" y="136"/>
                  <a:pt x="391" y="149"/>
                  <a:pt x="384" y="153"/>
                </a:cubicBezTo>
                <a:cubicBezTo>
                  <a:pt x="370" y="161"/>
                  <a:pt x="350" y="151"/>
                  <a:pt x="339" y="131"/>
                </a:cubicBezTo>
                <a:cubicBezTo>
                  <a:pt x="327" y="111"/>
                  <a:pt x="329" y="89"/>
                  <a:pt x="342" y="81"/>
                </a:cubicBezTo>
                <a:cubicBezTo>
                  <a:pt x="348" y="78"/>
                  <a:pt x="355" y="78"/>
                  <a:pt x="362" y="81"/>
                </a:cubicBezTo>
                <a:cubicBezTo>
                  <a:pt x="364" y="81"/>
                  <a:pt x="365" y="82"/>
                  <a:pt x="366" y="82"/>
                </a:cubicBezTo>
                <a:cubicBezTo>
                  <a:pt x="370" y="84"/>
                  <a:pt x="374" y="84"/>
                  <a:pt x="377" y="83"/>
                </a:cubicBezTo>
                <a:cubicBezTo>
                  <a:pt x="380" y="81"/>
                  <a:pt x="381" y="80"/>
                  <a:pt x="382" y="78"/>
                </a:cubicBezTo>
                <a:cubicBezTo>
                  <a:pt x="338" y="0"/>
                  <a:pt x="338" y="0"/>
                  <a:pt x="338" y="0"/>
                </a:cubicBezTo>
                <a:cubicBezTo>
                  <a:pt x="254" y="0"/>
                  <a:pt x="254" y="0"/>
                  <a:pt x="254" y="0"/>
                </a:cubicBezTo>
                <a:cubicBezTo>
                  <a:pt x="254" y="0"/>
                  <a:pt x="254" y="0"/>
                  <a:pt x="254" y="1"/>
                </a:cubicBezTo>
                <a:cubicBezTo>
                  <a:pt x="253" y="3"/>
                  <a:pt x="253" y="4"/>
                  <a:pt x="253" y="7"/>
                </a:cubicBezTo>
                <a:cubicBezTo>
                  <a:pt x="253" y="10"/>
                  <a:pt x="256" y="15"/>
                  <a:pt x="259" y="17"/>
                </a:cubicBezTo>
                <a:cubicBezTo>
                  <a:pt x="262" y="19"/>
                  <a:pt x="271" y="29"/>
                  <a:pt x="271" y="37"/>
                </a:cubicBezTo>
                <a:cubicBezTo>
                  <a:pt x="271" y="52"/>
                  <a:pt x="253" y="65"/>
                  <a:pt x="230" y="65"/>
                </a:cubicBezTo>
                <a:cubicBezTo>
                  <a:pt x="207" y="65"/>
                  <a:pt x="188" y="52"/>
                  <a:pt x="188" y="37"/>
                </a:cubicBezTo>
                <a:cubicBezTo>
                  <a:pt x="188" y="30"/>
                  <a:pt x="192" y="24"/>
                  <a:pt x="198" y="19"/>
                </a:cubicBezTo>
                <a:cubicBezTo>
                  <a:pt x="199" y="18"/>
                  <a:pt x="200" y="17"/>
                  <a:pt x="202" y="16"/>
                </a:cubicBezTo>
                <a:cubicBezTo>
                  <a:pt x="204" y="14"/>
                  <a:pt x="207" y="10"/>
                  <a:pt x="207" y="7"/>
                </a:cubicBezTo>
                <a:cubicBezTo>
                  <a:pt x="207" y="4"/>
                  <a:pt x="207" y="2"/>
                  <a:pt x="206" y="1"/>
                </a:cubicBezTo>
                <a:cubicBezTo>
                  <a:pt x="206" y="0"/>
                  <a:pt x="206" y="0"/>
                  <a:pt x="206" y="0"/>
                </a:cubicBezTo>
                <a:cubicBezTo>
                  <a:pt x="122" y="0"/>
                  <a:pt x="122" y="0"/>
                  <a:pt x="122" y="0"/>
                </a:cubicBezTo>
                <a:cubicBezTo>
                  <a:pt x="80" y="73"/>
                  <a:pt x="80" y="73"/>
                  <a:pt x="80" y="73"/>
                </a:cubicBezTo>
                <a:cubicBezTo>
                  <a:pt x="80" y="73"/>
                  <a:pt x="80" y="73"/>
                  <a:pt x="80" y="73"/>
                </a:cubicBezTo>
                <a:cubicBezTo>
                  <a:pt x="77" y="73"/>
                  <a:pt x="76" y="73"/>
                  <a:pt x="73" y="71"/>
                </a:cubicBezTo>
                <a:cubicBezTo>
                  <a:pt x="70" y="70"/>
                  <a:pt x="68" y="65"/>
                  <a:pt x="67" y="61"/>
                </a:cubicBezTo>
                <a:cubicBezTo>
                  <a:pt x="67" y="57"/>
                  <a:pt x="64" y="44"/>
                  <a:pt x="57" y="40"/>
                </a:cubicBezTo>
                <a:cubicBezTo>
                  <a:pt x="43" y="33"/>
                  <a:pt x="23" y="43"/>
                  <a:pt x="12" y="62"/>
                </a:cubicBezTo>
                <a:cubicBezTo>
                  <a:pt x="0" y="82"/>
                  <a:pt x="2" y="105"/>
                  <a:pt x="15" y="112"/>
                </a:cubicBezTo>
                <a:cubicBezTo>
                  <a:pt x="21" y="116"/>
                  <a:pt x="28" y="116"/>
                  <a:pt x="36" y="113"/>
                </a:cubicBezTo>
                <a:cubicBezTo>
                  <a:pt x="37" y="112"/>
                  <a:pt x="38" y="111"/>
                  <a:pt x="39" y="111"/>
                </a:cubicBezTo>
                <a:cubicBezTo>
                  <a:pt x="43" y="110"/>
                  <a:pt x="47" y="109"/>
                  <a:pt x="50" y="111"/>
                </a:cubicBezTo>
                <a:cubicBezTo>
                  <a:pt x="53" y="112"/>
                  <a:pt x="55" y="114"/>
                  <a:pt x="55" y="115"/>
                </a:cubicBezTo>
                <a:cubicBezTo>
                  <a:pt x="56" y="116"/>
                  <a:pt x="56" y="116"/>
                  <a:pt x="56" y="116"/>
                </a:cubicBezTo>
                <a:cubicBezTo>
                  <a:pt x="15" y="187"/>
                  <a:pt x="15" y="187"/>
                  <a:pt x="15" y="187"/>
                </a:cubicBezTo>
                <a:cubicBezTo>
                  <a:pt x="122" y="373"/>
                  <a:pt x="122" y="373"/>
                  <a:pt x="122" y="373"/>
                </a:cubicBezTo>
                <a:cubicBezTo>
                  <a:pt x="338" y="373"/>
                  <a:pt x="338" y="373"/>
                  <a:pt x="338" y="373"/>
                </a:cubicBezTo>
                <a:cubicBezTo>
                  <a:pt x="445" y="187"/>
                  <a:pt x="445" y="187"/>
                  <a:pt x="445" y="187"/>
                </a:cubicBez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70" name="Freeform 22"/>
          <p:cNvSpPr>
            <a:spLocks/>
          </p:cNvSpPr>
          <p:nvPr/>
        </p:nvSpPr>
        <p:spPr bwMode="auto">
          <a:xfrm>
            <a:off x="5562600" y="4191000"/>
            <a:ext cx="1654175" cy="1398588"/>
          </a:xfrm>
          <a:custGeom>
            <a:avLst/>
            <a:gdLst/>
            <a:ahLst/>
            <a:cxnLst>
              <a:cxn ang="0">
                <a:pos x="441" y="186"/>
              </a:cxn>
              <a:cxn ang="0">
                <a:pos x="334" y="0"/>
              </a:cxn>
              <a:cxn ang="0">
                <a:pos x="333" y="1"/>
              </a:cxn>
              <a:cxn ang="0">
                <a:pos x="250" y="1"/>
              </a:cxn>
              <a:cxn ang="0">
                <a:pos x="249" y="3"/>
              </a:cxn>
              <a:cxn ang="0">
                <a:pos x="249" y="3"/>
              </a:cxn>
              <a:cxn ang="0">
                <a:pos x="249" y="6"/>
              </a:cxn>
              <a:cxn ang="0">
                <a:pos x="255" y="16"/>
              </a:cxn>
              <a:cxn ang="0">
                <a:pos x="267" y="36"/>
              </a:cxn>
              <a:cxn ang="0">
                <a:pos x="226" y="64"/>
              </a:cxn>
              <a:cxn ang="0">
                <a:pos x="184" y="36"/>
              </a:cxn>
              <a:cxn ang="0">
                <a:pos x="194" y="18"/>
              </a:cxn>
              <a:cxn ang="0">
                <a:pos x="198" y="16"/>
              </a:cxn>
              <a:cxn ang="0">
                <a:pos x="203" y="6"/>
              </a:cxn>
              <a:cxn ang="0">
                <a:pos x="203" y="3"/>
              </a:cxn>
              <a:cxn ang="0">
                <a:pos x="203" y="3"/>
              </a:cxn>
              <a:cxn ang="0">
                <a:pos x="202" y="1"/>
              </a:cxn>
              <a:cxn ang="0">
                <a:pos x="118" y="1"/>
              </a:cxn>
              <a:cxn ang="0">
                <a:pos x="118" y="0"/>
              </a:cxn>
              <a:cxn ang="0">
                <a:pos x="75" y="75"/>
              </a:cxn>
              <a:cxn ang="0">
                <a:pos x="80" y="80"/>
              </a:cxn>
              <a:cxn ang="0">
                <a:pos x="91" y="80"/>
              </a:cxn>
              <a:cxn ang="0">
                <a:pos x="95" y="78"/>
              </a:cxn>
              <a:cxn ang="0">
                <a:pos x="115" y="78"/>
              </a:cxn>
              <a:cxn ang="0">
                <a:pos x="118" y="128"/>
              </a:cxn>
              <a:cxn ang="0">
                <a:pos x="74" y="150"/>
              </a:cxn>
              <a:cxn ang="0">
                <a:pos x="63" y="130"/>
              </a:cxn>
              <a:cxn ang="0">
                <a:pos x="57" y="119"/>
              </a:cxn>
              <a:cxn ang="0">
                <a:pos x="50" y="117"/>
              </a:cxn>
              <a:cxn ang="0">
                <a:pos x="10" y="186"/>
              </a:cxn>
              <a:cxn ang="0">
                <a:pos x="11" y="186"/>
              </a:cxn>
              <a:cxn ang="0">
                <a:pos x="55" y="264"/>
              </a:cxn>
              <a:cxn ang="0">
                <a:pos x="50" y="269"/>
              </a:cxn>
              <a:cxn ang="0">
                <a:pos x="39" y="268"/>
              </a:cxn>
              <a:cxn ang="0">
                <a:pos x="35" y="267"/>
              </a:cxn>
              <a:cxn ang="0">
                <a:pos x="15" y="267"/>
              </a:cxn>
              <a:cxn ang="0">
                <a:pos x="12" y="317"/>
              </a:cxn>
              <a:cxn ang="0">
                <a:pos x="57" y="339"/>
              </a:cxn>
              <a:cxn ang="0">
                <a:pos x="67" y="319"/>
              </a:cxn>
              <a:cxn ang="0">
                <a:pos x="73" y="308"/>
              </a:cxn>
              <a:cxn ang="0">
                <a:pos x="80" y="306"/>
              </a:cxn>
              <a:cxn ang="0">
                <a:pos x="118" y="373"/>
              </a:cxn>
              <a:cxn ang="0">
                <a:pos x="118" y="373"/>
              </a:cxn>
              <a:cxn ang="0">
                <a:pos x="333" y="373"/>
              </a:cxn>
              <a:cxn ang="0">
                <a:pos x="441" y="186"/>
              </a:cxn>
            </a:cxnLst>
            <a:rect l="0" t="0" r="r" b="b"/>
            <a:pathLst>
              <a:path w="441" h="373">
                <a:moveTo>
                  <a:pt x="441" y="186"/>
                </a:moveTo>
                <a:cubicBezTo>
                  <a:pt x="334" y="0"/>
                  <a:pt x="334" y="0"/>
                  <a:pt x="334" y="0"/>
                </a:cubicBezTo>
                <a:cubicBezTo>
                  <a:pt x="333" y="1"/>
                  <a:pt x="333" y="1"/>
                  <a:pt x="333" y="1"/>
                </a:cubicBezTo>
                <a:cubicBezTo>
                  <a:pt x="250" y="1"/>
                  <a:pt x="250" y="1"/>
                  <a:pt x="250" y="1"/>
                </a:cubicBezTo>
                <a:cubicBezTo>
                  <a:pt x="249" y="2"/>
                  <a:pt x="249" y="2"/>
                  <a:pt x="249" y="3"/>
                </a:cubicBezTo>
                <a:cubicBezTo>
                  <a:pt x="249" y="3"/>
                  <a:pt x="249" y="3"/>
                  <a:pt x="249" y="3"/>
                </a:cubicBezTo>
                <a:cubicBezTo>
                  <a:pt x="249" y="4"/>
                  <a:pt x="249" y="5"/>
                  <a:pt x="249" y="6"/>
                </a:cubicBezTo>
                <a:cubicBezTo>
                  <a:pt x="249" y="9"/>
                  <a:pt x="252" y="14"/>
                  <a:pt x="255" y="16"/>
                </a:cubicBezTo>
                <a:cubicBezTo>
                  <a:pt x="258" y="18"/>
                  <a:pt x="267" y="28"/>
                  <a:pt x="267" y="36"/>
                </a:cubicBezTo>
                <a:cubicBezTo>
                  <a:pt x="267" y="51"/>
                  <a:pt x="249" y="64"/>
                  <a:pt x="226" y="64"/>
                </a:cubicBezTo>
                <a:cubicBezTo>
                  <a:pt x="203" y="64"/>
                  <a:pt x="184" y="51"/>
                  <a:pt x="184" y="36"/>
                </a:cubicBezTo>
                <a:cubicBezTo>
                  <a:pt x="184" y="29"/>
                  <a:pt x="188" y="23"/>
                  <a:pt x="194" y="18"/>
                </a:cubicBezTo>
                <a:cubicBezTo>
                  <a:pt x="195" y="17"/>
                  <a:pt x="196" y="16"/>
                  <a:pt x="198" y="16"/>
                </a:cubicBezTo>
                <a:cubicBezTo>
                  <a:pt x="200" y="13"/>
                  <a:pt x="203" y="9"/>
                  <a:pt x="203" y="6"/>
                </a:cubicBezTo>
                <a:cubicBezTo>
                  <a:pt x="203" y="5"/>
                  <a:pt x="203" y="4"/>
                  <a:pt x="203" y="3"/>
                </a:cubicBezTo>
                <a:cubicBezTo>
                  <a:pt x="203" y="3"/>
                  <a:pt x="203" y="3"/>
                  <a:pt x="203" y="3"/>
                </a:cubicBezTo>
                <a:cubicBezTo>
                  <a:pt x="203" y="2"/>
                  <a:pt x="203" y="2"/>
                  <a:pt x="202" y="1"/>
                </a:cubicBezTo>
                <a:cubicBezTo>
                  <a:pt x="118" y="1"/>
                  <a:pt x="118" y="1"/>
                  <a:pt x="118" y="1"/>
                </a:cubicBezTo>
                <a:cubicBezTo>
                  <a:pt x="118" y="0"/>
                  <a:pt x="118" y="0"/>
                  <a:pt x="118" y="0"/>
                </a:cubicBezTo>
                <a:cubicBezTo>
                  <a:pt x="75" y="75"/>
                  <a:pt x="75" y="75"/>
                  <a:pt x="75" y="75"/>
                </a:cubicBezTo>
                <a:cubicBezTo>
                  <a:pt x="76" y="77"/>
                  <a:pt x="77" y="78"/>
                  <a:pt x="80" y="80"/>
                </a:cubicBezTo>
                <a:cubicBezTo>
                  <a:pt x="83" y="82"/>
                  <a:pt x="88" y="81"/>
                  <a:pt x="91" y="80"/>
                </a:cubicBezTo>
                <a:cubicBezTo>
                  <a:pt x="92" y="79"/>
                  <a:pt x="93" y="78"/>
                  <a:pt x="95" y="78"/>
                </a:cubicBezTo>
                <a:cubicBezTo>
                  <a:pt x="102" y="75"/>
                  <a:pt x="109" y="75"/>
                  <a:pt x="115" y="78"/>
                </a:cubicBezTo>
                <a:cubicBezTo>
                  <a:pt x="129" y="86"/>
                  <a:pt x="130" y="108"/>
                  <a:pt x="118" y="128"/>
                </a:cubicBezTo>
                <a:cubicBezTo>
                  <a:pt x="107" y="148"/>
                  <a:pt x="87" y="158"/>
                  <a:pt x="74" y="150"/>
                </a:cubicBezTo>
                <a:cubicBezTo>
                  <a:pt x="66" y="146"/>
                  <a:pt x="63" y="133"/>
                  <a:pt x="63" y="130"/>
                </a:cubicBezTo>
                <a:cubicBezTo>
                  <a:pt x="62" y="126"/>
                  <a:pt x="60" y="121"/>
                  <a:pt x="57" y="119"/>
                </a:cubicBezTo>
                <a:cubicBezTo>
                  <a:pt x="55" y="118"/>
                  <a:pt x="53" y="117"/>
                  <a:pt x="50" y="117"/>
                </a:cubicBezTo>
                <a:cubicBezTo>
                  <a:pt x="10" y="186"/>
                  <a:pt x="10" y="186"/>
                  <a:pt x="10" y="186"/>
                </a:cubicBezTo>
                <a:cubicBezTo>
                  <a:pt x="11" y="186"/>
                  <a:pt x="11" y="186"/>
                  <a:pt x="11" y="186"/>
                </a:cubicBezTo>
                <a:cubicBezTo>
                  <a:pt x="55" y="264"/>
                  <a:pt x="55" y="264"/>
                  <a:pt x="55" y="264"/>
                </a:cubicBezTo>
                <a:cubicBezTo>
                  <a:pt x="54" y="266"/>
                  <a:pt x="53" y="267"/>
                  <a:pt x="50" y="269"/>
                </a:cubicBezTo>
                <a:cubicBezTo>
                  <a:pt x="47" y="270"/>
                  <a:pt x="43" y="270"/>
                  <a:pt x="39" y="268"/>
                </a:cubicBezTo>
                <a:cubicBezTo>
                  <a:pt x="38" y="268"/>
                  <a:pt x="37" y="267"/>
                  <a:pt x="35" y="267"/>
                </a:cubicBezTo>
                <a:cubicBezTo>
                  <a:pt x="28" y="264"/>
                  <a:pt x="21" y="264"/>
                  <a:pt x="15" y="267"/>
                </a:cubicBezTo>
                <a:cubicBezTo>
                  <a:pt x="2" y="275"/>
                  <a:pt x="0" y="297"/>
                  <a:pt x="12" y="317"/>
                </a:cubicBezTo>
                <a:cubicBezTo>
                  <a:pt x="23" y="337"/>
                  <a:pt x="43" y="347"/>
                  <a:pt x="57" y="339"/>
                </a:cubicBezTo>
                <a:cubicBezTo>
                  <a:pt x="64" y="335"/>
                  <a:pt x="67" y="322"/>
                  <a:pt x="67" y="319"/>
                </a:cubicBezTo>
                <a:cubicBezTo>
                  <a:pt x="68" y="315"/>
                  <a:pt x="70" y="310"/>
                  <a:pt x="73" y="308"/>
                </a:cubicBezTo>
                <a:cubicBezTo>
                  <a:pt x="75" y="306"/>
                  <a:pt x="77" y="306"/>
                  <a:pt x="80" y="306"/>
                </a:cubicBezTo>
                <a:cubicBezTo>
                  <a:pt x="118" y="373"/>
                  <a:pt x="118" y="373"/>
                  <a:pt x="118" y="373"/>
                </a:cubicBezTo>
                <a:cubicBezTo>
                  <a:pt x="118" y="373"/>
                  <a:pt x="118" y="373"/>
                  <a:pt x="118" y="373"/>
                </a:cubicBezTo>
                <a:cubicBezTo>
                  <a:pt x="333" y="373"/>
                  <a:pt x="333" y="373"/>
                  <a:pt x="333" y="373"/>
                </a:cubicBezTo>
                <a:lnTo>
                  <a:pt x="441" y="186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 w="9525">
            <a:solidFill>
              <a:schemeClr val="accent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114800" y="3429000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tx1">
                    <a:lumMod val="50000"/>
                  </a:schemeClr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tx1">
                  <a:lumMod val="50000"/>
                </a:schemeClr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tx1">
                    <a:lumMod val="50000"/>
                  </a:schemeClr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14800" y="1435100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114800" y="5410200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0" y="2387600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04252" y="2401669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04252" y="4573369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3152" y="4573369"/>
            <a:ext cx="10823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Example</a:t>
            </a:r>
            <a:endParaRPr lang="ru-RU" kern="0" dirty="0" smtClean="0">
              <a:solidFill>
                <a:schemeClr val="bg1"/>
              </a:solidFill>
              <a:ea typeface="굴림" charset="-127"/>
              <a:cs typeface="Arial" pitchFamily="34" charset="0"/>
            </a:endParaRPr>
          </a:p>
          <a:p>
            <a:pPr algn="ctr"/>
            <a:r>
              <a:rPr lang="en-US" kern="0" dirty="0" smtClean="0">
                <a:solidFill>
                  <a:schemeClr val="bg1"/>
                </a:solidFill>
                <a:ea typeface="굴림" charset="-127"/>
                <a:cs typeface="Arial" pitchFamily="34" charset="0"/>
              </a:rPr>
              <a:t>Text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77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crum Process">
  <a:themeElements>
    <a:clrScheme name="Custom 1">
      <a:dk1>
        <a:srgbClr val="383838"/>
      </a:dk1>
      <a:lt1>
        <a:sysClr val="window" lastClr="FFFFFF"/>
      </a:lt1>
      <a:dk2>
        <a:srgbClr val="CCCC00"/>
      </a:dk2>
      <a:lt2>
        <a:srgbClr val="FFFF00"/>
      </a:lt2>
      <a:accent1>
        <a:srgbClr val="00B0F0"/>
      </a:accent1>
      <a:accent2>
        <a:srgbClr val="0070C0"/>
      </a:accent2>
      <a:accent3>
        <a:srgbClr val="00EA1C"/>
      </a:accent3>
      <a:accent4>
        <a:srgbClr val="00B050"/>
      </a:accent4>
      <a:accent5>
        <a:srgbClr val="C00000"/>
      </a:accent5>
      <a:accent6>
        <a:srgbClr val="FF00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Scrum Process</Template>
  <TotalTime>4555565</TotalTime>
  <Words>20</Words>
  <Application>Microsoft Office PowerPoint</Application>
  <PresentationFormat>全屏显示(4:3)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굴림</vt:lpstr>
      <vt:lpstr>Arial</vt:lpstr>
      <vt:lpstr>Calibri</vt:lpstr>
      <vt:lpstr>Scrum Process</vt:lpstr>
      <vt:lpstr>PowerPoint 演示文稿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pptfans网</dc:title>
  <dc:subject>DG-阵列</dc:subject>
  <dc:creator/>
  <cp:keywords>TZ-固定图形;XG-细微;KJ-平面;DH-静态</cp:keywords>
  <dc:description/>
  <cp:lastModifiedBy>Shiqing Tian</cp:lastModifiedBy>
  <cp:revision>1052</cp:revision>
  <dcterms:created xsi:type="dcterms:W3CDTF">2010-07-23T09:33:49Z</dcterms:created>
  <dcterms:modified xsi:type="dcterms:W3CDTF">2014-02-11T06:10:17Z</dcterms:modified>
  <cp:category>UDi-逻辑图示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Slide 1</vt:lpwstr>
  </property>
  <property fmtid="{D5CDD505-2E9C-101B-9397-08002B2CF9AE}" pid="3" name="SlideDescription">
    <vt:lpwstr/>
  </property>
</Properties>
</file>