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515151"/>
            </a:gs>
            <a:gs pos="62000">
              <a:srgbClr val="000000"/>
            </a:gs>
            <a:gs pos="10000">
              <a:schemeClr val="tx1">
                <a:lumMod val="7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083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64"/>
          <p:cNvSpPr>
            <a:spLocks noChangeArrowheads="1"/>
          </p:cNvSpPr>
          <p:nvPr/>
        </p:nvSpPr>
        <p:spPr bwMode="gray">
          <a:xfrm>
            <a:off x="457200" y="228600"/>
            <a:ext cx="62484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bg1"/>
                </a:solidFill>
              </a:rPr>
              <a:t>Hexagon Diagrams – </a:t>
            </a:r>
            <a:r>
              <a:rPr lang="en-US" sz="2800" dirty="0" smtClean="0">
                <a:solidFill>
                  <a:schemeClr val="bg1"/>
                </a:solidFill>
              </a:rPr>
              <a:t>Your Text Here</a:t>
            </a:r>
            <a:endParaRPr lang="en-US" sz="2800" b="1" dirty="0" smtClean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0" y="5173352"/>
            <a:ext cx="9144000" cy="1295400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  <a:alpha val="0"/>
                </a:schemeClr>
              </a:gs>
              <a:gs pos="50000">
                <a:schemeClr val="bg1">
                  <a:shade val="67500"/>
                  <a:satMod val="115000"/>
                  <a:alpha val="57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457200" y="5370493"/>
            <a:ext cx="3657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err="1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Lorem</a:t>
            </a:r>
            <a:r>
              <a:rPr lang="en-US" sz="14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ipsum</a:t>
            </a:r>
            <a:r>
              <a:rPr lang="en-US" sz="14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 dolor sit </a:t>
            </a:r>
            <a:r>
              <a:rPr lang="en-US" sz="1400" dirty="0" err="1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amet</a:t>
            </a:r>
            <a:r>
              <a:rPr lang="en-US" sz="14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, </a:t>
            </a:r>
            <a:r>
              <a:rPr lang="en-US" sz="1400" dirty="0" err="1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consectetuer</a:t>
            </a:r>
            <a:r>
              <a:rPr lang="en-US" sz="14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adipiscing</a:t>
            </a:r>
            <a:r>
              <a:rPr lang="en-US" sz="14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elit</a:t>
            </a:r>
            <a:r>
              <a:rPr lang="en-US" sz="14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, </a:t>
            </a:r>
            <a:r>
              <a:rPr lang="en-US" sz="1400" dirty="0" err="1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sed</a:t>
            </a:r>
            <a:r>
              <a:rPr lang="en-US" sz="14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diam</a:t>
            </a:r>
            <a:r>
              <a:rPr lang="en-US" sz="14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nonummy</a:t>
            </a:r>
            <a:r>
              <a:rPr lang="en-US" sz="14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nibh</a:t>
            </a:r>
            <a:r>
              <a:rPr lang="en-US" sz="14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euismod</a:t>
            </a:r>
            <a:r>
              <a:rPr lang="en-US" sz="14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tincidunt</a:t>
            </a:r>
            <a:r>
              <a:rPr lang="en-US" sz="14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ut</a:t>
            </a:r>
            <a:r>
              <a:rPr lang="en-US" sz="14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 </a:t>
            </a:r>
            <a:r>
              <a:rPr lang="en-US" sz="1400" dirty="0" err="1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laoreet</a:t>
            </a:r>
            <a:r>
              <a:rPr lang="en-US" sz="14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dolore</a:t>
            </a:r>
            <a:r>
              <a:rPr lang="en-US" sz="14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 magna </a:t>
            </a:r>
            <a:r>
              <a:rPr lang="en-US" sz="1400" dirty="0" err="1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aliquam</a:t>
            </a:r>
            <a:r>
              <a:rPr lang="en-US" sz="14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erat</a:t>
            </a:r>
            <a:r>
              <a:rPr lang="en-US" sz="14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volutpat</a:t>
            </a:r>
            <a:r>
              <a:rPr lang="en-US" sz="14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. </a:t>
            </a:r>
            <a:endParaRPr lang="en-US" sz="1400" dirty="0">
              <a:solidFill>
                <a:schemeClr val="tx1">
                  <a:lumMod val="50000"/>
                </a:schemeClr>
              </a:solidFill>
              <a:latin typeface="+mn-lt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3544886" y="1066800"/>
            <a:ext cx="4913314" cy="5097152"/>
            <a:chOff x="3276600" y="1143000"/>
            <a:chExt cx="4913314" cy="5097152"/>
          </a:xfrm>
        </p:grpSpPr>
        <p:grpSp>
          <p:nvGrpSpPr>
            <p:cNvPr id="23" name="Group 22"/>
            <p:cNvGrpSpPr/>
            <p:nvPr/>
          </p:nvGrpSpPr>
          <p:grpSpPr>
            <a:xfrm>
              <a:off x="3276600" y="1143000"/>
              <a:ext cx="4913314" cy="5097152"/>
              <a:chOff x="2690812" y="1752600"/>
              <a:chExt cx="4030663" cy="4181476"/>
            </a:xfrm>
          </p:grpSpPr>
          <p:sp>
            <p:nvSpPr>
              <p:cNvPr id="2056" name="Freeform 8"/>
              <p:cNvSpPr>
                <a:spLocks/>
              </p:cNvSpPr>
              <p:nvPr/>
            </p:nvSpPr>
            <p:spPr bwMode="auto">
              <a:xfrm>
                <a:off x="2690812" y="2449513"/>
                <a:ext cx="1611313" cy="1398588"/>
              </a:xfrm>
              <a:custGeom>
                <a:avLst/>
                <a:gdLst/>
                <a:ahLst/>
                <a:cxnLst>
                  <a:cxn ang="0">
                    <a:pos x="252" y="881"/>
                  </a:cxn>
                  <a:cxn ang="0">
                    <a:pos x="0" y="440"/>
                  </a:cxn>
                  <a:cxn ang="0">
                    <a:pos x="252" y="0"/>
                  </a:cxn>
                  <a:cxn ang="0">
                    <a:pos x="763" y="0"/>
                  </a:cxn>
                  <a:cxn ang="0">
                    <a:pos x="1015" y="440"/>
                  </a:cxn>
                  <a:cxn ang="0">
                    <a:pos x="763" y="881"/>
                  </a:cxn>
                  <a:cxn ang="0">
                    <a:pos x="252" y="881"/>
                  </a:cxn>
                </a:cxnLst>
                <a:rect l="0" t="0" r="r" b="b"/>
                <a:pathLst>
                  <a:path w="1015" h="881">
                    <a:moveTo>
                      <a:pt x="252" y="881"/>
                    </a:moveTo>
                    <a:lnTo>
                      <a:pt x="0" y="440"/>
                    </a:lnTo>
                    <a:lnTo>
                      <a:pt x="252" y="0"/>
                    </a:lnTo>
                    <a:lnTo>
                      <a:pt x="763" y="0"/>
                    </a:lnTo>
                    <a:lnTo>
                      <a:pt x="1015" y="440"/>
                    </a:lnTo>
                    <a:lnTo>
                      <a:pt x="763" y="881"/>
                    </a:lnTo>
                    <a:lnTo>
                      <a:pt x="252" y="881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FFC000">
                      <a:shade val="30000"/>
                      <a:satMod val="115000"/>
                    </a:srgbClr>
                  </a:gs>
                  <a:gs pos="50000">
                    <a:srgbClr val="FFC000">
                      <a:shade val="67500"/>
                      <a:satMod val="115000"/>
                    </a:srgbClr>
                  </a:gs>
                  <a:gs pos="100000">
                    <a:srgbClr val="FFC000">
                      <a:shade val="100000"/>
                      <a:satMod val="115000"/>
                    </a:srgbClr>
                  </a:gs>
                </a:gsLst>
                <a:lin ang="8100000" scaled="1"/>
                <a:tileRect/>
              </a:gradFill>
              <a:ln w="9525">
                <a:solidFill>
                  <a:srgbClr val="4E3E02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7" name="Freeform 9"/>
              <p:cNvSpPr>
                <a:spLocks/>
              </p:cNvSpPr>
              <p:nvPr/>
            </p:nvSpPr>
            <p:spPr bwMode="auto">
              <a:xfrm>
                <a:off x="2697162" y="3844925"/>
                <a:ext cx="1612900" cy="1398588"/>
              </a:xfrm>
              <a:custGeom>
                <a:avLst/>
                <a:gdLst/>
                <a:ahLst/>
                <a:cxnLst>
                  <a:cxn ang="0">
                    <a:pos x="253" y="881"/>
                  </a:cxn>
                  <a:cxn ang="0">
                    <a:pos x="0" y="439"/>
                  </a:cxn>
                  <a:cxn ang="0">
                    <a:pos x="253" y="0"/>
                  </a:cxn>
                  <a:cxn ang="0">
                    <a:pos x="763" y="0"/>
                  </a:cxn>
                  <a:cxn ang="0">
                    <a:pos x="1016" y="439"/>
                  </a:cxn>
                  <a:cxn ang="0">
                    <a:pos x="763" y="881"/>
                  </a:cxn>
                  <a:cxn ang="0">
                    <a:pos x="253" y="881"/>
                  </a:cxn>
                </a:cxnLst>
                <a:rect l="0" t="0" r="r" b="b"/>
                <a:pathLst>
                  <a:path w="1016" h="881">
                    <a:moveTo>
                      <a:pt x="253" y="881"/>
                    </a:moveTo>
                    <a:lnTo>
                      <a:pt x="0" y="439"/>
                    </a:lnTo>
                    <a:lnTo>
                      <a:pt x="253" y="0"/>
                    </a:lnTo>
                    <a:lnTo>
                      <a:pt x="763" y="0"/>
                    </a:lnTo>
                    <a:lnTo>
                      <a:pt x="1016" y="439"/>
                    </a:lnTo>
                    <a:lnTo>
                      <a:pt x="763" y="881"/>
                    </a:lnTo>
                    <a:lnTo>
                      <a:pt x="253" y="881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FFC000">
                      <a:shade val="30000"/>
                      <a:satMod val="115000"/>
                    </a:srgbClr>
                  </a:gs>
                  <a:gs pos="50000">
                    <a:srgbClr val="FFC000">
                      <a:shade val="67500"/>
                      <a:satMod val="115000"/>
                    </a:srgbClr>
                  </a:gs>
                  <a:gs pos="100000">
                    <a:srgbClr val="FFC000"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  <a:ln w="9525">
                <a:solidFill>
                  <a:srgbClr val="4E3E02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8" name="Freeform 10"/>
              <p:cNvSpPr>
                <a:spLocks/>
              </p:cNvSpPr>
              <p:nvPr/>
            </p:nvSpPr>
            <p:spPr bwMode="auto">
              <a:xfrm>
                <a:off x="5105400" y="2462213"/>
                <a:ext cx="1616075" cy="1393825"/>
              </a:xfrm>
              <a:custGeom>
                <a:avLst/>
                <a:gdLst/>
                <a:ahLst/>
                <a:cxnLst>
                  <a:cxn ang="0">
                    <a:pos x="255" y="878"/>
                  </a:cxn>
                  <a:cxn ang="0">
                    <a:pos x="0" y="439"/>
                  </a:cxn>
                  <a:cxn ang="0">
                    <a:pos x="255" y="0"/>
                  </a:cxn>
                  <a:cxn ang="0">
                    <a:pos x="763" y="0"/>
                  </a:cxn>
                  <a:cxn ang="0">
                    <a:pos x="1018" y="439"/>
                  </a:cxn>
                  <a:cxn ang="0">
                    <a:pos x="763" y="878"/>
                  </a:cxn>
                  <a:cxn ang="0">
                    <a:pos x="255" y="878"/>
                  </a:cxn>
                </a:cxnLst>
                <a:rect l="0" t="0" r="r" b="b"/>
                <a:pathLst>
                  <a:path w="1018" h="878">
                    <a:moveTo>
                      <a:pt x="255" y="878"/>
                    </a:moveTo>
                    <a:lnTo>
                      <a:pt x="0" y="439"/>
                    </a:lnTo>
                    <a:lnTo>
                      <a:pt x="255" y="0"/>
                    </a:lnTo>
                    <a:lnTo>
                      <a:pt x="763" y="0"/>
                    </a:lnTo>
                    <a:lnTo>
                      <a:pt x="1018" y="439"/>
                    </a:lnTo>
                    <a:lnTo>
                      <a:pt x="763" y="878"/>
                    </a:lnTo>
                    <a:lnTo>
                      <a:pt x="255" y="878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FFC000">
                      <a:shade val="30000"/>
                      <a:satMod val="115000"/>
                    </a:srgbClr>
                  </a:gs>
                  <a:gs pos="50000">
                    <a:srgbClr val="FFC000">
                      <a:shade val="67500"/>
                      <a:satMod val="115000"/>
                    </a:srgbClr>
                  </a:gs>
                  <a:gs pos="100000">
                    <a:srgbClr val="FFC0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 w="9525">
                <a:solidFill>
                  <a:srgbClr val="4E3E02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9" name="Freeform 11"/>
              <p:cNvSpPr>
                <a:spLocks/>
              </p:cNvSpPr>
              <p:nvPr/>
            </p:nvSpPr>
            <p:spPr bwMode="auto">
              <a:xfrm>
                <a:off x="5105400" y="3844925"/>
                <a:ext cx="1616075" cy="1398588"/>
              </a:xfrm>
              <a:custGeom>
                <a:avLst/>
                <a:gdLst/>
                <a:ahLst/>
                <a:cxnLst>
                  <a:cxn ang="0">
                    <a:pos x="255" y="881"/>
                  </a:cxn>
                  <a:cxn ang="0">
                    <a:pos x="0" y="439"/>
                  </a:cxn>
                  <a:cxn ang="0">
                    <a:pos x="255" y="0"/>
                  </a:cxn>
                  <a:cxn ang="0">
                    <a:pos x="763" y="0"/>
                  </a:cxn>
                  <a:cxn ang="0">
                    <a:pos x="1018" y="439"/>
                  </a:cxn>
                  <a:cxn ang="0">
                    <a:pos x="763" y="881"/>
                  </a:cxn>
                  <a:cxn ang="0">
                    <a:pos x="255" y="881"/>
                  </a:cxn>
                </a:cxnLst>
                <a:rect l="0" t="0" r="r" b="b"/>
                <a:pathLst>
                  <a:path w="1018" h="881">
                    <a:moveTo>
                      <a:pt x="255" y="881"/>
                    </a:moveTo>
                    <a:lnTo>
                      <a:pt x="0" y="439"/>
                    </a:lnTo>
                    <a:lnTo>
                      <a:pt x="255" y="0"/>
                    </a:lnTo>
                    <a:lnTo>
                      <a:pt x="763" y="0"/>
                    </a:lnTo>
                    <a:lnTo>
                      <a:pt x="1018" y="439"/>
                    </a:lnTo>
                    <a:lnTo>
                      <a:pt x="763" y="881"/>
                    </a:lnTo>
                    <a:lnTo>
                      <a:pt x="255" y="881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FFC000">
                      <a:shade val="30000"/>
                      <a:satMod val="115000"/>
                    </a:srgbClr>
                  </a:gs>
                  <a:gs pos="50000">
                    <a:srgbClr val="FFC000">
                      <a:shade val="67500"/>
                      <a:satMod val="115000"/>
                    </a:srgbClr>
                  </a:gs>
                  <a:gs pos="100000">
                    <a:srgbClr val="FFC000">
                      <a:shade val="100000"/>
                      <a:satMod val="115000"/>
                    </a:srgbClr>
                  </a:gs>
                </a:gsLst>
                <a:lin ang="18900000" scaled="1"/>
                <a:tileRect/>
              </a:gradFill>
              <a:ln w="9525">
                <a:solidFill>
                  <a:srgbClr val="4E3E02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0" name="Freeform 12"/>
              <p:cNvSpPr>
                <a:spLocks/>
              </p:cNvSpPr>
              <p:nvPr/>
            </p:nvSpPr>
            <p:spPr bwMode="auto">
              <a:xfrm>
                <a:off x="3902075" y="4538663"/>
                <a:ext cx="1616075" cy="1395413"/>
              </a:xfrm>
              <a:custGeom>
                <a:avLst/>
                <a:gdLst/>
                <a:ahLst/>
                <a:cxnLst>
                  <a:cxn ang="0">
                    <a:pos x="255" y="879"/>
                  </a:cxn>
                  <a:cxn ang="0">
                    <a:pos x="0" y="439"/>
                  </a:cxn>
                  <a:cxn ang="0">
                    <a:pos x="255" y="0"/>
                  </a:cxn>
                  <a:cxn ang="0">
                    <a:pos x="763" y="0"/>
                  </a:cxn>
                  <a:cxn ang="0">
                    <a:pos x="1018" y="439"/>
                  </a:cxn>
                  <a:cxn ang="0">
                    <a:pos x="763" y="879"/>
                  </a:cxn>
                  <a:cxn ang="0">
                    <a:pos x="255" y="879"/>
                  </a:cxn>
                </a:cxnLst>
                <a:rect l="0" t="0" r="r" b="b"/>
                <a:pathLst>
                  <a:path w="1018" h="879">
                    <a:moveTo>
                      <a:pt x="255" y="879"/>
                    </a:moveTo>
                    <a:lnTo>
                      <a:pt x="0" y="439"/>
                    </a:lnTo>
                    <a:lnTo>
                      <a:pt x="255" y="0"/>
                    </a:lnTo>
                    <a:lnTo>
                      <a:pt x="763" y="0"/>
                    </a:lnTo>
                    <a:lnTo>
                      <a:pt x="1018" y="439"/>
                    </a:lnTo>
                    <a:lnTo>
                      <a:pt x="763" y="879"/>
                    </a:lnTo>
                    <a:lnTo>
                      <a:pt x="255" y="879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FFC000">
                      <a:shade val="30000"/>
                      <a:satMod val="115000"/>
                    </a:srgbClr>
                  </a:gs>
                  <a:gs pos="50000">
                    <a:srgbClr val="FFC000">
                      <a:shade val="67500"/>
                      <a:satMod val="115000"/>
                    </a:srgbClr>
                  </a:gs>
                  <a:gs pos="100000">
                    <a:srgbClr val="FFC000">
                      <a:shade val="100000"/>
                      <a:satMod val="115000"/>
                    </a:srgbClr>
                  </a:gs>
                </a:gsLst>
                <a:lin ang="0" scaled="1"/>
                <a:tileRect/>
              </a:gradFill>
              <a:ln w="9525">
                <a:solidFill>
                  <a:srgbClr val="4E3E02"/>
                </a:solidFill>
                <a:round/>
                <a:headEnd/>
                <a:tailEnd/>
              </a:ln>
              <a:effectLst>
                <a:reflection blurRad="6350" stA="52000" endA="300" endPos="35000" dir="5400000" sy="-100000" algn="bl" rotWithShape="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1" name="Freeform 13"/>
              <p:cNvSpPr>
                <a:spLocks/>
              </p:cNvSpPr>
              <p:nvPr/>
            </p:nvSpPr>
            <p:spPr bwMode="auto">
              <a:xfrm>
                <a:off x="3902075" y="1752600"/>
                <a:ext cx="1616075" cy="1398588"/>
              </a:xfrm>
              <a:custGeom>
                <a:avLst/>
                <a:gdLst/>
                <a:ahLst/>
                <a:cxnLst>
                  <a:cxn ang="0">
                    <a:pos x="255" y="881"/>
                  </a:cxn>
                  <a:cxn ang="0">
                    <a:pos x="0" y="442"/>
                  </a:cxn>
                  <a:cxn ang="0">
                    <a:pos x="255" y="0"/>
                  </a:cxn>
                  <a:cxn ang="0">
                    <a:pos x="763" y="0"/>
                  </a:cxn>
                  <a:cxn ang="0">
                    <a:pos x="1018" y="442"/>
                  </a:cxn>
                  <a:cxn ang="0">
                    <a:pos x="763" y="881"/>
                  </a:cxn>
                  <a:cxn ang="0">
                    <a:pos x="255" y="881"/>
                  </a:cxn>
                </a:cxnLst>
                <a:rect l="0" t="0" r="r" b="b"/>
                <a:pathLst>
                  <a:path w="1018" h="881">
                    <a:moveTo>
                      <a:pt x="255" y="881"/>
                    </a:moveTo>
                    <a:lnTo>
                      <a:pt x="0" y="442"/>
                    </a:lnTo>
                    <a:lnTo>
                      <a:pt x="255" y="0"/>
                    </a:lnTo>
                    <a:lnTo>
                      <a:pt x="763" y="0"/>
                    </a:lnTo>
                    <a:lnTo>
                      <a:pt x="1018" y="442"/>
                    </a:lnTo>
                    <a:lnTo>
                      <a:pt x="763" y="881"/>
                    </a:lnTo>
                    <a:lnTo>
                      <a:pt x="255" y="881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FFC000">
                      <a:shade val="30000"/>
                      <a:satMod val="115000"/>
                    </a:srgbClr>
                  </a:gs>
                  <a:gs pos="50000">
                    <a:srgbClr val="FFC000">
                      <a:shade val="67500"/>
                      <a:satMod val="115000"/>
                    </a:srgbClr>
                  </a:gs>
                  <a:gs pos="100000">
                    <a:srgbClr val="FFC000">
                      <a:shade val="100000"/>
                      <a:satMod val="115000"/>
                    </a:srgbClr>
                  </a:gs>
                </a:gsLst>
                <a:lin ang="10800000" scaled="1"/>
                <a:tileRect/>
              </a:gradFill>
              <a:ln w="9525">
                <a:solidFill>
                  <a:srgbClr val="4E3E02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5" name="Freeform 7"/>
              <p:cNvSpPr>
                <a:spLocks/>
              </p:cNvSpPr>
              <p:nvPr/>
            </p:nvSpPr>
            <p:spPr bwMode="auto">
              <a:xfrm>
                <a:off x="3902075" y="3143250"/>
                <a:ext cx="1616075" cy="1398588"/>
              </a:xfrm>
              <a:custGeom>
                <a:avLst/>
                <a:gdLst/>
                <a:ahLst/>
                <a:cxnLst>
                  <a:cxn ang="0">
                    <a:pos x="255" y="881"/>
                  </a:cxn>
                  <a:cxn ang="0">
                    <a:pos x="0" y="442"/>
                  </a:cxn>
                  <a:cxn ang="0">
                    <a:pos x="255" y="0"/>
                  </a:cxn>
                  <a:cxn ang="0">
                    <a:pos x="763" y="0"/>
                  </a:cxn>
                  <a:cxn ang="0">
                    <a:pos x="1018" y="442"/>
                  </a:cxn>
                  <a:cxn ang="0">
                    <a:pos x="763" y="881"/>
                  </a:cxn>
                  <a:cxn ang="0">
                    <a:pos x="255" y="881"/>
                  </a:cxn>
                </a:cxnLst>
                <a:rect l="0" t="0" r="r" b="b"/>
                <a:pathLst>
                  <a:path w="1018" h="881">
                    <a:moveTo>
                      <a:pt x="255" y="881"/>
                    </a:moveTo>
                    <a:lnTo>
                      <a:pt x="0" y="442"/>
                    </a:lnTo>
                    <a:lnTo>
                      <a:pt x="255" y="0"/>
                    </a:lnTo>
                    <a:lnTo>
                      <a:pt x="763" y="0"/>
                    </a:lnTo>
                    <a:lnTo>
                      <a:pt x="1018" y="442"/>
                    </a:lnTo>
                    <a:lnTo>
                      <a:pt x="763" y="881"/>
                    </a:lnTo>
                    <a:lnTo>
                      <a:pt x="255" y="881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FFC000">
                      <a:shade val="30000"/>
                      <a:satMod val="115000"/>
                    </a:srgbClr>
                  </a:gs>
                  <a:gs pos="50000">
                    <a:srgbClr val="FFC000">
                      <a:shade val="67500"/>
                      <a:satMod val="115000"/>
                    </a:srgbClr>
                  </a:gs>
                  <a:gs pos="100000">
                    <a:srgbClr val="FFC0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 w="9525">
                <a:solidFill>
                  <a:srgbClr val="4E3E02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4" name="Rectangle 23"/>
            <p:cNvSpPr/>
            <p:nvPr/>
          </p:nvSpPr>
          <p:spPr>
            <a:xfrm>
              <a:off x="5181600" y="3352800"/>
              <a:ext cx="1082348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kern="0" dirty="0" smtClean="0">
                  <a:solidFill>
                    <a:schemeClr val="tx1">
                      <a:lumMod val="50000"/>
                    </a:schemeClr>
                  </a:solidFill>
                  <a:ea typeface="굴림" charset="-127"/>
                  <a:cs typeface="Arial" pitchFamily="34" charset="0"/>
                </a:rPr>
                <a:t>Example</a:t>
              </a:r>
              <a:endParaRPr lang="ru-RU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endParaRPr>
            </a:p>
            <a:p>
              <a:pPr algn="ctr"/>
              <a:r>
                <a:rPr lang="en-US" kern="0" dirty="0" smtClean="0">
                  <a:solidFill>
                    <a:schemeClr val="tx1">
                      <a:lumMod val="50000"/>
                    </a:schemeClr>
                  </a:solidFill>
                  <a:ea typeface="굴림" charset="-127"/>
                  <a:cs typeface="Arial" pitchFamily="34" charset="0"/>
                </a:rPr>
                <a:t>Text</a:t>
              </a:r>
              <a:endParaRPr lang="en-US" dirty="0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181600" y="1625600"/>
              <a:ext cx="1082348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kern="0" dirty="0" smtClean="0">
                  <a:solidFill>
                    <a:schemeClr val="tx1">
                      <a:lumMod val="50000"/>
                    </a:schemeClr>
                  </a:solidFill>
                  <a:ea typeface="굴림" charset="-127"/>
                  <a:cs typeface="Arial" pitchFamily="34" charset="0"/>
                </a:rPr>
                <a:t>Example</a:t>
              </a:r>
              <a:endParaRPr lang="ru-RU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endParaRPr>
            </a:p>
            <a:p>
              <a:pPr algn="ctr"/>
              <a:r>
                <a:rPr lang="en-US" kern="0" dirty="0" smtClean="0">
                  <a:solidFill>
                    <a:schemeClr val="tx1">
                      <a:lumMod val="50000"/>
                    </a:schemeClr>
                  </a:solidFill>
                  <a:ea typeface="굴림" charset="-127"/>
                  <a:cs typeface="Arial" pitchFamily="34" charset="0"/>
                </a:rPr>
                <a:t>Text</a:t>
              </a:r>
              <a:endParaRPr lang="en-US" dirty="0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6667500" y="2501900"/>
              <a:ext cx="1082348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kern="0" dirty="0" smtClean="0">
                  <a:solidFill>
                    <a:schemeClr val="tx1">
                      <a:lumMod val="50000"/>
                    </a:schemeClr>
                  </a:solidFill>
                  <a:ea typeface="굴림" charset="-127"/>
                  <a:cs typeface="Arial" pitchFamily="34" charset="0"/>
                </a:rPr>
                <a:t>Example</a:t>
              </a:r>
              <a:endParaRPr lang="ru-RU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endParaRPr>
            </a:p>
            <a:p>
              <a:pPr algn="ctr"/>
              <a:r>
                <a:rPr lang="en-US" kern="0" dirty="0" smtClean="0">
                  <a:solidFill>
                    <a:schemeClr val="tx1">
                      <a:lumMod val="50000"/>
                    </a:schemeClr>
                  </a:solidFill>
                  <a:ea typeface="굴림" charset="-127"/>
                  <a:cs typeface="Arial" pitchFamily="34" charset="0"/>
                </a:rPr>
                <a:t>Text</a:t>
              </a:r>
              <a:endParaRPr lang="en-US" dirty="0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6667500" y="4216400"/>
              <a:ext cx="1082348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kern="0" dirty="0" smtClean="0">
                  <a:solidFill>
                    <a:schemeClr val="tx1">
                      <a:lumMod val="50000"/>
                    </a:schemeClr>
                  </a:solidFill>
                  <a:ea typeface="굴림" charset="-127"/>
                  <a:cs typeface="Arial" pitchFamily="34" charset="0"/>
                </a:rPr>
                <a:t>Example</a:t>
              </a:r>
              <a:endParaRPr lang="ru-RU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endParaRPr>
            </a:p>
            <a:p>
              <a:pPr algn="ctr"/>
              <a:r>
                <a:rPr lang="en-US" kern="0" dirty="0" smtClean="0">
                  <a:solidFill>
                    <a:schemeClr val="tx1">
                      <a:lumMod val="50000"/>
                    </a:schemeClr>
                  </a:solidFill>
                  <a:ea typeface="굴림" charset="-127"/>
                  <a:cs typeface="Arial" pitchFamily="34" charset="0"/>
                </a:rPr>
                <a:t>Text</a:t>
              </a:r>
              <a:endParaRPr lang="en-US" dirty="0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708400" y="4216400"/>
              <a:ext cx="1082348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kern="0" dirty="0" smtClean="0">
                  <a:solidFill>
                    <a:schemeClr val="tx1">
                      <a:lumMod val="50000"/>
                    </a:schemeClr>
                  </a:solidFill>
                  <a:ea typeface="굴림" charset="-127"/>
                  <a:cs typeface="Arial" pitchFamily="34" charset="0"/>
                </a:rPr>
                <a:t>Example</a:t>
              </a:r>
              <a:endParaRPr lang="ru-RU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endParaRPr>
            </a:p>
            <a:p>
              <a:pPr algn="ctr"/>
              <a:r>
                <a:rPr lang="en-US" kern="0" dirty="0" smtClean="0">
                  <a:solidFill>
                    <a:schemeClr val="tx1">
                      <a:lumMod val="50000"/>
                    </a:schemeClr>
                  </a:solidFill>
                  <a:ea typeface="굴림" charset="-127"/>
                  <a:cs typeface="Arial" pitchFamily="34" charset="0"/>
                </a:rPr>
                <a:t>Text</a:t>
              </a:r>
              <a:endParaRPr lang="en-US" dirty="0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721100" y="2501900"/>
              <a:ext cx="1082348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kern="0" dirty="0" smtClean="0">
                  <a:solidFill>
                    <a:schemeClr val="tx1">
                      <a:lumMod val="50000"/>
                    </a:schemeClr>
                  </a:solidFill>
                  <a:ea typeface="굴림" charset="-127"/>
                  <a:cs typeface="Arial" pitchFamily="34" charset="0"/>
                </a:rPr>
                <a:t>Example</a:t>
              </a:r>
              <a:endParaRPr lang="ru-RU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endParaRPr>
            </a:p>
            <a:p>
              <a:pPr algn="ctr"/>
              <a:r>
                <a:rPr lang="en-US" kern="0" dirty="0" smtClean="0">
                  <a:solidFill>
                    <a:schemeClr val="tx1">
                      <a:lumMod val="50000"/>
                    </a:schemeClr>
                  </a:solidFill>
                  <a:ea typeface="굴림" charset="-127"/>
                  <a:cs typeface="Arial" pitchFamily="34" charset="0"/>
                </a:rPr>
                <a:t>Text</a:t>
              </a:r>
              <a:endParaRPr lang="en-US" dirty="0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5181600" y="5067300"/>
              <a:ext cx="1082348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kern="0" dirty="0" smtClean="0">
                  <a:solidFill>
                    <a:schemeClr val="tx1">
                      <a:lumMod val="50000"/>
                    </a:schemeClr>
                  </a:solidFill>
                  <a:ea typeface="굴림" charset="-127"/>
                  <a:cs typeface="Arial" pitchFamily="34" charset="0"/>
                </a:rPr>
                <a:t>Example</a:t>
              </a:r>
              <a:endParaRPr lang="ru-RU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endParaRPr>
            </a:p>
            <a:p>
              <a:pPr algn="ctr"/>
              <a:r>
                <a:rPr lang="en-US" kern="0" dirty="0" smtClean="0">
                  <a:solidFill>
                    <a:schemeClr val="tx1">
                      <a:lumMod val="50000"/>
                    </a:schemeClr>
                  </a:solidFill>
                  <a:ea typeface="굴림" charset="-127"/>
                  <a:cs typeface="Arial" pitchFamily="34" charset="0"/>
                </a:rPr>
                <a:t>Text</a:t>
              </a:r>
              <a:endParaRPr lang="en-US" dirty="0">
                <a:solidFill>
                  <a:schemeClr val="tx1">
                    <a:lumMod val="50000"/>
                  </a:schemeClr>
                </a:solidFill>
              </a:endParaRPr>
            </a:p>
          </p:txBody>
        </p:sp>
      </p:grpSp>
      <p:sp>
        <p:nvSpPr>
          <p:cNvPr id="36" name="Parallelogram 35"/>
          <p:cNvSpPr/>
          <p:nvPr/>
        </p:nvSpPr>
        <p:spPr>
          <a:xfrm flipH="1">
            <a:off x="-381001" y="4716152"/>
            <a:ext cx="3657601" cy="609600"/>
          </a:xfrm>
          <a:prstGeom prst="parallelogram">
            <a:avLst>
              <a:gd name="adj" fmla="val 56429"/>
            </a:avLst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457200" y="4792352"/>
            <a:ext cx="23823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Example Text</a:t>
            </a:r>
            <a:endParaRPr lang="en-US" sz="280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4668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4555565</TotalTime>
  <Words>39</Words>
  <Application>Microsoft Office PowerPoint</Application>
  <PresentationFormat>全屏显示(4:3)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굴림</vt:lpstr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DG-阵列</dc:subject>
  <dc:creator/>
  <cp:keywords>TZ-固定图形;XG-细微;KJ-平面;DH-静态</cp:keywords>
  <dc:description/>
  <cp:lastModifiedBy>Shiqing Tian</cp:lastModifiedBy>
  <cp:revision>1052</cp:revision>
  <dcterms:created xsi:type="dcterms:W3CDTF">2010-07-23T09:33:49Z</dcterms:created>
  <dcterms:modified xsi:type="dcterms:W3CDTF">2014-02-11T06:10:14Z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