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7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0"/>
            <a:ext cx="9144000" cy="43434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3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4495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DOORS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49"/>
          <p:cNvGrpSpPr/>
          <p:nvPr/>
        </p:nvGrpSpPr>
        <p:grpSpPr>
          <a:xfrm>
            <a:off x="3873708" y="1905000"/>
            <a:ext cx="1334703" cy="2464798"/>
            <a:chOff x="792480" y="1905000"/>
            <a:chExt cx="1950720" cy="360239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961125" y="2092769"/>
              <a:ext cx="1609953" cy="3369423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1"/>
            <p:cNvSpPr>
              <a:spLocks/>
            </p:cNvSpPr>
            <p:nvPr/>
          </p:nvSpPr>
          <p:spPr bwMode="auto">
            <a:xfrm>
              <a:off x="792480" y="1905000"/>
              <a:ext cx="1950720" cy="196463"/>
            </a:xfrm>
            <a:custGeom>
              <a:avLst/>
              <a:gdLst/>
              <a:ahLst/>
              <a:cxnLst>
                <a:cxn ang="0">
                  <a:pos x="1122" y="0"/>
                </a:cxn>
                <a:cxn ang="0">
                  <a:pos x="0" y="0"/>
                </a:cxn>
                <a:cxn ang="0">
                  <a:pos x="92" y="94"/>
                </a:cxn>
                <a:cxn ang="0">
                  <a:pos x="102" y="113"/>
                </a:cxn>
                <a:cxn ang="0">
                  <a:pos x="1023" y="113"/>
                </a:cxn>
                <a:cxn ang="0">
                  <a:pos x="1032" y="94"/>
                </a:cxn>
                <a:cxn ang="0">
                  <a:pos x="1122" y="0"/>
                </a:cxn>
              </a:cxnLst>
              <a:rect l="0" t="0" r="r" b="b"/>
              <a:pathLst>
                <a:path w="1122" h="113">
                  <a:moveTo>
                    <a:pt x="1122" y="0"/>
                  </a:moveTo>
                  <a:lnTo>
                    <a:pt x="0" y="0"/>
                  </a:lnTo>
                  <a:lnTo>
                    <a:pt x="92" y="94"/>
                  </a:lnTo>
                  <a:lnTo>
                    <a:pt x="102" y="113"/>
                  </a:lnTo>
                  <a:lnTo>
                    <a:pt x="1023" y="113"/>
                  </a:lnTo>
                  <a:lnTo>
                    <a:pt x="1032" y="94"/>
                  </a:lnTo>
                  <a:lnTo>
                    <a:pt x="1122" y="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2"/>
            <p:cNvSpPr>
              <a:spLocks/>
            </p:cNvSpPr>
            <p:nvPr/>
          </p:nvSpPr>
          <p:spPr bwMode="auto">
            <a:xfrm>
              <a:off x="2571078" y="1905000"/>
              <a:ext cx="172122" cy="3602397"/>
            </a:xfrm>
            <a:custGeom>
              <a:avLst/>
              <a:gdLst/>
              <a:ahLst/>
              <a:cxnLst>
                <a:cxn ang="0">
                  <a:pos x="9" y="94"/>
                </a:cxn>
                <a:cxn ang="0">
                  <a:pos x="0" y="113"/>
                </a:cxn>
                <a:cxn ang="0">
                  <a:pos x="0" y="2046"/>
                </a:cxn>
                <a:cxn ang="0">
                  <a:pos x="9" y="2067"/>
                </a:cxn>
                <a:cxn ang="0">
                  <a:pos x="19" y="2067"/>
                </a:cxn>
                <a:cxn ang="0">
                  <a:pos x="21" y="2072"/>
                </a:cxn>
                <a:cxn ang="0">
                  <a:pos x="99" y="2072"/>
                </a:cxn>
                <a:cxn ang="0">
                  <a:pos x="99" y="0"/>
                </a:cxn>
                <a:cxn ang="0">
                  <a:pos x="9" y="94"/>
                </a:cxn>
              </a:cxnLst>
              <a:rect l="0" t="0" r="r" b="b"/>
              <a:pathLst>
                <a:path w="99" h="2072">
                  <a:moveTo>
                    <a:pt x="9" y="94"/>
                  </a:moveTo>
                  <a:lnTo>
                    <a:pt x="0" y="113"/>
                  </a:lnTo>
                  <a:lnTo>
                    <a:pt x="0" y="2046"/>
                  </a:lnTo>
                  <a:lnTo>
                    <a:pt x="9" y="2067"/>
                  </a:lnTo>
                  <a:lnTo>
                    <a:pt x="19" y="2067"/>
                  </a:lnTo>
                  <a:lnTo>
                    <a:pt x="21" y="2072"/>
                  </a:lnTo>
                  <a:lnTo>
                    <a:pt x="99" y="2072"/>
                  </a:lnTo>
                  <a:lnTo>
                    <a:pt x="99" y="0"/>
                  </a:lnTo>
                  <a:lnTo>
                    <a:pt x="9" y="94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792480" y="1905000"/>
              <a:ext cx="177338" cy="3602397"/>
            </a:xfrm>
            <a:custGeom>
              <a:avLst/>
              <a:gdLst/>
              <a:ahLst/>
              <a:cxnLst>
                <a:cxn ang="0">
                  <a:pos x="92" y="94"/>
                </a:cxn>
                <a:cxn ang="0">
                  <a:pos x="0" y="0"/>
                </a:cxn>
                <a:cxn ang="0">
                  <a:pos x="0" y="2072"/>
                </a:cxn>
                <a:cxn ang="0">
                  <a:pos x="78" y="2072"/>
                </a:cxn>
                <a:cxn ang="0">
                  <a:pos x="80" y="2067"/>
                </a:cxn>
                <a:cxn ang="0">
                  <a:pos x="92" y="2067"/>
                </a:cxn>
                <a:cxn ang="0">
                  <a:pos x="102" y="2046"/>
                </a:cxn>
                <a:cxn ang="0">
                  <a:pos x="102" y="113"/>
                </a:cxn>
                <a:cxn ang="0">
                  <a:pos x="92" y="94"/>
                </a:cxn>
              </a:cxnLst>
              <a:rect l="0" t="0" r="r" b="b"/>
              <a:pathLst>
                <a:path w="102" h="2072">
                  <a:moveTo>
                    <a:pt x="92" y="94"/>
                  </a:moveTo>
                  <a:lnTo>
                    <a:pt x="0" y="0"/>
                  </a:lnTo>
                  <a:lnTo>
                    <a:pt x="0" y="2072"/>
                  </a:lnTo>
                  <a:lnTo>
                    <a:pt x="78" y="2072"/>
                  </a:lnTo>
                  <a:lnTo>
                    <a:pt x="80" y="2067"/>
                  </a:lnTo>
                  <a:lnTo>
                    <a:pt x="92" y="2067"/>
                  </a:lnTo>
                  <a:lnTo>
                    <a:pt x="102" y="2046"/>
                  </a:lnTo>
                  <a:lnTo>
                    <a:pt x="102" y="113"/>
                  </a:lnTo>
                  <a:lnTo>
                    <a:pt x="92" y="94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37"/>
            <p:cNvSpPr>
              <a:spLocks noChangeArrowheads="1"/>
            </p:cNvSpPr>
            <p:nvPr/>
          </p:nvSpPr>
          <p:spPr bwMode="auto">
            <a:xfrm>
              <a:off x="1154111" y="2311834"/>
              <a:ext cx="1215288" cy="1679496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1227133" y="2390071"/>
              <a:ext cx="1069246" cy="1531715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40"/>
            <p:cNvSpPr>
              <a:spLocks noChangeArrowheads="1"/>
            </p:cNvSpPr>
            <p:nvPr/>
          </p:nvSpPr>
          <p:spPr bwMode="auto">
            <a:xfrm>
              <a:off x="1154111" y="4220826"/>
              <a:ext cx="1215288" cy="88669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42"/>
            <p:cNvSpPr>
              <a:spLocks noChangeArrowheads="1"/>
            </p:cNvSpPr>
            <p:nvPr/>
          </p:nvSpPr>
          <p:spPr bwMode="auto">
            <a:xfrm>
              <a:off x="1227133" y="4290371"/>
              <a:ext cx="1069246" cy="744124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18"/>
          <p:cNvGrpSpPr/>
          <p:nvPr/>
        </p:nvGrpSpPr>
        <p:grpSpPr>
          <a:xfrm>
            <a:off x="5550108" y="1905000"/>
            <a:ext cx="1334703" cy="2464798"/>
            <a:chOff x="3038112" y="1393599"/>
            <a:chExt cx="2388328" cy="441052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244589" y="1623491"/>
              <a:ext cx="1971116" cy="4125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3038112" y="1393599"/>
              <a:ext cx="2388328" cy="240536"/>
            </a:xfrm>
            <a:custGeom>
              <a:avLst/>
              <a:gdLst/>
              <a:ahLst/>
              <a:cxnLst>
                <a:cxn ang="0">
                  <a:pos x="1122" y="0"/>
                </a:cxn>
                <a:cxn ang="0">
                  <a:pos x="0" y="0"/>
                </a:cxn>
                <a:cxn ang="0">
                  <a:pos x="92" y="94"/>
                </a:cxn>
                <a:cxn ang="0">
                  <a:pos x="102" y="113"/>
                </a:cxn>
                <a:cxn ang="0">
                  <a:pos x="1023" y="113"/>
                </a:cxn>
                <a:cxn ang="0">
                  <a:pos x="1032" y="94"/>
                </a:cxn>
                <a:cxn ang="0">
                  <a:pos x="1122" y="0"/>
                </a:cxn>
              </a:cxnLst>
              <a:rect l="0" t="0" r="r" b="b"/>
              <a:pathLst>
                <a:path w="1122" h="113">
                  <a:moveTo>
                    <a:pt x="1122" y="0"/>
                  </a:moveTo>
                  <a:lnTo>
                    <a:pt x="0" y="0"/>
                  </a:lnTo>
                  <a:lnTo>
                    <a:pt x="92" y="94"/>
                  </a:lnTo>
                  <a:lnTo>
                    <a:pt x="102" y="113"/>
                  </a:lnTo>
                  <a:lnTo>
                    <a:pt x="1023" y="113"/>
                  </a:lnTo>
                  <a:lnTo>
                    <a:pt x="1032" y="94"/>
                  </a:lnTo>
                  <a:lnTo>
                    <a:pt x="112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5215705" y="1393599"/>
              <a:ext cx="210735" cy="4410528"/>
            </a:xfrm>
            <a:custGeom>
              <a:avLst/>
              <a:gdLst/>
              <a:ahLst/>
              <a:cxnLst>
                <a:cxn ang="0">
                  <a:pos x="9" y="94"/>
                </a:cxn>
                <a:cxn ang="0">
                  <a:pos x="0" y="113"/>
                </a:cxn>
                <a:cxn ang="0">
                  <a:pos x="0" y="2046"/>
                </a:cxn>
                <a:cxn ang="0">
                  <a:pos x="9" y="2067"/>
                </a:cxn>
                <a:cxn ang="0">
                  <a:pos x="19" y="2067"/>
                </a:cxn>
                <a:cxn ang="0">
                  <a:pos x="21" y="2072"/>
                </a:cxn>
                <a:cxn ang="0">
                  <a:pos x="99" y="2072"/>
                </a:cxn>
                <a:cxn ang="0">
                  <a:pos x="99" y="0"/>
                </a:cxn>
                <a:cxn ang="0">
                  <a:pos x="9" y="94"/>
                </a:cxn>
              </a:cxnLst>
              <a:rect l="0" t="0" r="r" b="b"/>
              <a:pathLst>
                <a:path w="99" h="2072">
                  <a:moveTo>
                    <a:pt x="9" y="94"/>
                  </a:moveTo>
                  <a:lnTo>
                    <a:pt x="0" y="113"/>
                  </a:lnTo>
                  <a:lnTo>
                    <a:pt x="0" y="2046"/>
                  </a:lnTo>
                  <a:lnTo>
                    <a:pt x="9" y="2067"/>
                  </a:lnTo>
                  <a:lnTo>
                    <a:pt x="19" y="2067"/>
                  </a:lnTo>
                  <a:lnTo>
                    <a:pt x="21" y="2072"/>
                  </a:lnTo>
                  <a:lnTo>
                    <a:pt x="99" y="2072"/>
                  </a:lnTo>
                  <a:lnTo>
                    <a:pt x="99" y="0"/>
                  </a:lnTo>
                  <a:lnTo>
                    <a:pt x="9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3038112" y="1393599"/>
              <a:ext cx="217121" cy="4410528"/>
            </a:xfrm>
            <a:custGeom>
              <a:avLst/>
              <a:gdLst/>
              <a:ahLst/>
              <a:cxnLst>
                <a:cxn ang="0">
                  <a:pos x="92" y="94"/>
                </a:cxn>
                <a:cxn ang="0">
                  <a:pos x="0" y="0"/>
                </a:cxn>
                <a:cxn ang="0">
                  <a:pos x="0" y="2072"/>
                </a:cxn>
                <a:cxn ang="0">
                  <a:pos x="78" y="2072"/>
                </a:cxn>
                <a:cxn ang="0">
                  <a:pos x="80" y="2067"/>
                </a:cxn>
                <a:cxn ang="0">
                  <a:pos x="92" y="2067"/>
                </a:cxn>
                <a:cxn ang="0">
                  <a:pos x="102" y="2046"/>
                </a:cxn>
                <a:cxn ang="0">
                  <a:pos x="102" y="113"/>
                </a:cxn>
                <a:cxn ang="0">
                  <a:pos x="92" y="94"/>
                </a:cxn>
              </a:cxnLst>
              <a:rect l="0" t="0" r="r" b="b"/>
              <a:pathLst>
                <a:path w="102" h="2072">
                  <a:moveTo>
                    <a:pt x="92" y="94"/>
                  </a:moveTo>
                  <a:lnTo>
                    <a:pt x="0" y="0"/>
                  </a:lnTo>
                  <a:lnTo>
                    <a:pt x="0" y="2072"/>
                  </a:lnTo>
                  <a:lnTo>
                    <a:pt x="78" y="2072"/>
                  </a:lnTo>
                  <a:lnTo>
                    <a:pt x="80" y="2067"/>
                  </a:lnTo>
                  <a:lnTo>
                    <a:pt x="92" y="2067"/>
                  </a:lnTo>
                  <a:lnTo>
                    <a:pt x="102" y="2046"/>
                  </a:lnTo>
                  <a:lnTo>
                    <a:pt x="102" y="113"/>
                  </a:lnTo>
                  <a:lnTo>
                    <a:pt x="92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480868" y="1891699"/>
              <a:ext cx="1487916" cy="20562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525569" y="1951301"/>
              <a:ext cx="1398514" cy="19519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570271" y="1987487"/>
              <a:ext cx="1309111" cy="18753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480868" y="4228938"/>
              <a:ext cx="1487916" cy="10856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525569" y="4269382"/>
              <a:ext cx="1398514" cy="996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570271" y="4314084"/>
              <a:ext cx="1309111" cy="9110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" name="Group 16"/>
            <p:cNvGrpSpPr/>
            <p:nvPr/>
          </p:nvGrpSpPr>
          <p:grpSpPr>
            <a:xfrm>
              <a:off x="5009228" y="3615892"/>
              <a:ext cx="155391" cy="170291"/>
              <a:chOff x="5009228" y="3615892"/>
              <a:chExt cx="155391" cy="170291"/>
            </a:xfrm>
          </p:grpSpPr>
          <p:sp>
            <p:nvSpPr>
              <p:cNvPr id="50" name="Oval 43"/>
              <p:cNvSpPr>
                <a:spLocks noChangeArrowheads="1"/>
              </p:cNvSpPr>
              <p:nvPr/>
            </p:nvSpPr>
            <p:spPr bwMode="auto">
              <a:xfrm>
                <a:off x="5009228" y="3630792"/>
                <a:ext cx="155391" cy="155391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Oval 44"/>
              <p:cNvSpPr>
                <a:spLocks noChangeArrowheads="1"/>
              </p:cNvSpPr>
              <p:nvPr/>
            </p:nvSpPr>
            <p:spPr bwMode="auto">
              <a:xfrm>
                <a:off x="5009228" y="3615892"/>
                <a:ext cx="155391" cy="15539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3" name="Group 18"/>
          <p:cNvGrpSpPr/>
          <p:nvPr/>
        </p:nvGrpSpPr>
        <p:grpSpPr>
          <a:xfrm>
            <a:off x="7171544" y="1905000"/>
            <a:ext cx="1334703" cy="2464798"/>
            <a:chOff x="3038112" y="1393599"/>
            <a:chExt cx="2388328" cy="441052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4" name="Rectangle 6"/>
            <p:cNvSpPr>
              <a:spLocks noChangeArrowheads="1"/>
            </p:cNvSpPr>
            <p:nvPr/>
          </p:nvSpPr>
          <p:spPr bwMode="auto">
            <a:xfrm>
              <a:off x="3244589" y="1623491"/>
              <a:ext cx="1971116" cy="4125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1"/>
            <p:cNvSpPr>
              <a:spLocks/>
            </p:cNvSpPr>
            <p:nvPr/>
          </p:nvSpPr>
          <p:spPr bwMode="auto">
            <a:xfrm>
              <a:off x="3038112" y="1393599"/>
              <a:ext cx="2388328" cy="240536"/>
            </a:xfrm>
            <a:custGeom>
              <a:avLst/>
              <a:gdLst/>
              <a:ahLst/>
              <a:cxnLst>
                <a:cxn ang="0">
                  <a:pos x="1122" y="0"/>
                </a:cxn>
                <a:cxn ang="0">
                  <a:pos x="0" y="0"/>
                </a:cxn>
                <a:cxn ang="0">
                  <a:pos x="92" y="94"/>
                </a:cxn>
                <a:cxn ang="0">
                  <a:pos x="102" y="113"/>
                </a:cxn>
                <a:cxn ang="0">
                  <a:pos x="1023" y="113"/>
                </a:cxn>
                <a:cxn ang="0">
                  <a:pos x="1032" y="94"/>
                </a:cxn>
                <a:cxn ang="0">
                  <a:pos x="1122" y="0"/>
                </a:cxn>
              </a:cxnLst>
              <a:rect l="0" t="0" r="r" b="b"/>
              <a:pathLst>
                <a:path w="1122" h="113">
                  <a:moveTo>
                    <a:pt x="1122" y="0"/>
                  </a:moveTo>
                  <a:lnTo>
                    <a:pt x="0" y="0"/>
                  </a:lnTo>
                  <a:lnTo>
                    <a:pt x="92" y="94"/>
                  </a:lnTo>
                  <a:lnTo>
                    <a:pt x="102" y="113"/>
                  </a:lnTo>
                  <a:lnTo>
                    <a:pt x="1023" y="113"/>
                  </a:lnTo>
                  <a:lnTo>
                    <a:pt x="1032" y="94"/>
                  </a:lnTo>
                  <a:lnTo>
                    <a:pt x="112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2"/>
            <p:cNvSpPr>
              <a:spLocks/>
            </p:cNvSpPr>
            <p:nvPr/>
          </p:nvSpPr>
          <p:spPr bwMode="auto">
            <a:xfrm>
              <a:off x="5215705" y="1393599"/>
              <a:ext cx="210735" cy="4410528"/>
            </a:xfrm>
            <a:custGeom>
              <a:avLst/>
              <a:gdLst/>
              <a:ahLst/>
              <a:cxnLst>
                <a:cxn ang="0">
                  <a:pos x="9" y="94"/>
                </a:cxn>
                <a:cxn ang="0">
                  <a:pos x="0" y="113"/>
                </a:cxn>
                <a:cxn ang="0">
                  <a:pos x="0" y="2046"/>
                </a:cxn>
                <a:cxn ang="0">
                  <a:pos x="9" y="2067"/>
                </a:cxn>
                <a:cxn ang="0">
                  <a:pos x="19" y="2067"/>
                </a:cxn>
                <a:cxn ang="0">
                  <a:pos x="21" y="2072"/>
                </a:cxn>
                <a:cxn ang="0">
                  <a:pos x="99" y="2072"/>
                </a:cxn>
                <a:cxn ang="0">
                  <a:pos x="99" y="0"/>
                </a:cxn>
                <a:cxn ang="0">
                  <a:pos x="9" y="94"/>
                </a:cxn>
              </a:cxnLst>
              <a:rect l="0" t="0" r="r" b="b"/>
              <a:pathLst>
                <a:path w="99" h="2072">
                  <a:moveTo>
                    <a:pt x="9" y="94"/>
                  </a:moveTo>
                  <a:lnTo>
                    <a:pt x="0" y="113"/>
                  </a:lnTo>
                  <a:lnTo>
                    <a:pt x="0" y="2046"/>
                  </a:lnTo>
                  <a:lnTo>
                    <a:pt x="9" y="2067"/>
                  </a:lnTo>
                  <a:lnTo>
                    <a:pt x="19" y="2067"/>
                  </a:lnTo>
                  <a:lnTo>
                    <a:pt x="21" y="2072"/>
                  </a:lnTo>
                  <a:lnTo>
                    <a:pt x="99" y="2072"/>
                  </a:lnTo>
                  <a:lnTo>
                    <a:pt x="99" y="0"/>
                  </a:lnTo>
                  <a:lnTo>
                    <a:pt x="9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3"/>
            <p:cNvSpPr>
              <a:spLocks/>
            </p:cNvSpPr>
            <p:nvPr/>
          </p:nvSpPr>
          <p:spPr bwMode="auto">
            <a:xfrm>
              <a:off x="3038112" y="1393599"/>
              <a:ext cx="217121" cy="4410528"/>
            </a:xfrm>
            <a:custGeom>
              <a:avLst/>
              <a:gdLst/>
              <a:ahLst/>
              <a:cxnLst>
                <a:cxn ang="0">
                  <a:pos x="92" y="94"/>
                </a:cxn>
                <a:cxn ang="0">
                  <a:pos x="0" y="0"/>
                </a:cxn>
                <a:cxn ang="0">
                  <a:pos x="0" y="2072"/>
                </a:cxn>
                <a:cxn ang="0">
                  <a:pos x="78" y="2072"/>
                </a:cxn>
                <a:cxn ang="0">
                  <a:pos x="80" y="2067"/>
                </a:cxn>
                <a:cxn ang="0">
                  <a:pos x="92" y="2067"/>
                </a:cxn>
                <a:cxn ang="0">
                  <a:pos x="102" y="2046"/>
                </a:cxn>
                <a:cxn ang="0">
                  <a:pos x="102" y="113"/>
                </a:cxn>
                <a:cxn ang="0">
                  <a:pos x="92" y="94"/>
                </a:cxn>
              </a:cxnLst>
              <a:rect l="0" t="0" r="r" b="b"/>
              <a:pathLst>
                <a:path w="102" h="2072">
                  <a:moveTo>
                    <a:pt x="92" y="94"/>
                  </a:moveTo>
                  <a:lnTo>
                    <a:pt x="0" y="0"/>
                  </a:lnTo>
                  <a:lnTo>
                    <a:pt x="0" y="2072"/>
                  </a:lnTo>
                  <a:lnTo>
                    <a:pt x="78" y="2072"/>
                  </a:lnTo>
                  <a:lnTo>
                    <a:pt x="80" y="2067"/>
                  </a:lnTo>
                  <a:lnTo>
                    <a:pt x="92" y="2067"/>
                  </a:lnTo>
                  <a:lnTo>
                    <a:pt x="102" y="2046"/>
                  </a:lnTo>
                  <a:lnTo>
                    <a:pt x="102" y="113"/>
                  </a:lnTo>
                  <a:lnTo>
                    <a:pt x="92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3480868" y="1891699"/>
              <a:ext cx="1487916" cy="20562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8"/>
            <p:cNvSpPr>
              <a:spLocks noChangeArrowheads="1"/>
            </p:cNvSpPr>
            <p:nvPr/>
          </p:nvSpPr>
          <p:spPr bwMode="auto">
            <a:xfrm>
              <a:off x="3525569" y="1951301"/>
              <a:ext cx="1398514" cy="19519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9"/>
            <p:cNvSpPr>
              <a:spLocks noChangeArrowheads="1"/>
            </p:cNvSpPr>
            <p:nvPr/>
          </p:nvSpPr>
          <p:spPr bwMode="auto">
            <a:xfrm>
              <a:off x="3570271" y="1987487"/>
              <a:ext cx="1309111" cy="18753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40"/>
            <p:cNvSpPr>
              <a:spLocks noChangeArrowheads="1"/>
            </p:cNvSpPr>
            <p:nvPr/>
          </p:nvSpPr>
          <p:spPr bwMode="auto">
            <a:xfrm>
              <a:off x="3480868" y="4228938"/>
              <a:ext cx="1487916" cy="10856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41"/>
            <p:cNvSpPr>
              <a:spLocks noChangeArrowheads="1"/>
            </p:cNvSpPr>
            <p:nvPr/>
          </p:nvSpPr>
          <p:spPr bwMode="auto">
            <a:xfrm>
              <a:off x="3525569" y="4269382"/>
              <a:ext cx="1398514" cy="996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42"/>
            <p:cNvSpPr>
              <a:spLocks noChangeArrowheads="1"/>
            </p:cNvSpPr>
            <p:nvPr/>
          </p:nvSpPr>
          <p:spPr bwMode="auto">
            <a:xfrm>
              <a:off x="3570271" y="4314084"/>
              <a:ext cx="1309111" cy="9110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2" name="Group 16"/>
            <p:cNvGrpSpPr/>
            <p:nvPr/>
          </p:nvGrpSpPr>
          <p:grpSpPr>
            <a:xfrm>
              <a:off x="5009228" y="3615892"/>
              <a:ext cx="155391" cy="170291"/>
              <a:chOff x="5009228" y="3615892"/>
              <a:chExt cx="155391" cy="170291"/>
            </a:xfrm>
          </p:grpSpPr>
          <p:sp>
            <p:nvSpPr>
              <p:cNvPr id="73" name="Oval 43"/>
              <p:cNvSpPr>
                <a:spLocks noChangeArrowheads="1"/>
              </p:cNvSpPr>
              <p:nvPr/>
            </p:nvSpPr>
            <p:spPr bwMode="auto">
              <a:xfrm>
                <a:off x="5009228" y="3630792"/>
                <a:ext cx="155391" cy="155391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Oval 44"/>
              <p:cNvSpPr>
                <a:spLocks noChangeArrowheads="1"/>
              </p:cNvSpPr>
              <p:nvPr/>
            </p:nvSpPr>
            <p:spPr bwMode="auto">
              <a:xfrm>
                <a:off x="5009228" y="3615892"/>
                <a:ext cx="155391" cy="15539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0" name="Group 18"/>
          <p:cNvGrpSpPr/>
          <p:nvPr/>
        </p:nvGrpSpPr>
        <p:grpSpPr>
          <a:xfrm>
            <a:off x="609600" y="1905000"/>
            <a:ext cx="1334703" cy="2464798"/>
            <a:chOff x="3038112" y="1393599"/>
            <a:chExt cx="2388328" cy="441052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3244589" y="1623491"/>
              <a:ext cx="1971116" cy="4125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31"/>
            <p:cNvSpPr>
              <a:spLocks/>
            </p:cNvSpPr>
            <p:nvPr/>
          </p:nvSpPr>
          <p:spPr bwMode="auto">
            <a:xfrm>
              <a:off x="3038112" y="1393599"/>
              <a:ext cx="2388328" cy="240536"/>
            </a:xfrm>
            <a:custGeom>
              <a:avLst/>
              <a:gdLst/>
              <a:ahLst/>
              <a:cxnLst>
                <a:cxn ang="0">
                  <a:pos x="1122" y="0"/>
                </a:cxn>
                <a:cxn ang="0">
                  <a:pos x="0" y="0"/>
                </a:cxn>
                <a:cxn ang="0">
                  <a:pos x="92" y="94"/>
                </a:cxn>
                <a:cxn ang="0">
                  <a:pos x="102" y="113"/>
                </a:cxn>
                <a:cxn ang="0">
                  <a:pos x="1023" y="113"/>
                </a:cxn>
                <a:cxn ang="0">
                  <a:pos x="1032" y="94"/>
                </a:cxn>
                <a:cxn ang="0">
                  <a:pos x="1122" y="0"/>
                </a:cxn>
              </a:cxnLst>
              <a:rect l="0" t="0" r="r" b="b"/>
              <a:pathLst>
                <a:path w="1122" h="113">
                  <a:moveTo>
                    <a:pt x="1122" y="0"/>
                  </a:moveTo>
                  <a:lnTo>
                    <a:pt x="0" y="0"/>
                  </a:lnTo>
                  <a:lnTo>
                    <a:pt x="92" y="94"/>
                  </a:lnTo>
                  <a:lnTo>
                    <a:pt x="102" y="113"/>
                  </a:lnTo>
                  <a:lnTo>
                    <a:pt x="1023" y="113"/>
                  </a:lnTo>
                  <a:lnTo>
                    <a:pt x="1032" y="94"/>
                  </a:lnTo>
                  <a:lnTo>
                    <a:pt x="112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2"/>
            <p:cNvSpPr>
              <a:spLocks/>
            </p:cNvSpPr>
            <p:nvPr/>
          </p:nvSpPr>
          <p:spPr bwMode="auto">
            <a:xfrm>
              <a:off x="5215705" y="1393599"/>
              <a:ext cx="210735" cy="4410528"/>
            </a:xfrm>
            <a:custGeom>
              <a:avLst/>
              <a:gdLst/>
              <a:ahLst/>
              <a:cxnLst>
                <a:cxn ang="0">
                  <a:pos x="9" y="94"/>
                </a:cxn>
                <a:cxn ang="0">
                  <a:pos x="0" y="113"/>
                </a:cxn>
                <a:cxn ang="0">
                  <a:pos x="0" y="2046"/>
                </a:cxn>
                <a:cxn ang="0">
                  <a:pos x="9" y="2067"/>
                </a:cxn>
                <a:cxn ang="0">
                  <a:pos x="19" y="2067"/>
                </a:cxn>
                <a:cxn ang="0">
                  <a:pos x="21" y="2072"/>
                </a:cxn>
                <a:cxn ang="0">
                  <a:pos x="99" y="2072"/>
                </a:cxn>
                <a:cxn ang="0">
                  <a:pos x="99" y="0"/>
                </a:cxn>
                <a:cxn ang="0">
                  <a:pos x="9" y="94"/>
                </a:cxn>
              </a:cxnLst>
              <a:rect l="0" t="0" r="r" b="b"/>
              <a:pathLst>
                <a:path w="99" h="2072">
                  <a:moveTo>
                    <a:pt x="9" y="94"/>
                  </a:moveTo>
                  <a:lnTo>
                    <a:pt x="0" y="113"/>
                  </a:lnTo>
                  <a:lnTo>
                    <a:pt x="0" y="2046"/>
                  </a:lnTo>
                  <a:lnTo>
                    <a:pt x="9" y="2067"/>
                  </a:lnTo>
                  <a:lnTo>
                    <a:pt x="19" y="2067"/>
                  </a:lnTo>
                  <a:lnTo>
                    <a:pt x="21" y="2072"/>
                  </a:lnTo>
                  <a:lnTo>
                    <a:pt x="99" y="2072"/>
                  </a:lnTo>
                  <a:lnTo>
                    <a:pt x="99" y="0"/>
                  </a:lnTo>
                  <a:lnTo>
                    <a:pt x="9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33"/>
            <p:cNvSpPr>
              <a:spLocks/>
            </p:cNvSpPr>
            <p:nvPr/>
          </p:nvSpPr>
          <p:spPr bwMode="auto">
            <a:xfrm>
              <a:off x="3038112" y="1393599"/>
              <a:ext cx="217121" cy="4410528"/>
            </a:xfrm>
            <a:custGeom>
              <a:avLst/>
              <a:gdLst/>
              <a:ahLst/>
              <a:cxnLst>
                <a:cxn ang="0">
                  <a:pos x="92" y="94"/>
                </a:cxn>
                <a:cxn ang="0">
                  <a:pos x="0" y="0"/>
                </a:cxn>
                <a:cxn ang="0">
                  <a:pos x="0" y="2072"/>
                </a:cxn>
                <a:cxn ang="0">
                  <a:pos x="78" y="2072"/>
                </a:cxn>
                <a:cxn ang="0">
                  <a:pos x="80" y="2067"/>
                </a:cxn>
                <a:cxn ang="0">
                  <a:pos x="92" y="2067"/>
                </a:cxn>
                <a:cxn ang="0">
                  <a:pos x="102" y="2046"/>
                </a:cxn>
                <a:cxn ang="0">
                  <a:pos x="102" y="113"/>
                </a:cxn>
                <a:cxn ang="0">
                  <a:pos x="92" y="94"/>
                </a:cxn>
              </a:cxnLst>
              <a:rect l="0" t="0" r="r" b="b"/>
              <a:pathLst>
                <a:path w="102" h="2072">
                  <a:moveTo>
                    <a:pt x="92" y="94"/>
                  </a:moveTo>
                  <a:lnTo>
                    <a:pt x="0" y="0"/>
                  </a:lnTo>
                  <a:lnTo>
                    <a:pt x="0" y="2072"/>
                  </a:lnTo>
                  <a:lnTo>
                    <a:pt x="78" y="2072"/>
                  </a:lnTo>
                  <a:lnTo>
                    <a:pt x="80" y="2067"/>
                  </a:lnTo>
                  <a:lnTo>
                    <a:pt x="92" y="2067"/>
                  </a:lnTo>
                  <a:lnTo>
                    <a:pt x="102" y="2046"/>
                  </a:lnTo>
                  <a:lnTo>
                    <a:pt x="102" y="113"/>
                  </a:lnTo>
                  <a:lnTo>
                    <a:pt x="92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3480868" y="1891699"/>
              <a:ext cx="1487916" cy="20562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auto">
            <a:xfrm>
              <a:off x="3525569" y="1951301"/>
              <a:ext cx="1398514" cy="19519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39"/>
            <p:cNvSpPr>
              <a:spLocks noChangeArrowheads="1"/>
            </p:cNvSpPr>
            <p:nvPr/>
          </p:nvSpPr>
          <p:spPr bwMode="auto">
            <a:xfrm>
              <a:off x="3570271" y="1987487"/>
              <a:ext cx="1309111" cy="18753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3480868" y="4228938"/>
              <a:ext cx="1487916" cy="10856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41"/>
            <p:cNvSpPr>
              <a:spLocks noChangeArrowheads="1"/>
            </p:cNvSpPr>
            <p:nvPr/>
          </p:nvSpPr>
          <p:spPr bwMode="auto">
            <a:xfrm>
              <a:off x="3525569" y="4269382"/>
              <a:ext cx="1398514" cy="996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42"/>
            <p:cNvSpPr>
              <a:spLocks noChangeArrowheads="1"/>
            </p:cNvSpPr>
            <p:nvPr/>
          </p:nvSpPr>
          <p:spPr bwMode="auto">
            <a:xfrm>
              <a:off x="3570271" y="4314084"/>
              <a:ext cx="1309111" cy="9110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4" name="Group 16"/>
            <p:cNvGrpSpPr/>
            <p:nvPr/>
          </p:nvGrpSpPr>
          <p:grpSpPr>
            <a:xfrm>
              <a:off x="5009228" y="3615892"/>
              <a:ext cx="155391" cy="170291"/>
              <a:chOff x="5009228" y="3615892"/>
              <a:chExt cx="155391" cy="170291"/>
            </a:xfrm>
          </p:grpSpPr>
          <p:sp>
            <p:nvSpPr>
              <p:cNvPr id="95" name="Oval 43"/>
              <p:cNvSpPr>
                <a:spLocks noChangeArrowheads="1"/>
              </p:cNvSpPr>
              <p:nvPr/>
            </p:nvSpPr>
            <p:spPr bwMode="auto">
              <a:xfrm>
                <a:off x="5009228" y="3630792"/>
                <a:ext cx="155391" cy="155391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Oval 44"/>
              <p:cNvSpPr>
                <a:spLocks noChangeArrowheads="1"/>
              </p:cNvSpPr>
              <p:nvPr/>
            </p:nvSpPr>
            <p:spPr bwMode="auto">
              <a:xfrm>
                <a:off x="5009228" y="3615892"/>
                <a:ext cx="155391" cy="15539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2231036" y="1905000"/>
            <a:ext cx="1334703" cy="2464798"/>
            <a:chOff x="2231036" y="1905000"/>
            <a:chExt cx="1334703" cy="246479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2346424" y="2033474"/>
              <a:ext cx="1101547" cy="230539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31"/>
            <p:cNvSpPr>
              <a:spLocks/>
            </p:cNvSpPr>
            <p:nvPr/>
          </p:nvSpPr>
          <p:spPr bwMode="auto">
            <a:xfrm>
              <a:off x="2231036" y="1905000"/>
              <a:ext cx="1334703" cy="134422"/>
            </a:xfrm>
            <a:custGeom>
              <a:avLst/>
              <a:gdLst/>
              <a:ahLst/>
              <a:cxnLst>
                <a:cxn ang="0">
                  <a:pos x="1122" y="0"/>
                </a:cxn>
                <a:cxn ang="0">
                  <a:pos x="0" y="0"/>
                </a:cxn>
                <a:cxn ang="0">
                  <a:pos x="92" y="94"/>
                </a:cxn>
                <a:cxn ang="0">
                  <a:pos x="102" y="113"/>
                </a:cxn>
                <a:cxn ang="0">
                  <a:pos x="1023" y="113"/>
                </a:cxn>
                <a:cxn ang="0">
                  <a:pos x="1032" y="94"/>
                </a:cxn>
                <a:cxn ang="0">
                  <a:pos x="1122" y="0"/>
                </a:cxn>
              </a:cxnLst>
              <a:rect l="0" t="0" r="r" b="b"/>
              <a:pathLst>
                <a:path w="1122" h="113">
                  <a:moveTo>
                    <a:pt x="1122" y="0"/>
                  </a:moveTo>
                  <a:lnTo>
                    <a:pt x="0" y="0"/>
                  </a:lnTo>
                  <a:lnTo>
                    <a:pt x="92" y="94"/>
                  </a:lnTo>
                  <a:lnTo>
                    <a:pt x="102" y="113"/>
                  </a:lnTo>
                  <a:lnTo>
                    <a:pt x="1023" y="113"/>
                  </a:lnTo>
                  <a:lnTo>
                    <a:pt x="1032" y="94"/>
                  </a:lnTo>
                  <a:lnTo>
                    <a:pt x="112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2"/>
            <p:cNvSpPr>
              <a:spLocks/>
            </p:cNvSpPr>
            <p:nvPr/>
          </p:nvSpPr>
          <p:spPr bwMode="auto">
            <a:xfrm>
              <a:off x="3447971" y="1905000"/>
              <a:ext cx="117768" cy="2464798"/>
            </a:xfrm>
            <a:custGeom>
              <a:avLst/>
              <a:gdLst/>
              <a:ahLst/>
              <a:cxnLst>
                <a:cxn ang="0">
                  <a:pos x="9" y="94"/>
                </a:cxn>
                <a:cxn ang="0">
                  <a:pos x="0" y="113"/>
                </a:cxn>
                <a:cxn ang="0">
                  <a:pos x="0" y="2046"/>
                </a:cxn>
                <a:cxn ang="0">
                  <a:pos x="9" y="2067"/>
                </a:cxn>
                <a:cxn ang="0">
                  <a:pos x="19" y="2067"/>
                </a:cxn>
                <a:cxn ang="0">
                  <a:pos x="21" y="2072"/>
                </a:cxn>
                <a:cxn ang="0">
                  <a:pos x="99" y="2072"/>
                </a:cxn>
                <a:cxn ang="0">
                  <a:pos x="99" y="0"/>
                </a:cxn>
                <a:cxn ang="0">
                  <a:pos x="9" y="94"/>
                </a:cxn>
              </a:cxnLst>
              <a:rect l="0" t="0" r="r" b="b"/>
              <a:pathLst>
                <a:path w="99" h="2072">
                  <a:moveTo>
                    <a:pt x="9" y="94"/>
                  </a:moveTo>
                  <a:lnTo>
                    <a:pt x="0" y="113"/>
                  </a:lnTo>
                  <a:lnTo>
                    <a:pt x="0" y="2046"/>
                  </a:lnTo>
                  <a:lnTo>
                    <a:pt x="9" y="2067"/>
                  </a:lnTo>
                  <a:lnTo>
                    <a:pt x="19" y="2067"/>
                  </a:lnTo>
                  <a:lnTo>
                    <a:pt x="21" y="2072"/>
                  </a:lnTo>
                  <a:lnTo>
                    <a:pt x="99" y="2072"/>
                  </a:lnTo>
                  <a:lnTo>
                    <a:pt x="99" y="0"/>
                  </a:lnTo>
                  <a:lnTo>
                    <a:pt x="9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3"/>
            <p:cNvSpPr>
              <a:spLocks/>
            </p:cNvSpPr>
            <p:nvPr/>
          </p:nvSpPr>
          <p:spPr bwMode="auto">
            <a:xfrm>
              <a:off x="2231036" y="1905000"/>
              <a:ext cx="121337" cy="2464798"/>
            </a:xfrm>
            <a:custGeom>
              <a:avLst/>
              <a:gdLst/>
              <a:ahLst/>
              <a:cxnLst>
                <a:cxn ang="0">
                  <a:pos x="92" y="94"/>
                </a:cxn>
                <a:cxn ang="0">
                  <a:pos x="0" y="0"/>
                </a:cxn>
                <a:cxn ang="0">
                  <a:pos x="0" y="2072"/>
                </a:cxn>
                <a:cxn ang="0">
                  <a:pos x="78" y="2072"/>
                </a:cxn>
                <a:cxn ang="0">
                  <a:pos x="80" y="2067"/>
                </a:cxn>
                <a:cxn ang="0">
                  <a:pos x="92" y="2067"/>
                </a:cxn>
                <a:cxn ang="0">
                  <a:pos x="102" y="2046"/>
                </a:cxn>
                <a:cxn ang="0">
                  <a:pos x="102" y="113"/>
                </a:cxn>
                <a:cxn ang="0">
                  <a:pos x="92" y="94"/>
                </a:cxn>
              </a:cxnLst>
              <a:rect l="0" t="0" r="r" b="b"/>
              <a:pathLst>
                <a:path w="102" h="2072">
                  <a:moveTo>
                    <a:pt x="92" y="94"/>
                  </a:moveTo>
                  <a:lnTo>
                    <a:pt x="0" y="0"/>
                  </a:lnTo>
                  <a:lnTo>
                    <a:pt x="0" y="2072"/>
                  </a:lnTo>
                  <a:lnTo>
                    <a:pt x="78" y="2072"/>
                  </a:lnTo>
                  <a:lnTo>
                    <a:pt x="80" y="2067"/>
                  </a:lnTo>
                  <a:lnTo>
                    <a:pt x="92" y="2067"/>
                  </a:lnTo>
                  <a:lnTo>
                    <a:pt x="102" y="2046"/>
                  </a:lnTo>
                  <a:lnTo>
                    <a:pt x="102" y="113"/>
                  </a:lnTo>
                  <a:lnTo>
                    <a:pt x="92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37"/>
            <p:cNvSpPr>
              <a:spLocks noChangeArrowheads="1"/>
            </p:cNvSpPr>
            <p:nvPr/>
          </p:nvSpPr>
          <p:spPr bwMode="auto">
            <a:xfrm>
              <a:off x="2478468" y="2183360"/>
              <a:ext cx="831513" cy="11491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2503448" y="2216669"/>
              <a:ext cx="781551" cy="10908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2528430" y="2236891"/>
              <a:ext cx="731589" cy="10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2478468" y="3489513"/>
              <a:ext cx="831513" cy="6066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2503448" y="3512115"/>
              <a:ext cx="781551" cy="5567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2528430" y="3537096"/>
              <a:ext cx="731589" cy="509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8" name="Group 16"/>
            <p:cNvGrpSpPr/>
            <p:nvPr/>
          </p:nvGrpSpPr>
          <p:grpSpPr>
            <a:xfrm>
              <a:off x="3332583" y="3146916"/>
              <a:ext cx="86839" cy="95166"/>
              <a:chOff x="5009228" y="3615892"/>
              <a:chExt cx="155391" cy="170291"/>
            </a:xfrm>
          </p:grpSpPr>
          <p:sp>
            <p:nvSpPr>
              <p:cNvPr id="109" name="Oval 43"/>
              <p:cNvSpPr>
                <a:spLocks noChangeArrowheads="1"/>
              </p:cNvSpPr>
              <p:nvPr/>
            </p:nvSpPr>
            <p:spPr bwMode="auto">
              <a:xfrm>
                <a:off x="5009228" y="3630792"/>
                <a:ext cx="155391" cy="155391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Oval 44"/>
              <p:cNvSpPr>
                <a:spLocks noChangeArrowheads="1"/>
              </p:cNvSpPr>
              <p:nvPr/>
            </p:nvSpPr>
            <p:spPr bwMode="auto">
              <a:xfrm>
                <a:off x="5009228" y="3615892"/>
                <a:ext cx="155391" cy="15539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1" name="Trapezoid 110"/>
          <p:cNvSpPr/>
          <p:nvPr/>
        </p:nvSpPr>
        <p:spPr>
          <a:xfrm>
            <a:off x="3505200" y="4343400"/>
            <a:ext cx="2057400" cy="2514600"/>
          </a:xfrm>
          <a:prstGeom prst="trapezoid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6"/>
          <p:cNvGrpSpPr/>
          <p:nvPr/>
        </p:nvGrpSpPr>
        <p:grpSpPr>
          <a:xfrm>
            <a:off x="4964013" y="3146916"/>
            <a:ext cx="86839" cy="95166"/>
            <a:chOff x="5009228" y="3615892"/>
            <a:chExt cx="155391" cy="170291"/>
          </a:xfrm>
        </p:grpSpPr>
        <p:sp>
          <p:nvSpPr>
            <p:cNvPr id="113" name="Oval 43"/>
            <p:cNvSpPr>
              <a:spLocks noChangeArrowheads="1"/>
            </p:cNvSpPr>
            <p:nvPr/>
          </p:nvSpPr>
          <p:spPr bwMode="auto">
            <a:xfrm>
              <a:off x="5009228" y="3630792"/>
              <a:ext cx="155391" cy="155391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44"/>
            <p:cNvSpPr>
              <a:spLocks noChangeArrowheads="1"/>
            </p:cNvSpPr>
            <p:nvPr/>
          </p:nvSpPr>
          <p:spPr bwMode="auto">
            <a:xfrm>
              <a:off x="5009228" y="3615892"/>
              <a:ext cx="155391" cy="1553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6" name="Rectangle 115"/>
          <p:cNvSpPr/>
          <p:nvPr/>
        </p:nvSpPr>
        <p:spPr>
          <a:xfrm>
            <a:off x="533400" y="845403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endParaRPr lang="en-US" sz="12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801194" y="6106685"/>
            <a:ext cx="457200" cy="304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533400" y="6105436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143000" y="5953036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Ipsum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endParaRPr lang="en-US" sz="11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350833" y="5953036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Ipsum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endParaRPr lang="en-US" sz="11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6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4552274</TotalTime>
  <Words>77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TZ-手动增减;XG-细微;KJ-3D;DH-静态</cp:keywords>
  <dc:description/>
  <cp:lastModifiedBy>Shiqing Tian</cp:lastModifiedBy>
  <cp:revision>601</cp:revision>
  <dcterms:created xsi:type="dcterms:W3CDTF">2010-07-23T09:33:49Z</dcterms:created>
  <dcterms:modified xsi:type="dcterms:W3CDTF">2014-02-11T05:57:59Z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