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4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248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PORTER'S DIAMOND –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289343" y="4466175"/>
            <a:ext cx="617439" cy="414566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8"/>
          <p:cNvGrpSpPr/>
          <p:nvPr/>
        </p:nvGrpSpPr>
        <p:grpSpPr>
          <a:xfrm>
            <a:off x="4067175" y="3438525"/>
            <a:ext cx="917338" cy="917338"/>
            <a:chOff x="4143375" y="3200400"/>
            <a:chExt cx="762000" cy="762000"/>
          </a:xfrm>
          <a:effectLst/>
        </p:grpSpPr>
        <p:cxnSp>
          <p:nvCxnSpPr>
            <p:cNvPr id="17" name="Straight Arrow Connector 16"/>
            <p:cNvCxnSpPr/>
            <p:nvPr/>
          </p:nvCxnSpPr>
          <p:spPr>
            <a:xfrm>
              <a:off x="4143375" y="3590925"/>
              <a:ext cx="762000" cy="1588"/>
            </a:xfrm>
            <a:prstGeom prst="straightConnector1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16200000">
              <a:off x="4143375" y="3580606"/>
              <a:ext cx="762000" cy="1588"/>
            </a:xfrm>
            <a:prstGeom prst="straightConnector1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Arrow Connector 24"/>
          <p:cNvCxnSpPr/>
          <p:nvPr/>
        </p:nvCxnSpPr>
        <p:spPr>
          <a:xfrm flipV="1">
            <a:off x="2962275" y="2657475"/>
            <a:ext cx="617439" cy="414566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iamond 2"/>
          <p:cNvSpPr/>
          <p:nvPr/>
        </p:nvSpPr>
        <p:spPr>
          <a:xfrm>
            <a:off x="3048000" y="1001632"/>
            <a:ext cx="2987615" cy="2046368"/>
          </a:xfrm>
          <a:prstGeom prst="diamond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Rectangle 18"/>
          <p:cNvSpPr/>
          <p:nvPr/>
        </p:nvSpPr>
        <p:spPr>
          <a:xfrm>
            <a:off x="3811730" y="1742558"/>
            <a:ext cx="14818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Factor conditions</a:t>
            </a:r>
            <a:endParaRPr lang="en-US" sz="1600" b="1" dirty="0"/>
          </a:p>
        </p:txBody>
      </p:sp>
      <p:sp>
        <p:nvSpPr>
          <p:cNvPr id="6" name="Diamond 5"/>
          <p:cNvSpPr/>
          <p:nvPr/>
        </p:nvSpPr>
        <p:spPr>
          <a:xfrm>
            <a:off x="609600" y="2895600"/>
            <a:ext cx="2987615" cy="2046368"/>
          </a:xfrm>
          <a:prstGeom prst="diamond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7" name="Rectangle 26"/>
          <p:cNvSpPr/>
          <p:nvPr/>
        </p:nvSpPr>
        <p:spPr>
          <a:xfrm>
            <a:off x="1315244" y="3601244"/>
            <a:ext cx="14818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Demand conditions</a:t>
            </a:r>
            <a:endParaRPr lang="en-US" sz="1600" b="1" dirty="0"/>
          </a:p>
        </p:txBody>
      </p:sp>
      <p:sp>
        <p:nvSpPr>
          <p:cNvPr id="8" name="Diamond 7"/>
          <p:cNvSpPr/>
          <p:nvPr/>
        </p:nvSpPr>
        <p:spPr>
          <a:xfrm>
            <a:off x="3048000" y="4648200"/>
            <a:ext cx="2987615" cy="2046368"/>
          </a:xfrm>
          <a:prstGeom prst="diamond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Rectangle 27"/>
          <p:cNvSpPr/>
          <p:nvPr/>
        </p:nvSpPr>
        <p:spPr>
          <a:xfrm>
            <a:off x="3798145" y="5265638"/>
            <a:ext cx="14818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Strategy, structure &amp; rivalry</a:t>
            </a:r>
            <a:endParaRPr lang="en-US" sz="1600" b="1" dirty="0"/>
          </a:p>
        </p:txBody>
      </p:sp>
      <p:sp>
        <p:nvSpPr>
          <p:cNvPr id="7" name="Diamond 6"/>
          <p:cNvSpPr/>
          <p:nvPr/>
        </p:nvSpPr>
        <p:spPr>
          <a:xfrm>
            <a:off x="5470585" y="2895600"/>
            <a:ext cx="2987615" cy="2046368"/>
          </a:xfrm>
          <a:prstGeom prst="diamond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9" name="Rectangle 28"/>
          <p:cNvSpPr/>
          <p:nvPr/>
        </p:nvSpPr>
        <p:spPr>
          <a:xfrm>
            <a:off x="6305983" y="3468936"/>
            <a:ext cx="14818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Related &amp; supporting industries</a:t>
            </a:r>
            <a:endParaRPr lang="en-US" sz="1600" b="1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971800" y="4495800"/>
            <a:ext cx="617439" cy="414566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486400" y="2819400"/>
            <a:ext cx="617439" cy="414566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124075" y="2362200"/>
            <a:ext cx="2417733" cy="2286000"/>
          </a:xfrm>
          <a:prstGeom prst="straightConnector1">
            <a:avLst/>
          </a:prstGeom>
          <a:ln>
            <a:solidFill>
              <a:schemeClr val="accent6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552700" y="1895475"/>
            <a:ext cx="2917885" cy="2023309"/>
          </a:xfrm>
          <a:prstGeom prst="straightConnector1">
            <a:avLst/>
          </a:prstGeom>
          <a:ln>
            <a:solidFill>
              <a:schemeClr val="accent6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1029494" y="2704306"/>
            <a:ext cx="990600" cy="1588"/>
          </a:xfrm>
          <a:prstGeom prst="straightConnector1">
            <a:avLst/>
          </a:prstGeom>
          <a:ln>
            <a:solidFill>
              <a:schemeClr val="accent6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514600" y="1371600"/>
            <a:ext cx="1066800" cy="1588"/>
          </a:xfrm>
          <a:prstGeom prst="straightConnector1">
            <a:avLst/>
          </a:prstGeom>
          <a:ln>
            <a:solidFill>
              <a:schemeClr val="accent6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287402" y="1058802"/>
            <a:ext cx="1303398" cy="1303398"/>
            <a:chOff x="3276600" y="1039613"/>
            <a:chExt cx="2514600" cy="2514600"/>
          </a:xfrm>
          <a:effectLst/>
        </p:grpSpPr>
        <p:sp>
          <p:nvSpPr>
            <p:cNvPr id="33" name="Oval 32"/>
            <p:cNvSpPr/>
            <p:nvPr/>
          </p:nvSpPr>
          <p:spPr>
            <a:xfrm>
              <a:off x="3276600" y="1039613"/>
              <a:ext cx="2514600" cy="251460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359202" y="1066800"/>
              <a:ext cx="2359001" cy="2284771"/>
            </a:xfrm>
            <a:prstGeom prst="ellipse">
              <a:avLst/>
            </a:prstGeom>
            <a:gradFill flip="none" rotWithShape="1">
              <a:gsLst>
                <a:gs pos="73000">
                  <a:schemeClr val="accent5">
                    <a:lumMod val="50000"/>
                  </a:schemeClr>
                </a:gs>
                <a:gs pos="40000">
                  <a:schemeClr val="accent5">
                    <a:lumMod val="60000"/>
                    <a:lumOff val="40000"/>
                  </a:schemeClr>
                </a:gs>
                <a:gs pos="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657600" y="1063306"/>
              <a:ext cx="1765407" cy="12954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shade val="100000"/>
                    <a:satMod val="115000"/>
                    <a:alpha val="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Rectangle 63"/>
          <p:cNvSpPr/>
          <p:nvPr/>
        </p:nvSpPr>
        <p:spPr>
          <a:xfrm>
            <a:off x="1299447" y="1442322"/>
            <a:ext cx="12532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Govern-</a:t>
            </a:r>
          </a:p>
          <a:p>
            <a:pPr algn="ctr"/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667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4557120</TotalTime>
  <Words>21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TZ-固定图形;XG-细微;KJ-平面;DH-静态</cp:keywords>
  <dc:description/>
  <cp:lastModifiedBy>Shiqing Tian</cp:lastModifiedBy>
  <cp:revision>1390</cp:revision>
  <dcterms:created xsi:type="dcterms:W3CDTF">2010-07-23T09:33:49Z</dcterms:created>
  <dcterms:modified xsi:type="dcterms:W3CDTF">2014-02-11T06:09:34Z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