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5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3430915" y="2095551"/>
            <a:ext cx="1506685" cy="2609727"/>
            <a:chOff x="2743200" y="2159779"/>
            <a:chExt cx="1385045" cy="2399035"/>
          </a:xfrm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2743200" y="2159779"/>
              <a:ext cx="1385045" cy="699363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135" y="409"/>
                </a:cxn>
                <a:cxn ang="0">
                  <a:pos x="810" y="52"/>
                </a:cxn>
                <a:cxn ang="0">
                  <a:pos x="661" y="0"/>
                </a:cxn>
                <a:cxn ang="0">
                  <a:pos x="0" y="338"/>
                </a:cxn>
              </a:cxnLst>
              <a:rect l="0" t="0" r="r" b="b"/>
              <a:pathLst>
                <a:path w="810" h="409">
                  <a:moveTo>
                    <a:pt x="0" y="338"/>
                  </a:moveTo>
                  <a:lnTo>
                    <a:pt x="135" y="409"/>
                  </a:lnTo>
                  <a:lnTo>
                    <a:pt x="810" y="52"/>
                  </a:lnTo>
                  <a:lnTo>
                    <a:pt x="661" y="0"/>
                  </a:lnTo>
                  <a:lnTo>
                    <a:pt x="0" y="3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2743200" y="2737736"/>
              <a:ext cx="230841" cy="18210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71"/>
                </a:cxn>
                <a:cxn ang="0">
                  <a:pos x="135" y="1065"/>
                </a:cxn>
                <a:cxn ang="0">
                  <a:pos x="5" y="973"/>
                </a:cxn>
                <a:cxn ang="0">
                  <a:pos x="0" y="0"/>
                </a:cxn>
              </a:cxnLst>
              <a:rect l="0" t="0" r="r" b="b"/>
              <a:pathLst>
                <a:path w="135" h="1065">
                  <a:moveTo>
                    <a:pt x="0" y="0"/>
                  </a:moveTo>
                  <a:lnTo>
                    <a:pt x="135" y="71"/>
                  </a:lnTo>
                  <a:lnTo>
                    <a:pt x="135" y="1065"/>
                  </a:lnTo>
                  <a:lnTo>
                    <a:pt x="5" y="9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2974040" y="2248696"/>
              <a:ext cx="1154205" cy="2310118"/>
            </a:xfrm>
            <a:custGeom>
              <a:avLst/>
              <a:gdLst/>
              <a:ahLst/>
              <a:cxnLst>
                <a:cxn ang="0">
                  <a:pos x="0" y="1351"/>
                </a:cxn>
                <a:cxn ang="0">
                  <a:pos x="0" y="357"/>
                </a:cxn>
                <a:cxn ang="0">
                  <a:pos x="675" y="0"/>
                </a:cxn>
                <a:cxn ang="0">
                  <a:pos x="675" y="909"/>
                </a:cxn>
                <a:cxn ang="0">
                  <a:pos x="0" y="1351"/>
                </a:cxn>
              </a:cxnLst>
              <a:rect l="0" t="0" r="r" b="b"/>
              <a:pathLst>
                <a:path w="675" h="1351">
                  <a:moveTo>
                    <a:pt x="0" y="1351"/>
                  </a:moveTo>
                  <a:lnTo>
                    <a:pt x="0" y="357"/>
                  </a:lnTo>
                  <a:lnTo>
                    <a:pt x="675" y="0"/>
                  </a:lnTo>
                  <a:lnTo>
                    <a:pt x="675" y="909"/>
                  </a:lnTo>
                  <a:lnTo>
                    <a:pt x="0" y="135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 flipH="1">
            <a:off x="4290929" y="1569720"/>
            <a:ext cx="770897" cy="1321535"/>
            <a:chOff x="304800" y="3343275"/>
            <a:chExt cx="1211263" cy="2076450"/>
          </a:xfrm>
        </p:grpSpPr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885825" y="3830638"/>
              <a:ext cx="258763" cy="29210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63" y="64"/>
                </a:cxn>
                <a:cxn ang="0">
                  <a:pos x="33" y="184"/>
                </a:cxn>
                <a:cxn ang="0">
                  <a:pos x="0" y="130"/>
                </a:cxn>
                <a:cxn ang="0">
                  <a:pos x="144" y="0"/>
                </a:cxn>
              </a:cxnLst>
              <a:rect l="0" t="0" r="r" b="b"/>
              <a:pathLst>
                <a:path w="163" h="184">
                  <a:moveTo>
                    <a:pt x="144" y="0"/>
                  </a:moveTo>
                  <a:lnTo>
                    <a:pt x="163" y="64"/>
                  </a:lnTo>
                  <a:lnTo>
                    <a:pt x="33" y="184"/>
                  </a:lnTo>
                  <a:lnTo>
                    <a:pt x="0" y="13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76238" y="3376613"/>
              <a:ext cx="1079500" cy="1931988"/>
            </a:xfrm>
            <a:custGeom>
              <a:avLst/>
              <a:gdLst/>
              <a:ahLst/>
              <a:cxnLst>
                <a:cxn ang="0">
                  <a:pos x="279" y="8"/>
                </a:cxn>
                <a:cxn ang="0">
                  <a:pos x="287" y="19"/>
                </a:cxn>
                <a:cxn ang="0">
                  <a:pos x="284" y="120"/>
                </a:cxn>
                <a:cxn ang="0">
                  <a:pos x="270" y="144"/>
                </a:cxn>
                <a:cxn ang="0">
                  <a:pos x="241" y="154"/>
                </a:cxn>
                <a:cxn ang="0">
                  <a:pos x="227" y="152"/>
                </a:cxn>
                <a:cxn ang="0">
                  <a:pos x="216" y="146"/>
                </a:cxn>
                <a:cxn ang="0">
                  <a:pos x="207" y="135"/>
                </a:cxn>
                <a:cxn ang="0">
                  <a:pos x="205" y="122"/>
                </a:cxn>
                <a:cxn ang="0">
                  <a:pos x="206" y="116"/>
                </a:cxn>
                <a:cxn ang="0">
                  <a:pos x="207" y="102"/>
                </a:cxn>
                <a:cxn ang="0">
                  <a:pos x="130" y="173"/>
                </a:cxn>
                <a:cxn ang="0">
                  <a:pos x="127" y="176"/>
                </a:cxn>
                <a:cxn ang="0">
                  <a:pos x="124" y="181"/>
                </a:cxn>
                <a:cxn ang="0">
                  <a:pos x="122" y="187"/>
                </a:cxn>
                <a:cxn ang="0">
                  <a:pos x="91" y="457"/>
                </a:cxn>
                <a:cxn ang="0">
                  <a:pos x="84" y="481"/>
                </a:cxn>
                <a:cxn ang="0">
                  <a:pos x="71" y="500"/>
                </a:cxn>
                <a:cxn ang="0">
                  <a:pos x="54" y="512"/>
                </a:cxn>
                <a:cxn ang="0">
                  <a:pos x="35" y="514"/>
                </a:cxn>
                <a:cxn ang="0">
                  <a:pos x="20" y="508"/>
                </a:cxn>
                <a:cxn ang="0">
                  <a:pos x="9" y="496"/>
                </a:cxn>
                <a:cxn ang="0">
                  <a:pos x="8" y="493"/>
                </a:cxn>
                <a:cxn ang="0">
                  <a:pos x="6" y="490"/>
                </a:cxn>
                <a:cxn ang="0">
                  <a:pos x="2" y="480"/>
                </a:cxn>
                <a:cxn ang="0">
                  <a:pos x="0" y="468"/>
                </a:cxn>
                <a:cxn ang="0">
                  <a:pos x="0" y="457"/>
                </a:cxn>
                <a:cxn ang="0">
                  <a:pos x="2" y="446"/>
                </a:cxn>
                <a:cxn ang="0">
                  <a:pos x="53" y="191"/>
                </a:cxn>
                <a:cxn ang="0">
                  <a:pos x="55" y="186"/>
                </a:cxn>
                <a:cxn ang="0">
                  <a:pos x="62" y="169"/>
                </a:cxn>
                <a:cxn ang="0">
                  <a:pos x="79" y="143"/>
                </a:cxn>
                <a:cxn ang="0">
                  <a:pos x="162" y="69"/>
                </a:cxn>
                <a:cxn ang="0">
                  <a:pos x="164" y="68"/>
                </a:cxn>
                <a:cxn ang="0">
                  <a:pos x="165" y="67"/>
                </a:cxn>
                <a:cxn ang="0">
                  <a:pos x="129" y="75"/>
                </a:cxn>
                <a:cxn ang="0">
                  <a:pos x="117" y="73"/>
                </a:cxn>
                <a:cxn ang="0">
                  <a:pos x="111" y="69"/>
                </a:cxn>
                <a:cxn ang="0">
                  <a:pos x="108" y="65"/>
                </a:cxn>
                <a:cxn ang="0">
                  <a:pos x="107" y="62"/>
                </a:cxn>
                <a:cxn ang="0">
                  <a:pos x="106" y="59"/>
                </a:cxn>
                <a:cxn ang="0">
                  <a:pos x="107" y="53"/>
                </a:cxn>
                <a:cxn ang="0">
                  <a:pos x="108" y="50"/>
                </a:cxn>
                <a:cxn ang="0">
                  <a:pos x="110" y="46"/>
                </a:cxn>
                <a:cxn ang="0">
                  <a:pos x="115" y="41"/>
                </a:cxn>
                <a:cxn ang="0">
                  <a:pos x="118" y="38"/>
                </a:cxn>
                <a:cxn ang="0">
                  <a:pos x="120" y="36"/>
                </a:cxn>
                <a:cxn ang="0">
                  <a:pos x="126" y="33"/>
                </a:cxn>
                <a:cxn ang="0">
                  <a:pos x="133" y="30"/>
                </a:cxn>
                <a:cxn ang="0">
                  <a:pos x="237" y="3"/>
                </a:cxn>
                <a:cxn ang="0">
                  <a:pos x="256" y="0"/>
                </a:cxn>
                <a:cxn ang="0">
                  <a:pos x="272" y="4"/>
                </a:cxn>
              </a:cxnLst>
              <a:rect l="0" t="0" r="r" b="b"/>
              <a:pathLst>
                <a:path w="288" h="515">
                  <a:moveTo>
                    <a:pt x="272" y="4"/>
                  </a:moveTo>
                  <a:cubicBezTo>
                    <a:pt x="275" y="5"/>
                    <a:pt x="277" y="6"/>
                    <a:pt x="279" y="8"/>
                  </a:cubicBezTo>
                  <a:cubicBezTo>
                    <a:pt x="281" y="9"/>
                    <a:pt x="282" y="11"/>
                    <a:pt x="284" y="13"/>
                  </a:cubicBezTo>
                  <a:cubicBezTo>
                    <a:pt x="285" y="15"/>
                    <a:pt x="286" y="17"/>
                    <a:pt x="287" y="19"/>
                  </a:cubicBezTo>
                  <a:cubicBezTo>
                    <a:pt x="287" y="21"/>
                    <a:pt x="288" y="23"/>
                    <a:pt x="287" y="26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83" y="125"/>
                    <a:pt x="282" y="129"/>
                    <a:pt x="280" y="133"/>
                  </a:cubicBezTo>
                  <a:cubicBezTo>
                    <a:pt x="277" y="137"/>
                    <a:pt x="274" y="141"/>
                    <a:pt x="270" y="144"/>
                  </a:cubicBezTo>
                  <a:cubicBezTo>
                    <a:pt x="266" y="147"/>
                    <a:pt x="262" y="149"/>
                    <a:pt x="257" y="151"/>
                  </a:cubicBezTo>
                  <a:cubicBezTo>
                    <a:pt x="252" y="153"/>
                    <a:pt x="246" y="154"/>
                    <a:pt x="241" y="154"/>
                  </a:cubicBezTo>
                  <a:cubicBezTo>
                    <a:pt x="238" y="154"/>
                    <a:pt x="236" y="154"/>
                    <a:pt x="233" y="153"/>
                  </a:cubicBezTo>
                  <a:cubicBezTo>
                    <a:pt x="231" y="153"/>
                    <a:pt x="229" y="152"/>
                    <a:pt x="227" y="152"/>
                  </a:cubicBezTo>
                  <a:cubicBezTo>
                    <a:pt x="225" y="151"/>
                    <a:pt x="223" y="150"/>
                    <a:pt x="221" y="149"/>
                  </a:cubicBezTo>
                  <a:cubicBezTo>
                    <a:pt x="219" y="149"/>
                    <a:pt x="217" y="148"/>
                    <a:pt x="216" y="146"/>
                  </a:cubicBezTo>
                  <a:cubicBezTo>
                    <a:pt x="214" y="145"/>
                    <a:pt x="212" y="143"/>
                    <a:pt x="210" y="141"/>
                  </a:cubicBezTo>
                  <a:cubicBezTo>
                    <a:pt x="209" y="140"/>
                    <a:pt x="208" y="138"/>
                    <a:pt x="207" y="135"/>
                  </a:cubicBezTo>
                  <a:cubicBezTo>
                    <a:pt x="206" y="133"/>
                    <a:pt x="205" y="131"/>
                    <a:pt x="205" y="129"/>
                  </a:cubicBezTo>
                  <a:cubicBezTo>
                    <a:pt x="204" y="127"/>
                    <a:pt x="204" y="124"/>
                    <a:pt x="205" y="122"/>
                  </a:cubicBezTo>
                  <a:cubicBezTo>
                    <a:pt x="205" y="122"/>
                    <a:pt x="205" y="121"/>
                    <a:pt x="205" y="120"/>
                  </a:cubicBezTo>
                  <a:cubicBezTo>
                    <a:pt x="205" y="119"/>
                    <a:pt x="205" y="118"/>
                    <a:pt x="206" y="116"/>
                  </a:cubicBezTo>
                  <a:cubicBezTo>
                    <a:pt x="206" y="114"/>
                    <a:pt x="206" y="112"/>
                    <a:pt x="206" y="110"/>
                  </a:cubicBezTo>
                  <a:cubicBezTo>
                    <a:pt x="207" y="108"/>
                    <a:pt x="207" y="105"/>
                    <a:pt x="207" y="102"/>
                  </a:cubicBezTo>
                  <a:cubicBezTo>
                    <a:pt x="131" y="172"/>
                    <a:pt x="131" y="172"/>
                    <a:pt x="131" y="172"/>
                  </a:cubicBezTo>
                  <a:cubicBezTo>
                    <a:pt x="131" y="172"/>
                    <a:pt x="130" y="172"/>
                    <a:pt x="130" y="173"/>
                  </a:cubicBezTo>
                  <a:cubicBezTo>
                    <a:pt x="129" y="173"/>
                    <a:pt x="129" y="174"/>
                    <a:pt x="129" y="174"/>
                  </a:cubicBezTo>
                  <a:cubicBezTo>
                    <a:pt x="128" y="175"/>
                    <a:pt x="128" y="176"/>
                    <a:pt x="127" y="176"/>
                  </a:cubicBezTo>
                  <a:cubicBezTo>
                    <a:pt x="127" y="177"/>
                    <a:pt x="126" y="178"/>
                    <a:pt x="126" y="178"/>
                  </a:cubicBezTo>
                  <a:cubicBezTo>
                    <a:pt x="125" y="179"/>
                    <a:pt x="125" y="180"/>
                    <a:pt x="124" y="181"/>
                  </a:cubicBezTo>
                  <a:cubicBezTo>
                    <a:pt x="124" y="182"/>
                    <a:pt x="123" y="183"/>
                    <a:pt x="123" y="184"/>
                  </a:cubicBezTo>
                  <a:cubicBezTo>
                    <a:pt x="123" y="185"/>
                    <a:pt x="122" y="186"/>
                    <a:pt x="122" y="187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91" y="461"/>
                    <a:pt x="90" y="466"/>
                    <a:pt x="89" y="470"/>
                  </a:cubicBezTo>
                  <a:cubicBezTo>
                    <a:pt x="88" y="474"/>
                    <a:pt x="86" y="478"/>
                    <a:pt x="84" y="481"/>
                  </a:cubicBezTo>
                  <a:cubicBezTo>
                    <a:pt x="83" y="485"/>
                    <a:pt x="81" y="488"/>
                    <a:pt x="79" y="492"/>
                  </a:cubicBezTo>
                  <a:cubicBezTo>
                    <a:pt x="76" y="495"/>
                    <a:pt x="74" y="498"/>
                    <a:pt x="71" y="500"/>
                  </a:cubicBezTo>
                  <a:cubicBezTo>
                    <a:pt x="69" y="503"/>
                    <a:pt x="66" y="505"/>
                    <a:pt x="63" y="507"/>
                  </a:cubicBezTo>
                  <a:cubicBezTo>
                    <a:pt x="60" y="509"/>
                    <a:pt x="57" y="511"/>
                    <a:pt x="54" y="512"/>
                  </a:cubicBezTo>
                  <a:cubicBezTo>
                    <a:pt x="51" y="514"/>
                    <a:pt x="48" y="514"/>
                    <a:pt x="45" y="515"/>
                  </a:cubicBezTo>
                  <a:cubicBezTo>
                    <a:pt x="41" y="515"/>
                    <a:pt x="38" y="515"/>
                    <a:pt x="35" y="514"/>
                  </a:cubicBezTo>
                  <a:cubicBezTo>
                    <a:pt x="32" y="514"/>
                    <a:pt x="30" y="513"/>
                    <a:pt x="27" y="512"/>
                  </a:cubicBezTo>
                  <a:cubicBezTo>
                    <a:pt x="25" y="511"/>
                    <a:pt x="22" y="510"/>
                    <a:pt x="20" y="508"/>
                  </a:cubicBezTo>
                  <a:cubicBezTo>
                    <a:pt x="18" y="507"/>
                    <a:pt x="16" y="505"/>
                    <a:pt x="14" y="503"/>
                  </a:cubicBezTo>
                  <a:cubicBezTo>
                    <a:pt x="13" y="501"/>
                    <a:pt x="11" y="499"/>
                    <a:pt x="9" y="496"/>
                  </a:cubicBezTo>
                  <a:cubicBezTo>
                    <a:pt x="9" y="496"/>
                    <a:pt x="9" y="495"/>
                    <a:pt x="8" y="495"/>
                  </a:cubicBezTo>
                  <a:cubicBezTo>
                    <a:pt x="8" y="494"/>
                    <a:pt x="8" y="494"/>
                    <a:pt x="8" y="493"/>
                  </a:cubicBezTo>
                  <a:cubicBezTo>
                    <a:pt x="7" y="493"/>
                    <a:pt x="7" y="492"/>
                    <a:pt x="7" y="492"/>
                  </a:cubicBezTo>
                  <a:cubicBezTo>
                    <a:pt x="7" y="491"/>
                    <a:pt x="6" y="491"/>
                    <a:pt x="6" y="490"/>
                  </a:cubicBezTo>
                  <a:cubicBezTo>
                    <a:pt x="5" y="488"/>
                    <a:pt x="5" y="487"/>
                    <a:pt x="4" y="485"/>
                  </a:cubicBezTo>
                  <a:cubicBezTo>
                    <a:pt x="3" y="483"/>
                    <a:pt x="3" y="482"/>
                    <a:pt x="2" y="480"/>
                  </a:cubicBezTo>
                  <a:cubicBezTo>
                    <a:pt x="2" y="478"/>
                    <a:pt x="2" y="476"/>
                    <a:pt x="1" y="474"/>
                  </a:cubicBezTo>
                  <a:cubicBezTo>
                    <a:pt x="1" y="472"/>
                    <a:pt x="1" y="470"/>
                    <a:pt x="0" y="468"/>
                  </a:cubicBezTo>
                  <a:cubicBezTo>
                    <a:pt x="0" y="467"/>
                    <a:pt x="0" y="465"/>
                    <a:pt x="0" y="463"/>
                  </a:cubicBezTo>
                  <a:cubicBezTo>
                    <a:pt x="0" y="461"/>
                    <a:pt x="0" y="459"/>
                    <a:pt x="0" y="457"/>
                  </a:cubicBezTo>
                  <a:cubicBezTo>
                    <a:pt x="0" y="455"/>
                    <a:pt x="1" y="454"/>
                    <a:pt x="1" y="452"/>
                  </a:cubicBezTo>
                  <a:cubicBezTo>
                    <a:pt x="1" y="450"/>
                    <a:pt x="1" y="448"/>
                    <a:pt x="2" y="446"/>
                  </a:cubicBezTo>
                  <a:cubicBezTo>
                    <a:pt x="53" y="194"/>
                    <a:pt x="53" y="194"/>
                    <a:pt x="53" y="194"/>
                  </a:cubicBezTo>
                  <a:cubicBezTo>
                    <a:pt x="53" y="193"/>
                    <a:pt x="53" y="192"/>
                    <a:pt x="53" y="191"/>
                  </a:cubicBezTo>
                  <a:cubicBezTo>
                    <a:pt x="53" y="190"/>
                    <a:pt x="54" y="189"/>
                    <a:pt x="54" y="188"/>
                  </a:cubicBezTo>
                  <a:cubicBezTo>
                    <a:pt x="54" y="187"/>
                    <a:pt x="54" y="187"/>
                    <a:pt x="55" y="186"/>
                  </a:cubicBezTo>
                  <a:cubicBezTo>
                    <a:pt x="55" y="185"/>
                    <a:pt x="55" y="184"/>
                    <a:pt x="56" y="183"/>
                  </a:cubicBezTo>
                  <a:cubicBezTo>
                    <a:pt x="57" y="178"/>
                    <a:pt x="59" y="173"/>
                    <a:pt x="62" y="169"/>
                  </a:cubicBezTo>
                  <a:cubicBezTo>
                    <a:pt x="64" y="164"/>
                    <a:pt x="67" y="160"/>
                    <a:pt x="70" y="156"/>
                  </a:cubicBezTo>
                  <a:cubicBezTo>
                    <a:pt x="73" y="151"/>
                    <a:pt x="76" y="147"/>
                    <a:pt x="79" y="143"/>
                  </a:cubicBezTo>
                  <a:cubicBezTo>
                    <a:pt x="82" y="140"/>
                    <a:pt x="86" y="136"/>
                    <a:pt x="89" y="133"/>
                  </a:cubicBezTo>
                  <a:cubicBezTo>
                    <a:pt x="162" y="69"/>
                    <a:pt x="162" y="69"/>
                    <a:pt x="162" y="69"/>
                  </a:cubicBezTo>
                  <a:cubicBezTo>
                    <a:pt x="163" y="69"/>
                    <a:pt x="163" y="69"/>
                    <a:pt x="163" y="69"/>
                  </a:cubicBezTo>
                  <a:cubicBezTo>
                    <a:pt x="163" y="68"/>
                    <a:pt x="163" y="68"/>
                    <a:pt x="164" y="68"/>
                  </a:cubicBezTo>
                  <a:cubicBezTo>
                    <a:pt x="164" y="68"/>
                    <a:pt x="164" y="68"/>
                    <a:pt x="164" y="68"/>
                  </a:cubicBezTo>
                  <a:cubicBezTo>
                    <a:pt x="164" y="67"/>
                    <a:pt x="165" y="67"/>
                    <a:pt x="165" y="67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4" y="74"/>
                    <a:pt x="132" y="75"/>
                    <a:pt x="129" y="75"/>
                  </a:cubicBezTo>
                  <a:cubicBezTo>
                    <a:pt x="127" y="75"/>
                    <a:pt x="125" y="75"/>
                    <a:pt x="123" y="74"/>
                  </a:cubicBezTo>
                  <a:cubicBezTo>
                    <a:pt x="121" y="74"/>
                    <a:pt x="119" y="74"/>
                    <a:pt x="117" y="73"/>
                  </a:cubicBezTo>
                  <a:cubicBezTo>
                    <a:pt x="115" y="72"/>
                    <a:pt x="114" y="71"/>
                    <a:pt x="113" y="70"/>
                  </a:cubicBezTo>
                  <a:cubicBezTo>
                    <a:pt x="112" y="70"/>
                    <a:pt x="111" y="69"/>
                    <a:pt x="111" y="69"/>
                  </a:cubicBezTo>
                  <a:cubicBezTo>
                    <a:pt x="110" y="68"/>
                    <a:pt x="110" y="68"/>
                    <a:pt x="109" y="67"/>
                  </a:cubicBezTo>
                  <a:cubicBezTo>
                    <a:pt x="109" y="66"/>
                    <a:pt x="108" y="66"/>
                    <a:pt x="108" y="65"/>
                  </a:cubicBezTo>
                  <a:cubicBezTo>
                    <a:pt x="108" y="64"/>
                    <a:pt x="107" y="64"/>
                    <a:pt x="107" y="63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107" y="61"/>
                    <a:pt x="107" y="61"/>
                    <a:pt x="106" y="60"/>
                  </a:cubicBezTo>
                  <a:cubicBezTo>
                    <a:pt x="106" y="60"/>
                    <a:pt x="106" y="60"/>
                    <a:pt x="106" y="59"/>
                  </a:cubicBezTo>
                  <a:cubicBezTo>
                    <a:pt x="106" y="59"/>
                    <a:pt x="106" y="58"/>
                    <a:pt x="106" y="58"/>
                  </a:cubicBezTo>
                  <a:cubicBezTo>
                    <a:pt x="107" y="56"/>
                    <a:pt x="107" y="55"/>
                    <a:pt x="107" y="53"/>
                  </a:cubicBezTo>
                  <a:cubicBezTo>
                    <a:pt x="108" y="52"/>
                    <a:pt x="108" y="52"/>
                    <a:pt x="108" y="51"/>
                  </a:cubicBezTo>
                  <a:cubicBezTo>
                    <a:pt x="108" y="51"/>
                    <a:pt x="108" y="50"/>
                    <a:pt x="108" y="50"/>
                  </a:cubicBezTo>
                  <a:cubicBezTo>
                    <a:pt x="108" y="50"/>
                    <a:pt x="108" y="50"/>
                    <a:pt x="108" y="50"/>
                  </a:cubicBezTo>
                  <a:cubicBezTo>
                    <a:pt x="109" y="49"/>
                    <a:pt x="110" y="47"/>
                    <a:pt x="110" y="46"/>
                  </a:cubicBezTo>
                  <a:cubicBezTo>
                    <a:pt x="111" y="45"/>
                    <a:pt x="112" y="44"/>
                    <a:pt x="112" y="43"/>
                  </a:cubicBezTo>
                  <a:cubicBezTo>
                    <a:pt x="113" y="42"/>
                    <a:pt x="114" y="41"/>
                    <a:pt x="115" y="41"/>
                  </a:cubicBezTo>
                  <a:cubicBezTo>
                    <a:pt x="116" y="40"/>
                    <a:pt x="117" y="39"/>
                    <a:pt x="117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20" y="37"/>
                    <a:pt x="120" y="36"/>
                    <a:pt x="120" y="36"/>
                  </a:cubicBezTo>
                  <a:cubicBezTo>
                    <a:pt x="121" y="36"/>
                    <a:pt x="121" y="36"/>
                    <a:pt x="121" y="35"/>
                  </a:cubicBezTo>
                  <a:cubicBezTo>
                    <a:pt x="123" y="34"/>
                    <a:pt x="125" y="33"/>
                    <a:pt x="126" y="33"/>
                  </a:cubicBezTo>
                  <a:cubicBezTo>
                    <a:pt x="128" y="32"/>
                    <a:pt x="129" y="31"/>
                    <a:pt x="130" y="31"/>
                  </a:cubicBezTo>
                  <a:cubicBezTo>
                    <a:pt x="131" y="30"/>
                    <a:pt x="132" y="30"/>
                    <a:pt x="133" y="30"/>
                  </a:cubicBezTo>
                  <a:cubicBezTo>
                    <a:pt x="134" y="30"/>
                    <a:pt x="135" y="29"/>
                    <a:pt x="135" y="29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40" y="2"/>
                    <a:pt x="243" y="1"/>
                    <a:pt x="246" y="1"/>
                  </a:cubicBezTo>
                  <a:cubicBezTo>
                    <a:pt x="250" y="0"/>
                    <a:pt x="253" y="0"/>
                    <a:pt x="256" y="0"/>
                  </a:cubicBezTo>
                  <a:cubicBezTo>
                    <a:pt x="259" y="1"/>
                    <a:pt x="261" y="1"/>
                    <a:pt x="264" y="1"/>
                  </a:cubicBezTo>
                  <a:cubicBezTo>
                    <a:pt x="267" y="2"/>
                    <a:pt x="270" y="3"/>
                    <a:pt x="272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F1E2D">
                    <a:shade val="30000"/>
                    <a:satMod val="115000"/>
                  </a:srgbClr>
                </a:gs>
                <a:gs pos="50000">
                  <a:srgbClr val="BF1E2D">
                    <a:shade val="67500"/>
                    <a:satMod val="115000"/>
                  </a:srgbClr>
                </a:gs>
                <a:gs pos="100000">
                  <a:srgbClr val="BF1E2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1119188" y="3827463"/>
              <a:ext cx="355600" cy="250825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94" y="30"/>
                </a:cxn>
                <a:cxn ang="0">
                  <a:pos x="92" y="37"/>
                </a:cxn>
                <a:cxn ang="0">
                  <a:pos x="90" y="44"/>
                </a:cxn>
                <a:cxn ang="0">
                  <a:pos x="85" y="50"/>
                </a:cxn>
                <a:cxn ang="0">
                  <a:pos x="79" y="56"/>
                </a:cxn>
                <a:cxn ang="0">
                  <a:pos x="71" y="61"/>
                </a:cxn>
                <a:cxn ang="0">
                  <a:pos x="63" y="64"/>
                </a:cxn>
                <a:cxn ang="0">
                  <a:pos x="54" y="66"/>
                </a:cxn>
                <a:cxn ang="0">
                  <a:pos x="45" y="67"/>
                </a:cxn>
                <a:cxn ang="0">
                  <a:pos x="38" y="66"/>
                </a:cxn>
                <a:cxn ang="0">
                  <a:pos x="31" y="64"/>
                </a:cxn>
                <a:cxn ang="0">
                  <a:pos x="24" y="61"/>
                </a:cxn>
                <a:cxn ang="0">
                  <a:pos x="19" y="58"/>
                </a:cxn>
                <a:cxn ang="0">
                  <a:pos x="15" y="54"/>
                </a:cxn>
                <a:cxn ang="0">
                  <a:pos x="12" y="50"/>
                </a:cxn>
                <a:cxn ang="0">
                  <a:pos x="9" y="46"/>
                </a:cxn>
                <a:cxn ang="0">
                  <a:pos x="8" y="42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8" y="28"/>
                </a:cxn>
                <a:cxn ang="0">
                  <a:pos x="12" y="32"/>
                </a:cxn>
                <a:cxn ang="0">
                  <a:pos x="18" y="36"/>
                </a:cxn>
                <a:cxn ang="0">
                  <a:pos x="25" y="39"/>
                </a:cxn>
                <a:cxn ang="0">
                  <a:pos x="33" y="41"/>
                </a:cxn>
                <a:cxn ang="0">
                  <a:pos x="41" y="41"/>
                </a:cxn>
                <a:cxn ang="0">
                  <a:pos x="51" y="41"/>
                </a:cxn>
                <a:cxn ang="0">
                  <a:pos x="61" y="38"/>
                </a:cxn>
                <a:cxn ang="0">
                  <a:pos x="70" y="34"/>
                </a:cxn>
                <a:cxn ang="0">
                  <a:pos x="78" y="29"/>
                </a:cxn>
                <a:cxn ang="0">
                  <a:pos x="85" y="23"/>
                </a:cxn>
                <a:cxn ang="0">
                  <a:pos x="90" y="16"/>
                </a:cxn>
                <a:cxn ang="0">
                  <a:pos x="93" y="8"/>
                </a:cxn>
                <a:cxn ang="0">
                  <a:pos x="95" y="0"/>
                </a:cxn>
              </a:cxnLst>
              <a:rect l="0" t="0" r="r" b="b"/>
              <a:pathLst>
                <a:path w="95" h="67">
                  <a:moveTo>
                    <a:pt x="95" y="0"/>
                  </a:moveTo>
                  <a:cubicBezTo>
                    <a:pt x="94" y="10"/>
                    <a:pt x="94" y="20"/>
                    <a:pt x="94" y="30"/>
                  </a:cubicBezTo>
                  <a:cubicBezTo>
                    <a:pt x="93" y="32"/>
                    <a:pt x="93" y="35"/>
                    <a:pt x="92" y="37"/>
                  </a:cubicBezTo>
                  <a:cubicBezTo>
                    <a:pt x="92" y="39"/>
                    <a:pt x="91" y="42"/>
                    <a:pt x="90" y="44"/>
                  </a:cubicBezTo>
                  <a:cubicBezTo>
                    <a:pt x="88" y="46"/>
                    <a:pt x="87" y="48"/>
                    <a:pt x="85" y="50"/>
                  </a:cubicBezTo>
                  <a:cubicBezTo>
                    <a:pt x="83" y="52"/>
                    <a:pt x="81" y="54"/>
                    <a:pt x="79" y="56"/>
                  </a:cubicBezTo>
                  <a:cubicBezTo>
                    <a:pt x="77" y="58"/>
                    <a:pt x="74" y="60"/>
                    <a:pt x="71" y="61"/>
                  </a:cubicBezTo>
                  <a:cubicBezTo>
                    <a:pt x="69" y="62"/>
                    <a:pt x="66" y="63"/>
                    <a:pt x="63" y="64"/>
                  </a:cubicBezTo>
                  <a:cubicBezTo>
                    <a:pt x="60" y="65"/>
                    <a:pt x="57" y="66"/>
                    <a:pt x="54" y="66"/>
                  </a:cubicBezTo>
                  <a:cubicBezTo>
                    <a:pt x="52" y="67"/>
                    <a:pt x="48" y="67"/>
                    <a:pt x="45" y="67"/>
                  </a:cubicBezTo>
                  <a:cubicBezTo>
                    <a:pt x="43" y="67"/>
                    <a:pt x="40" y="66"/>
                    <a:pt x="38" y="66"/>
                  </a:cubicBezTo>
                  <a:cubicBezTo>
                    <a:pt x="36" y="66"/>
                    <a:pt x="33" y="65"/>
                    <a:pt x="31" y="64"/>
                  </a:cubicBezTo>
                  <a:cubicBezTo>
                    <a:pt x="29" y="63"/>
                    <a:pt x="26" y="62"/>
                    <a:pt x="24" y="61"/>
                  </a:cubicBezTo>
                  <a:cubicBezTo>
                    <a:pt x="22" y="60"/>
                    <a:pt x="21" y="59"/>
                    <a:pt x="19" y="58"/>
                  </a:cubicBezTo>
                  <a:cubicBezTo>
                    <a:pt x="17" y="56"/>
                    <a:pt x="16" y="55"/>
                    <a:pt x="15" y="54"/>
                  </a:cubicBezTo>
                  <a:cubicBezTo>
                    <a:pt x="14" y="53"/>
                    <a:pt x="13" y="52"/>
                    <a:pt x="12" y="50"/>
                  </a:cubicBezTo>
                  <a:cubicBezTo>
                    <a:pt x="11" y="49"/>
                    <a:pt x="10" y="47"/>
                    <a:pt x="9" y="46"/>
                  </a:cubicBezTo>
                  <a:cubicBezTo>
                    <a:pt x="9" y="45"/>
                    <a:pt x="8" y="43"/>
                    <a:pt x="8" y="42"/>
                  </a:cubicBezTo>
                  <a:cubicBezTo>
                    <a:pt x="5" y="33"/>
                    <a:pt x="2" y="24"/>
                    <a:pt x="0" y="15"/>
                  </a:cubicBezTo>
                  <a:cubicBezTo>
                    <a:pt x="0" y="17"/>
                    <a:pt x="1" y="18"/>
                    <a:pt x="2" y="20"/>
                  </a:cubicBezTo>
                  <a:cubicBezTo>
                    <a:pt x="2" y="21"/>
                    <a:pt x="3" y="23"/>
                    <a:pt x="4" y="24"/>
                  </a:cubicBezTo>
                  <a:cubicBezTo>
                    <a:pt x="5" y="26"/>
                    <a:pt x="6" y="27"/>
                    <a:pt x="8" y="28"/>
                  </a:cubicBezTo>
                  <a:cubicBezTo>
                    <a:pt x="9" y="30"/>
                    <a:pt x="10" y="31"/>
                    <a:pt x="12" y="32"/>
                  </a:cubicBezTo>
                  <a:cubicBezTo>
                    <a:pt x="14" y="33"/>
                    <a:pt x="16" y="35"/>
                    <a:pt x="18" y="36"/>
                  </a:cubicBezTo>
                  <a:cubicBezTo>
                    <a:pt x="20" y="37"/>
                    <a:pt x="23" y="38"/>
                    <a:pt x="25" y="39"/>
                  </a:cubicBezTo>
                  <a:cubicBezTo>
                    <a:pt x="28" y="40"/>
                    <a:pt x="30" y="40"/>
                    <a:pt x="33" y="41"/>
                  </a:cubicBezTo>
                  <a:cubicBezTo>
                    <a:pt x="36" y="41"/>
                    <a:pt x="38" y="41"/>
                    <a:pt x="41" y="41"/>
                  </a:cubicBezTo>
                  <a:cubicBezTo>
                    <a:pt x="45" y="41"/>
                    <a:pt x="48" y="41"/>
                    <a:pt x="51" y="41"/>
                  </a:cubicBezTo>
                  <a:cubicBezTo>
                    <a:pt x="55" y="40"/>
                    <a:pt x="58" y="39"/>
                    <a:pt x="61" y="38"/>
                  </a:cubicBezTo>
                  <a:cubicBezTo>
                    <a:pt x="64" y="37"/>
                    <a:pt x="67" y="36"/>
                    <a:pt x="70" y="34"/>
                  </a:cubicBezTo>
                  <a:cubicBezTo>
                    <a:pt x="73" y="33"/>
                    <a:pt x="76" y="31"/>
                    <a:pt x="78" y="29"/>
                  </a:cubicBezTo>
                  <a:cubicBezTo>
                    <a:pt x="81" y="27"/>
                    <a:pt x="83" y="25"/>
                    <a:pt x="85" y="23"/>
                  </a:cubicBezTo>
                  <a:cubicBezTo>
                    <a:pt x="87" y="21"/>
                    <a:pt x="89" y="18"/>
                    <a:pt x="90" y="16"/>
                  </a:cubicBezTo>
                  <a:cubicBezTo>
                    <a:pt x="92" y="13"/>
                    <a:pt x="93" y="11"/>
                    <a:pt x="93" y="8"/>
                  </a:cubicBezTo>
                  <a:cubicBezTo>
                    <a:pt x="94" y="6"/>
                    <a:pt x="95" y="3"/>
                    <a:pt x="9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860425" y="4037013"/>
              <a:ext cx="77788" cy="1317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1" y="23"/>
                </a:cxn>
                <a:cxn ang="0">
                  <a:pos x="19" y="25"/>
                </a:cxn>
                <a:cxn ang="0">
                  <a:pos x="17" y="28"/>
                </a:cxn>
                <a:cxn ang="0">
                  <a:pos x="16" y="32"/>
                </a:cxn>
                <a:cxn ang="0">
                  <a:pos x="15" y="3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7" y="0"/>
                </a:cxn>
              </a:cxnLst>
              <a:rect l="0" t="0" r="r" b="b"/>
              <a:pathLst>
                <a:path w="21" h="35">
                  <a:moveTo>
                    <a:pt x="7" y="0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0" y="24"/>
                    <a:pt x="19" y="25"/>
                  </a:cubicBezTo>
                  <a:cubicBezTo>
                    <a:pt x="19" y="26"/>
                    <a:pt x="18" y="27"/>
                    <a:pt x="17" y="28"/>
                  </a:cubicBezTo>
                  <a:cubicBezTo>
                    <a:pt x="17" y="30"/>
                    <a:pt x="16" y="31"/>
                    <a:pt x="16" y="32"/>
                  </a:cubicBezTo>
                  <a:cubicBezTo>
                    <a:pt x="15" y="33"/>
                    <a:pt x="15" y="34"/>
                    <a:pt x="15" y="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1" y="11"/>
                    <a:pt x="1" y="10"/>
                  </a:cubicBezTo>
                  <a:cubicBezTo>
                    <a:pt x="2" y="9"/>
                    <a:pt x="2" y="8"/>
                    <a:pt x="3" y="6"/>
                  </a:cubicBezTo>
                  <a:cubicBezTo>
                    <a:pt x="4" y="5"/>
                    <a:pt x="4" y="4"/>
                    <a:pt x="5" y="3"/>
                  </a:cubicBezTo>
                  <a:cubicBezTo>
                    <a:pt x="6" y="2"/>
                    <a:pt x="6" y="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4063" y="4086225"/>
              <a:ext cx="161925" cy="1008063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102" y="52"/>
                </a:cxn>
                <a:cxn ang="0">
                  <a:pos x="55" y="623"/>
                </a:cxn>
                <a:cxn ang="0">
                  <a:pos x="0" y="635"/>
                </a:cxn>
                <a:cxn ang="0">
                  <a:pos x="67" y="0"/>
                </a:cxn>
              </a:cxnLst>
              <a:rect l="0" t="0" r="r" b="b"/>
              <a:pathLst>
                <a:path w="102" h="635">
                  <a:moveTo>
                    <a:pt x="67" y="0"/>
                  </a:moveTo>
                  <a:lnTo>
                    <a:pt x="102" y="52"/>
                  </a:lnTo>
                  <a:lnTo>
                    <a:pt x="55" y="623"/>
                  </a:lnTo>
                  <a:lnTo>
                    <a:pt x="0" y="63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/>
            <p:cNvSpPr>
              <a:spLocks noEditPoints="1"/>
            </p:cNvSpPr>
            <p:nvPr/>
          </p:nvSpPr>
          <p:spPr bwMode="auto">
            <a:xfrm>
              <a:off x="304800" y="3343275"/>
              <a:ext cx="1211263" cy="2076450"/>
            </a:xfrm>
            <a:custGeom>
              <a:avLst/>
              <a:gdLst/>
              <a:ahLst/>
              <a:cxnLst>
                <a:cxn ang="0">
                  <a:pos x="149" y="182"/>
                </a:cxn>
                <a:cxn ang="0">
                  <a:pos x="146" y="186"/>
                </a:cxn>
                <a:cxn ang="0">
                  <a:pos x="145" y="187"/>
                </a:cxn>
                <a:cxn ang="0">
                  <a:pos x="145" y="187"/>
                </a:cxn>
                <a:cxn ang="0">
                  <a:pos x="145" y="188"/>
                </a:cxn>
                <a:cxn ang="0">
                  <a:pos x="145" y="187"/>
                </a:cxn>
                <a:cxn ang="0">
                  <a:pos x="145" y="188"/>
                </a:cxn>
                <a:cxn ang="0">
                  <a:pos x="144" y="189"/>
                </a:cxn>
                <a:cxn ang="0">
                  <a:pos x="142" y="194"/>
                </a:cxn>
                <a:cxn ang="0">
                  <a:pos x="141" y="197"/>
                </a:cxn>
                <a:cxn ang="0">
                  <a:pos x="141" y="197"/>
                </a:cxn>
                <a:cxn ang="0">
                  <a:pos x="141" y="198"/>
                </a:cxn>
                <a:cxn ang="0">
                  <a:pos x="301" y="4"/>
                </a:cxn>
                <a:cxn ang="0">
                  <a:pos x="254" y="3"/>
                </a:cxn>
                <a:cxn ang="0">
                  <a:pos x="154" y="29"/>
                </a:cxn>
                <a:cxn ang="0">
                  <a:pos x="125" y="45"/>
                </a:cxn>
                <a:cxn ang="0">
                  <a:pos x="113" y="70"/>
                </a:cxn>
                <a:cxn ang="0">
                  <a:pos x="117" y="84"/>
                </a:cxn>
                <a:cxn ang="0">
                  <a:pos x="86" y="149"/>
                </a:cxn>
                <a:cxn ang="0">
                  <a:pos x="3" y="453"/>
                </a:cxn>
                <a:cxn ang="0">
                  <a:pos x="8" y="516"/>
                </a:cxn>
                <a:cxn ang="0">
                  <a:pos x="49" y="553"/>
                </a:cxn>
                <a:cxn ang="0">
                  <a:pos x="86" y="546"/>
                </a:cxn>
                <a:cxn ang="0">
                  <a:pos x="126" y="521"/>
                </a:cxn>
                <a:cxn ang="0">
                  <a:pos x="150" y="478"/>
                </a:cxn>
                <a:cxn ang="0">
                  <a:pos x="172" y="216"/>
                </a:cxn>
                <a:cxn ang="0">
                  <a:pos x="218" y="174"/>
                </a:cxn>
                <a:cxn ang="0">
                  <a:pos x="230" y="192"/>
                </a:cxn>
                <a:cxn ang="0">
                  <a:pos x="262" y="203"/>
                </a:cxn>
                <a:cxn ang="0">
                  <a:pos x="302" y="190"/>
                </a:cxn>
                <a:cxn ang="0">
                  <a:pos x="319" y="160"/>
                </a:cxn>
                <a:cxn ang="0">
                  <a:pos x="323" y="33"/>
                </a:cxn>
                <a:cxn ang="0">
                  <a:pos x="119" y="72"/>
                </a:cxn>
                <a:cxn ang="0">
                  <a:pos x="121" y="76"/>
                </a:cxn>
                <a:cxn ang="0">
                  <a:pos x="91" y="543"/>
                </a:cxn>
                <a:cxn ang="0">
                  <a:pos x="94" y="540"/>
                </a:cxn>
                <a:cxn ang="0">
                  <a:pos x="98" y="537"/>
                </a:cxn>
                <a:cxn ang="0">
                  <a:pos x="307" y="159"/>
                </a:cxn>
                <a:cxn ang="0">
                  <a:pos x="314" y="150"/>
                </a:cxn>
                <a:cxn ang="0">
                  <a:pos x="319" y="141"/>
                </a:cxn>
                <a:cxn ang="0">
                  <a:pos x="314" y="34"/>
                </a:cxn>
                <a:cxn ang="0">
                  <a:pos x="302" y="152"/>
                </a:cxn>
                <a:cxn ang="0">
                  <a:pos x="268" y="170"/>
                </a:cxn>
                <a:cxn ang="0">
                  <a:pos x="235" y="165"/>
                </a:cxn>
                <a:cxn ang="0">
                  <a:pos x="219" y="141"/>
                </a:cxn>
                <a:cxn ang="0">
                  <a:pos x="151" y="191"/>
                </a:cxn>
                <a:cxn ang="0">
                  <a:pos x="118" y="482"/>
                </a:cxn>
                <a:cxn ang="0">
                  <a:pos x="86" y="530"/>
                </a:cxn>
                <a:cxn ang="0">
                  <a:pos x="41" y="534"/>
                </a:cxn>
                <a:cxn ang="0">
                  <a:pos x="12" y="495"/>
                </a:cxn>
                <a:cxn ang="0">
                  <a:pos x="65" y="204"/>
                </a:cxn>
                <a:cxn ang="0">
                  <a:pos x="79" y="168"/>
                </a:cxn>
                <a:cxn ang="0">
                  <a:pos x="104" y="138"/>
                </a:cxn>
                <a:cxn ang="0">
                  <a:pos x="139" y="89"/>
                </a:cxn>
                <a:cxn ang="0">
                  <a:pos x="120" y="70"/>
                </a:cxn>
                <a:cxn ang="0">
                  <a:pos x="122" y="58"/>
                </a:cxn>
                <a:cxn ang="0">
                  <a:pos x="141" y="39"/>
                </a:cxn>
                <a:cxn ang="0">
                  <a:pos x="203" y="21"/>
                </a:cxn>
                <a:cxn ang="0">
                  <a:pos x="277" y="5"/>
                </a:cxn>
                <a:cxn ang="0">
                  <a:pos x="310" y="19"/>
                </a:cxn>
                <a:cxn ang="0">
                  <a:pos x="216" y="139"/>
                </a:cxn>
              </a:cxnLst>
              <a:rect l="0" t="0" r="r" b="b"/>
              <a:pathLst>
                <a:path w="323" h="554">
                  <a:moveTo>
                    <a:pt x="148" y="182"/>
                  </a:moveTo>
                  <a:cubicBezTo>
                    <a:pt x="148" y="182"/>
                    <a:pt x="149" y="182"/>
                    <a:pt x="149" y="182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49" y="182"/>
                    <a:pt x="148" y="182"/>
                    <a:pt x="148" y="182"/>
                  </a:cubicBezTo>
                  <a:close/>
                  <a:moveTo>
                    <a:pt x="145" y="187"/>
                  </a:moveTo>
                  <a:cubicBezTo>
                    <a:pt x="146" y="187"/>
                    <a:pt x="146" y="187"/>
                    <a:pt x="146" y="187"/>
                  </a:cubicBezTo>
                  <a:cubicBezTo>
                    <a:pt x="146" y="187"/>
                    <a:pt x="146" y="187"/>
                    <a:pt x="146" y="186"/>
                  </a:cubicBezTo>
                  <a:cubicBezTo>
                    <a:pt x="146" y="187"/>
                    <a:pt x="146" y="187"/>
                    <a:pt x="146" y="187"/>
                  </a:cubicBezTo>
                  <a:cubicBezTo>
                    <a:pt x="146" y="187"/>
                    <a:pt x="146" y="187"/>
                    <a:pt x="145" y="187"/>
                  </a:cubicBezTo>
                  <a:close/>
                  <a:moveTo>
                    <a:pt x="145" y="187"/>
                  </a:move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lose/>
                  <a:moveTo>
                    <a:pt x="145" y="188"/>
                  </a:moveTo>
                  <a:cubicBezTo>
                    <a:pt x="145" y="188"/>
                    <a:pt x="145" y="188"/>
                    <a:pt x="145" y="188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8"/>
                    <a:pt x="145" y="188"/>
                  </a:cubicBezTo>
                  <a:close/>
                  <a:moveTo>
                    <a:pt x="145" y="188"/>
                  </a:move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5" y="188"/>
                    <a:pt x="145" y="188"/>
                  </a:cubicBezTo>
                  <a:close/>
                  <a:moveTo>
                    <a:pt x="144" y="189"/>
                  </a:move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lose/>
                  <a:moveTo>
                    <a:pt x="142" y="194"/>
                  </a:move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lose/>
                  <a:moveTo>
                    <a:pt x="141" y="197"/>
                  </a:move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lose/>
                  <a:moveTo>
                    <a:pt x="141" y="198"/>
                  </a:move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lose/>
                  <a:moveTo>
                    <a:pt x="317" y="16"/>
                  </a:moveTo>
                  <a:cubicBezTo>
                    <a:pt x="315" y="14"/>
                    <a:pt x="313" y="11"/>
                    <a:pt x="310" y="9"/>
                  </a:cubicBezTo>
                  <a:cubicBezTo>
                    <a:pt x="307" y="7"/>
                    <a:pt x="304" y="6"/>
                    <a:pt x="301" y="4"/>
                  </a:cubicBezTo>
                  <a:cubicBezTo>
                    <a:pt x="298" y="3"/>
                    <a:pt x="294" y="2"/>
                    <a:pt x="290" y="1"/>
                  </a:cubicBezTo>
                  <a:cubicBezTo>
                    <a:pt x="286" y="0"/>
                    <a:pt x="283" y="0"/>
                    <a:pt x="279" y="0"/>
                  </a:cubicBezTo>
                  <a:cubicBezTo>
                    <a:pt x="275" y="0"/>
                    <a:pt x="271" y="0"/>
                    <a:pt x="266" y="0"/>
                  </a:cubicBezTo>
                  <a:cubicBezTo>
                    <a:pt x="262" y="1"/>
                    <a:pt x="258" y="2"/>
                    <a:pt x="254" y="3"/>
                  </a:cubicBezTo>
                  <a:cubicBezTo>
                    <a:pt x="254" y="3"/>
                    <a:pt x="247" y="5"/>
                    <a:pt x="237" y="7"/>
                  </a:cubicBezTo>
                  <a:cubicBezTo>
                    <a:pt x="228" y="10"/>
                    <a:pt x="215" y="13"/>
                    <a:pt x="203" y="16"/>
                  </a:cubicBezTo>
                  <a:cubicBezTo>
                    <a:pt x="190" y="20"/>
                    <a:pt x="178" y="23"/>
                    <a:pt x="169" y="25"/>
                  </a:cubicBezTo>
                  <a:cubicBezTo>
                    <a:pt x="160" y="28"/>
                    <a:pt x="154" y="29"/>
                    <a:pt x="154" y="29"/>
                  </a:cubicBezTo>
                  <a:cubicBezTo>
                    <a:pt x="151" y="30"/>
                    <a:pt x="149" y="31"/>
                    <a:pt x="146" y="32"/>
                  </a:cubicBezTo>
                  <a:cubicBezTo>
                    <a:pt x="143" y="33"/>
                    <a:pt x="141" y="34"/>
                    <a:pt x="139" y="36"/>
                  </a:cubicBezTo>
                  <a:cubicBezTo>
                    <a:pt x="136" y="37"/>
                    <a:pt x="134" y="39"/>
                    <a:pt x="132" y="40"/>
                  </a:cubicBezTo>
                  <a:cubicBezTo>
                    <a:pt x="129" y="42"/>
                    <a:pt x="127" y="44"/>
                    <a:pt x="125" y="45"/>
                  </a:cubicBezTo>
                  <a:cubicBezTo>
                    <a:pt x="124" y="47"/>
                    <a:pt x="122" y="49"/>
                    <a:pt x="120" y="51"/>
                  </a:cubicBezTo>
                  <a:cubicBezTo>
                    <a:pt x="119" y="53"/>
                    <a:pt x="118" y="55"/>
                    <a:pt x="116" y="57"/>
                  </a:cubicBezTo>
                  <a:cubicBezTo>
                    <a:pt x="115" y="59"/>
                    <a:pt x="115" y="62"/>
                    <a:pt x="114" y="64"/>
                  </a:cubicBezTo>
                  <a:cubicBezTo>
                    <a:pt x="113" y="66"/>
                    <a:pt x="113" y="68"/>
                    <a:pt x="113" y="70"/>
                  </a:cubicBezTo>
                  <a:cubicBezTo>
                    <a:pt x="113" y="72"/>
                    <a:pt x="113" y="74"/>
                    <a:pt x="113" y="75"/>
                  </a:cubicBezTo>
                  <a:cubicBezTo>
                    <a:pt x="114" y="77"/>
                    <a:pt x="114" y="79"/>
                    <a:pt x="115" y="80"/>
                  </a:cubicBezTo>
                  <a:cubicBezTo>
                    <a:pt x="115" y="81"/>
                    <a:pt x="116" y="82"/>
                    <a:pt x="117" y="84"/>
                  </a:cubicBezTo>
                  <a:cubicBezTo>
                    <a:pt x="117" y="84"/>
                    <a:pt x="117" y="84"/>
                    <a:pt x="117" y="84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00" y="135"/>
                    <a:pt x="100" y="135"/>
                    <a:pt x="100" y="135"/>
                  </a:cubicBezTo>
                  <a:cubicBezTo>
                    <a:pt x="95" y="139"/>
                    <a:pt x="91" y="144"/>
                    <a:pt x="86" y="149"/>
                  </a:cubicBezTo>
                  <a:cubicBezTo>
                    <a:pt x="82" y="154"/>
                    <a:pt x="77" y="160"/>
                    <a:pt x="74" y="166"/>
                  </a:cubicBezTo>
                  <a:cubicBezTo>
                    <a:pt x="70" y="172"/>
                    <a:pt x="67" y="179"/>
                    <a:pt x="64" y="185"/>
                  </a:cubicBezTo>
                  <a:cubicBezTo>
                    <a:pt x="61" y="191"/>
                    <a:pt x="59" y="198"/>
                    <a:pt x="58" y="204"/>
                  </a:cubicBezTo>
                  <a:cubicBezTo>
                    <a:pt x="3" y="453"/>
                    <a:pt x="3" y="453"/>
                    <a:pt x="3" y="453"/>
                  </a:cubicBezTo>
                  <a:cubicBezTo>
                    <a:pt x="2" y="458"/>
                    <a:pt x="1" y="463"/>
                    <a:pt x="1" y="469"/>
                  </a:cubicBezTo>
                  <a:cubicBezTo>
                    <a:pt x="0" y="474"/>
                    <a:pt x="0" y="480"/>
                    <a:pt x="1" y="485"/>
                  </a:cubicBezTo>
                  <a:cubicBezTo>
                    <a:pt x="1" y="490"/>
                    <a:pt x="2" y="496"/>
                    <a:pt x="3" y="501"/>
                  </a:cubicBezTo>
                  <a:cubicBezTo>
                    <a:pt x="4" y="506"/>
                    <a:pt x="6" y="511"/>
                    <a:pt x="8" y="516"/>
                  </a:cubicBezTo>
                  <a:cubicBezTo>
                    <a:pt x="10" y="521"/>
                    <a:pt x="13" y="525"/>
                    <a:pt x="15" y="529"/>
                  </a:cubicBezTo>
                  <a:cubicBezTo>
                    <a:pt x="18" y="534"/>
                    <a:pt x="21" y="537"/>
                    <a:pt x="25" y="540"/>
                  </a:cubicBezTo>
                  <a:cubicBezTo>
                    <a:pt x="28" y="544"/>
                    <a:pt x="32" y="546"/>
                    <a:pt x="36" y="548"/>
                  </a:cubicBezTo>
                  <a:cubicBezTo>
                    <a:pt x="40" y="550"/>
                    <a:pt x="45" y="552"/>
                    <a:pt x="49" y="553"/>
                  </a:cubicBezTo>
                  <a:cubicBezTo>
                    <a:pt x="54" y="554"/>
                    <a:pt x="58" y="554"/>
                    <a:pt x="63" y="554"/>
                  </a:cubicBezTo>
                  <a:cubicBezTo>
                    <a:pt x="68" y="553"/>
                    <a:pt x="72" y="552"/>
                    <a:pt x="77" y="550"/>
                  </a:cubicBezTo>
                  <a:cubicBezTo>
                    <a:pt x="80" y="549"/>
                    <a:pt x="84" y="548"/>
                    <a:pt x="87" y="546"/>
                  </a:cubicBezTo>
                  <a:cubicBezTo>
                    <a:pt x="87" y="546"/>
                    <a:pt x="87" y="546"/>
                    <a:pt x="86" y="546"/>
                  </a:cubicBezTo>
                  <a:cubicBezTo>
                    <a:pt x="96" y="540"/>
                    <a:pt x="105" y="535"/>
                    <a:pt x="115" y="529"/>
                  </a:cubicBezTo>
                  <a:cubicBezTo>
                    <a:pt x="116" y="529"/>
                    <a:pt x="117" y="528"/>
                    <a:pt x="119" y="527"/>
                  </a:cubicBezTo>
                  <a:cubicBezTo>
                    <a:pt x="120" y="526"/>
                    <a:pt x="121" y="525"/>
                    <a:pt x="122" y="524"/>
                  </a:cubicBezTo>
                  <a:cubicBezTo>
                    <a:pt x="123" y="523"/>
                    <a:pt x="125" y="522"/>
                    <a:pt x="126" y="521"/>
                  </a:cubicBezTo>
                  <a:cubicBezTo>
                    <a:pt x="127" y="520"/>
                    <a:pt x="128" y="519"/>
                    <a:pt x="129" y="518"/>
                  </a:cubicBezTo>
                  <a:cubicBezTo>
                    <a:pt x="132" y="514"/>
                    <a:pt x="136" y="511"/>
                    <a:pt x="138" y="506"/>
                  </a:cubicBezTo>
                  <a:cubicBezTo>
                    <a:pt x="141" y="502"/>
                    <a:pt x="143" y="498"/>
                    <a:pt x="145" y="493"/>
                  </a:cubicBezTo>
                  <a:cubicBezTo>
                    <a:pt x="147" y="488"/>
                    <a:pt x="149" y="483"/>
                    <a:pt x="150" y="478"/>
                  </a:cubicBezTo>
                  <a:cubicBezTo>
                    <a:pt x="151" y="473"/>
                    <a:pt x="152" y="468"/>
                    <a:pt x="152" y="463"/>
                  </a:cubicBezTo>
                  <a:cubicBezTo>
                    <a:pt x="170" y="220"/>
                    <a:pt x="170" y="220"/>
                    <a:pt x="170" y="220"/>
                  </a:cubicBezTo>
                  <a:cubicBezTo>
                    <a:pt x="170" y="219"/>
                    <a:pt x="171" y="219"/>
                    <a:pt x="171" y="218"/>
                  </a:cubicBezTo>
                  <a:cubicBezTo>
                    <a:pt x="171" y="217"/>
                    <a:pt x="171" y="216"/>
                    <a:pt x="172" y="216"/>
                  </a:cubicBezTo>
                  <a:cubicBezTo>
                    <a:pt x="172" y="215"/>
                    <a:pt x="173" y="214"/>
                    <a:pt x="173" y="214"/>
                  </a:cubicBezTo>
                  <a:cubicBezTo>
                    <a:pt x="173" y="213"/>
                    <a:pt x="174" y="212"/>
                    <a:pt x="174" y="212"/>
                  </a:cubicBezTo>
                  <a:cubicBezTo>
                    <a:pt x="217" y="172"/>
                    <a:pt x="217" y="172"/>
                    <a:pt x="217" y="172"/>
                  </a:cubicBezTo>
                  <a:cubicBezTo>
                    <a:pt x="217" y="173"/>
                    <a:pt x="218" y="173"/>
                    <a:pt x="218" y="174"/>
                  </a:cubicBezTo>
                  <a:cubicBezTo>
                    <a:pt x="218" y="176"/>
                    <a:pt x="219" y="177"/>
                    <a:pt x="220" y="179"/>
                  </a:cubicBezTo>
                  <a:cubicBezTo>
                    <a:pt x="221" y="180"/>
                    <a:pt x="222" y="182"/>
                    <a:pt x="223" y="183"/>
                  </a:cubicBezTo>
                  <a:cubicBezTo>
                    <a:pt x="224" y="185"/>
                    <a:pt x="225" y="186"/>
                    <a:pt x="226" y="188"/>
                  </a:cubicBezTo>
                  <a:cubicBezTo>
                    <a:pt x="227" y="189"/>
                    <a:pt x="229" y="190"/>
                    <a:pt x="230" y="192"/>
                  </a:cubicBezTo>
                  <a:cubicBezTo>
                    <a:pt x="232" y="193"/>
                    <a:pt x="235" y="195"/>
                    <a:pt x="237" y="196"/>
                  </a:cubicBezTo>
                  <a:cubicBezTo>
                    <a:pt x="239" y="197"/>
                    <a:pt x="242" y="199"/>
                    <a:pt x="245" y="199"/>
                  </a:cubicBezTo>
                  <a:cubicBezTo>
                    <a:pt x="247" y="200"/>
                    <a:pt x="250" y="201"/>
                    <a:pt x="253" y="202"/>
                  </a:cubicBezTo>
                  <a:cubicBezTo>
                    <a:pt x="256" y="202"/>
                    <a:pt x="259" y="203"/>
                    <a:pt x="262" y="203"/>
                  </a:cubicBezTo>
                  <a:cubicBezTo>
                    <a:pt x="265" y="203"/>
                    <a:pt x="269" y="203"/>
                    <a:pt x="273" y="202"/>
                  </a:cubicBezTo>
                  <a:cubicBezTo>
                    <a:pt x="276" y="202"/>
                    <a:pt x="280" y="201"/>
                    <a:pt x="283" y="200"/>
                  </a:cubicBezTo>
                  <a:cubicBezTo>
                    <a:pt x="286" y="199"/>
                    <a:pt x="290" y="198"/>
                    <a:pt x="293" y="196"/>
                  </a:cubicBezTo>
                  <a:cubicBezTo>
                    <a:pt x="296" y="194"/>
                    <a:pt x="299" y="192"/>
                    <a:pt x="302" y="190"/>
                  </a:cubicBezTo>
                  <a:cubicBezTo>
                    <a:pt x="304" y="188"/>
                    <a:pt x="306" y="186"/>
                    <a:pt x="309" y="184"/>
                  </a:cubicBezTo>
                  <a:cubicBezTo>
                    <a:pt x="311" y="181"/>
                    <a:pt x="312" y="179"/>
                    <a:pt x="314" y="176"/>
                  </a:cubicBezTo>
                  <a:cubicBezTo>
                    <a:pt x="315" y="174"/>
                    <a:pt x="316" y="171"/>
                    <a:pt x="317" y="169"/>
                  </a:cubicBezTo>
                  <a:cubicBezTo>
                    <a:pt x="318" y="166"/>
                    <a:pt x="319" y="163"/>
                    <a:pt x="319" y="160"/>
                  </a:cubicBezTo>
                  <a:cubicBezTo>
                    <a:pt x="319" y="151"/>
                    <a:pt x="320" y="141"/>
                    <a:pt x="321" y="131"/>
                  </a:cubicBezTo>
                  <a:cubicBezTo>
                    <a:pt x="321" y="131"/>
                    <a:pt x="321" y="132"/>
                    <a:pt x="321" y="132"/>
                  </a:cubicBezTo>
                  <a:cubicBezTo>
                    <a:pt x="321" y="131"/>
                    <a:pt x="321" y="130"/>
                    <a:pt x="321" y="129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323" y="30"/>
                    <a:pt x="322" y="27"/>
                    <a:pt x="321" y="24"/>
                  </a:cubicBezTo>
                  <a:cubicBezTo>
                    <a:pt x="320" y="21"/>
                    <a:pt x="319" y="18"/>
                    <a:pt x="317" y="16"/>
                  </a:cubicBezTo>
                  <a:close/>
                  <a:moveTo>
                    <a:pt x="120" y="73"/>
                  </a:moveTo>
                  <a:cubicBezTo>
                    <a:pt x="119" y="72"/>
                    <a:pt x="119" y="72"/>
                    <a:pt x="119" y="72"/>
                  </a:cubicBezTo>
                  <a:cubicBezTo>
                    <a:pt x="119" y="72"/>
                    <a:pt x="119" y="73"/>
                    <a:pt x="120" y="73"/>
                  </a:cubicBezTo>
                  <a:cubicBezTo>
                    <a:pt x="120" y="73"/>
                    <a:pt x="120" y="73"/>
                    <a:pt x="120" y="73"/>
                  </a:cubicBezTo>
                  <a:close/>
                  <a:moveTo>
                    <a:pt x="121" y="77"/>
                  </a:moveTo>
                  <a:cubicBezTo>
                    <a:pt x="121" y="77"/>
                    <a:pt x="121" y="76"/>
                    <a:pt x="121" y="76"/>
                  </a:cubicBezTo>
                  <a:cubicBezTo>
                    <a:pt x="121" y="76"/>
                    <a:pt x="121" y="77"/>
                    <a:pt x="121" y="77"/>
                  </a:cubicBezTo>
                  <a:cubicBezTo>
                    <a:pt x="121" y="77"/>
                    <a:pt x="121" y="77"/>
                    <a:pt x="121" y="77"/>
                  </a:cubicBezTo>
                  <a:close/>
                  <a:moveTo>
                    <a:pt x="91" y="543"/>
                  </a:moveTo>
                  <a:cubicBezTo>
                    <a:pt x="91" y="543"/>
                    <a:pt x="91" y="543"/>
                    <a:pt x="91" y="543"/>
                  </a:cubicBezTo>
                  <a:cubicBezTo>
                    <a:pt x="91" y="543"/>
                    <a:pt x="91" y="543"/>
                    <a:pt x="91" y="543"/>
                  </a:cubicBezTo>
                  <a:cubicBezTo>
                    <a:pt x="91" y="543"/>
                    <a:pt x="91" y="543"/>
                    <a:pt x="91" y="543"/>
                  </a:cubicBezTo>
                  <a:close/>
                  <a:moveTo>
                    <a:pt x="95" y="540"/>
                  </a:moveTo>
                  <a:cubicBezTo>
                    <a:pt x="95" y="540"/>
                    <a:pt x="95" y="540"/>
                    <a:pt x="94" y="540"/>
                  </a:cubicBezTo>
                  <a:cubicBezTo>
                    <a:pt x="95" y="540"/>
                    <a:pt x="95" y="540"/>
                    <a:pt x="96" y="540"/>
                  </a:cubicBezTo>
                  <a:cubicBezTo>
                    <a:pt x="95" y="540"/>
                    <a:pt x="95" y="540"/>
                    <a:pt x="95" y="540"/>
                  </a:cubicBezTo>
                  <a:close/>
                  <a:moveTo>
                    <a:pt x="99" y="537"/>
                  </a:moveTo>
                  <a:cubicBezTo>
                    <a:pt x="99" y="537"/>
                    <a:pt x="99" y="537"/>
                    <a:pt x="98" y="537"/>
                  </a:cubicBezTo>
                  <a:cubicBezTo>
                    <a:pt x="99" y="537"/>
                    <a:pt x="99" y="537"/>
                    <a:pt x="99" y="536"/>
                  </a:cubicBezTo>
                  <a:cubicBezTo>
                    <a:pt x="99" y="536"/>
                    <a:pt x="99" y="536"/>
                    <a:pt x="99" y="537"/>
                  </a:cubicBezTo>
                  <a:close/>
                  <a:moveTo>
                    <a:pt x="310" y="156"/>
                  </a:moveTo>
                  <a:cubicBezTo>
                    <a:pt x="309" y="157"/>
                    <a:pt x="308" y="158"/>
                    <a:pt x="307" y="159"/>
                  </a:cubicBezTo>
                  <a:cubicBezTo>
                    <a:pt x="308" y="158"/>
                    <a:pt x="309" y="157"/>
                    <a:pt x="310" y="156"/>
                  </a:cubicBezTo>
                  <a:cubicBezTo>
                    <a:pt x="310" y="156"/>
                    <a:pt x="310" y="156"/>
                    <a:pt x="310" y="156"/>
                  </a:cubicBezTo>
                  <a:close/>
                  <a:moveTo>
                    <a:pt x="315" y="148"/>
                  </a:moveTo>
                  <a:cubicBezTo>
                    <a:pt x="315" y="149"/>
                    <a:pt x="315" y="150"/>
                    <a:pt x="314" y="150"/>
                  </a:cubicBezTo>
                  <a:cubicBezTo>
                    <a:pt x="315" y="149"/>
                    <a:pt x="315" y="149"/>
                    <a:pt x="316" y="148"/>
                  </a:cubicBezTo>
                  <a:cubicBezTo>
                    <a:pt x="316" y="148"/>
                    <a:pt x="315" y="148"/>
                    <a:pt x="315" y="148"/>
                  </a:cubicBezTo>
                  <a:close/>
                  <a:moveTo>
                    <a:pt x="319" y="140"/>
                  </a:moveTo>
                  <a:cubicBezTo>
                    <a:pt x="319" y="140"/>
                    <a:pt x="319" y="141"/>
                    <a:pt x="319" y="141"/>
                  </a:cubicBezTo>
                  <a:cubicBezTo>
                    <a:pt x="319" y="141"/>
                    <a:pt x="319" y="140"/>
                    <a:pt x="319" y="139"/>
                  </a:cubicBezTo>
                  <a:cubicBezTo>
                    <a:pt x="319" y="139"/>
                    <a:pt x="319" y="140"/>
                    <a:pt x="319" y="140"/>
                  </a:cubicBezTo>
                  <a:close/>
                  <a:moveTo>
                    <a:pt x="313" y="26"/>
                  </a:moveTo>
                  <a:cubicBezTo>
                    <a:pt x="314" y="29"/>
                    <a:pt x="315" y="31"/>
                    <a:pt x="314" y="34"/>
                  </a:cubicBezTo>
                  <a:cubicBezTo>
                    <a:pt x="312" y="129"/>
                    <a:pt x="312" y="129"/>
                    <a:pt x="312" y="129"/>
                  </a:cubicBezTo>
                  <a:cubicBezTo>
                    <a:pt x="312" y="132"/>
                    <a:pt x="311" y="134"/>
                    <a:pt x="311" y="137"/>
                  </a:cubicBezTo>
                  <a:cubicBezTo>
                    <a:pt x="310" y="140"/>
                    <a:pt x="309" y="142"/>
                    <a:pt x="307" y="145"/>
                  </a:cubicBezTo>
                  <a:cubicBezTo>
                    <a:pt x="306" y="147"/>
                    <a:pt x="304" y="149"/>
                    <a:pt x="302" y="152"/>
                  </a:cubicBezTo>
                  <a:cubicBezTo>
                    <a:pt x="300" y="154"/>
                    <a:pt x="298" y="156"/>
                    <a:pt x="295" y="158"/>
                  </a:cubicBezTo>
                  <a:cubicBezTo>
                    <a:pt x="293" y="160"/>
                    <a:pt x="290" y="162"/>
                    <a:pt x="287" y="163"/>
                  </a:cubicBezTo>
                  <a:cubicBezTo>
                    <a:pt x="284" y="165"/>
                    <a:pt x="281" y="166"/>
                    <a:pt x="278" y="167"/>
                  </a:cubicBezTo>
                  <a:cubicBezTo>
                    <a:pt x="275" y="168"/>
                    <a:pt x="272" y="169"/>
                    <a:pt x="268" y="170"/>
                  </a:cubicBezTo>
                  <a:cubicBezTo>
                    <a:pt x="265" y="170"/>
                    <a:pt x="262" y="170"/>
                    <a:pt x="258" y="170"/>
                  </a:cubicBezTo>
                  <a:cubicBezTo>
                    <a:pt x="255" y="170"/>
                    <a:pt x="253" y="170"/>
                    <a:pt x="250" y="170"/>
                  </a:cubicBezTo>
                  <a:cubicBezTo>
                    <a:pt x="247" y="169"/>
                    <a:pt x="245" y="169"/>
                    <a:pt x="242" y="168"/>
                  </a:cubicBezTo>
                  <a:cubicBezTo>
                    <a:pt x="240" y="167"/>
                    <a:pt x="237" y="166"/>
                    <a:pt x="235" y="165"/>
                  </a:cubicBezTo>
                  <a:cubicBezTo>
                    <a:pt x="233" y="164"/>
                    <a:pt x="231" y="162"/>
                    <a:pt x="229" y="161"/>
                  </a:cubicBezTo>
                  <a:cubicBezTo>
                    <a:pt x="227" y="159"/>
                    <a:pt x="225" y="158"/>
                    <a:pt x="224" y="156"/>
                  </a:cubicBezTo>
                  <a:cubicBezTo>
                    <a:pt x="223" y="155"/>
                    <a:pt x="223" y="155"/>
                    <a:pt x="223" y="155"/>
                  </a:cubicBezTo>
                  <a:cubicBezTo>
                    <a:pt x="223" y="151"/>
                    <a:pt x="221" y="146"/>
                    <a:pt x="219" y="141"/>
                  </a:cubicBezTo>
                  <a:cubicBezTo>
                    <a:pt x="216" y="130"/>
                    <a:pt x="216" y="130"/>
                    <a:pt x="216" y="130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4" y="186"/>
                    <a:pt x="154" y="187"/>
                    <a:pt x="153" y="188"/>
                  </a:cubicBezTo>
                  <a:cubicBezTo>
                    <a:pt x="152" y="189"/>
                    <a:pt x="152" y="190"/>
                    <a:pt x="151" y="191"/>
                  </a:cubicBezTo>
                  <a:cubicBezTo>
                    <a:pt x="150" y="193"/>
                    <a:pt x="150" y="194"/>
                    <a:pt x="149" y="195"/>
                  </a:cubicBezTo>
                  <a:cubicBezTo>
                    <a:pt x="149" y="196"/>
                    <a:pt x="148" y="197"/>
                    <a:pt x="148" y="198"/>
                  </a:cubicBezTo>
                  <a:cubicBezTo>
                    <a:pt x="120" y="467"/>
                    <a:pt x="120" y="467"/>
                    <a:pt x="120" y="467"/>
                  </a:cubicBezTo>
                  <a:cubicBezTo>
                    <a:pt x="120" y="472"/>
                    <a:pt x="119" y="477"/>
                    <a:pt x="118" y="482"/>
                  </a:cubicBezTo>
                  <a:cubicBezTo>
                    <a:pt x="116" y="487"/>
                    <a:pt x="115" y="492"/>
                    <a:pt x="113" y="497"/>
                  </a:cubicBezTo>
                  <a:cubicBezTo>
                    <a:pt x="111" y="501"/>
                    <a:pt x="108" y="506"/>
                    <a:pt x="106" y="510"/>
                  </a:cubicBezTo>
                  <a:cubicBezTo>
                    <a:pt x="103" y="514"/>
                    <a:pt x="100" y="517"/>
                    <a:pt x="97" y="521"/>
                  </a:cubicBezTo>
                  <a:cubicBezTo>
                    <a:pt x="93" y="524"/>
                    <a:pt x="90" y="527"/>
                    <a:pt x="86" y="530"/>
                  </a:cubicBezTo>
                  <a:cubicBezTo>
                    <a:pt x="83" y="532"/>
                    <a:pt x="79" y="534"/>
                    <a:pt x="75" y="536"/>
                  </a:cubicBezTo>
                  <a:cubicBezTo>
                    <a:pt x="71" y="537"/>
                    <a:pt x="67" y="538"/>
                    <a:pt x="63" y="538"/>
                  </a:cubicBezTo>
                  <a:cubicBezTo>
                    <a:pt x="59" y="539"/>
                    <a:pt x="55" y="539"/>
                    <a:pt x="52" y="538"/>
                  </a:cubicBezTo>
                  <a:cubicBezTo>
                    <a:pt x="48" y="537"/>
                    <a:pt x="44" y="536"/>
                    <a:pt x="41" y="534"/>
                  </a:cubicBezTo>
                  <a:cubicBezTo>
                    <a:pt x="37" y="533"/>
                    <a:pt x="34" y="530"/>
                    <a:pt x="31" y="528"/>
                  </a:cubicBezTo>
                  <a:cubicBezTo>
                    <a:pt x="28" y="525"/>
                    <a:pt x="25" y="522"/>
                    <a:pt x="23" y="519"/>
                  </a:cubicBezTo>
                  <a:cubicBezTo>
                    <a:pt x="20" y="515"/>
                    <a:pt x="18" y="512"/>
                    <a:pt x="17" y="507"/>
                  </a:cubicBezTo>
                  <a:cubicBezTo>
                    <a:pt x="15" y="503"/>
                    <a:pt x="13" y="499"/>
                    <a:pt x="12" y="495"/>
                  </a:cubicBezTo>
                  <a:cubicBezTo>
                    <a:pt x="11" y="490"/>
                    <a:pt x="10" y="486"/>
                    <a:pt x="10" y="481"/>
                  </a:cubicBezTo>
                  <a:cubicBezTo>
                    <a:pt x="10" y="477"/>
                    <a:pt x="10" y="472"/>
                    <a:pt x="10" y="468"/>
                  </a:cubicBezTo>
                  <a:cubicBezTo>
                    <a:pt x="10" y="463"/>
                    <a:pt x="11" y="458"/>
                    <a:pt x="12" y="454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5" y="201"/>
                    <a:pt x="66" y="198"/>
                    <a:pt x="67" y="195"/>
                  </a:cubicBezTo>
                  <a:cubicBezTo>
                    <a:pt x="68" y="192"/>
                    <a:pt x="69" y="189"/>
                    <a:pt x="70" y="186"/>
                  </a:cubicBezTo>
                  <a:cubicBezTo>
                    <a:pt x="71" y="183"/>
                    <a:pt x="73" y="180"/>
                    <a:pt x="74" y="177"/>
                  </a:cubicBezTo>
                  <a:cubicBezTo>
                    <a:pt x="76" y="174"/>
                    <a:pt x="78" y="171"/>
                    <a:pt x="79" y="168"/>
                  </a:cubicBezTo>
                  <a:cubicBezTo>
                    <a:pt x="81" y="165"/>
                    <a:pt x="83" y="162"/>
                    <a:pt x="85" y="160"/>
                  </a:cubicBezTo>
                  <a:cubicBezTo>
                    <a:pt x="87" y="157"/>
                    <a:pt x="89" y="154"/>
                    <a:pt x="91" y="152"/>
                  </a:cubicBezTo>
                  <a:cubicBezTo>
                    <a:pt x="93" y="149"/>
                    <a:pt x="95" y="147"/>
                    <a:pt x="98" y="145"/>
                  </a:cubicBezTo>
                  <a:cubicBezTo>
                    <a:pt x="100" y="142"/>
                    <a:pt x="102" y="140"/>
                    <a:pt x="104" y="138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3" y="89"/>
                    <a:pt x="150" y="89"/>
                    <a:pt x="147" y="89"/>
                  </a:cubicBezTo>
                  <a:cubicBezTo>
                    <a:pt x="145" y="89"/>
                    <a:pt x="142" y="89"/>
                    <a:pt x="139" y="89"/>
                  </a:cubicBezTo>
                  <a:cubicBezTo>
                    <a:pt x="137" y="88"/>
                    <a:pt x="135" y="88"/>
                    <a:pt x="132" y="87"/>
                  </a:cubicBezTo>
                  <a:cubicBezTo>
                    <a:pt x="130" y="86"/>
                    <a:pt x="129" y="85"/>
                    <a:pt x="127" y="84"/>
                  </a:cubicBezTo>
                  <a:cubicBezTo>
                    <a:pt x="127" y="84"/>
                    <a:pt x="127" y="84"/>
                    <a:pt x="127" y="84"/>
                  </a:cubicBezTo>
                  <a:cubicBezTo>
                    <a:pt x="125" y="79"/>
                    <a:pt x="122" y="74"/>
                    <a:pt x="120" y="70"/>
                  </a:cubicBezTo>
                  <a:cubicBezTo>
                    <a:pt x="122" y="74"/>
                    <a:pt x="125" y="79"/>
                    <a:pt x="127" y="84"/>
                  </a:cubicBezTo>
                  <a:cubicBezTo>
                    <a:pt x="125" y="79"/>
                    <a:pt x="122" y="74"/>
                    <a:pt x="119" y="68"/>
                  </a:cubicBezTo>
                  <a:cubicBezTo>
                    <a:pt x="119" y="67"/>
                    <a:pt x="119" y="65"/>
                    <a:pt x="120" y="63"/>
                  </a:cubicBezTo>
                  <a:cubicBezTo>
                    <a:pt x="120" y="61"/>
                    <a:pt x="121" y="59"/>
                    <a:pt x="122" y="58"/>
                  </a:cubicBezTo>
                  <a:cubicBezTo>
                    <a:pt x="123" y="56"/>
                    <a:pt x="124" y="54"/>
                    <a:pt x="125" y="52"/>
                  </a:cubicBezTo>
                  <a:cubicBezTo>
                    <a:pt x="127" y="51"/>
                    <a:pt x="128" y="49"/>
                    <a:pt x="130" y="47"/>
                  </a:cubicBezTo>
                  <a:cubicBezTo>
                    <a:pt x="131" y="46"/>
                    <a:pt x="133" y="44"/>
                    <a:pt x="135" y="43"/>
                  </a:cubicBezTo>
                  <a:cubicBezTo>
                    <a:pt x="137" y="42"/>
                    <a:pt x="139" y="40"/>
                    <a:pt x="141" y="39"/>
                  </a:cubicBezTo>
                  <a:cubicBezTo>
                    <a:pt x="143" y="38"/>
                    <a:pt x="145" y="37"/>
                    <a:pt x="147" y="36"/>
                  </a:cubicBezTo>
                  <a:cubicBezTo>
                    <a:pt x="150" y="35"/>
                    <a:pt x="152" y="34"/>
                    <a:pt x="154" y="34"/>
                  </a:cubicBezTo>
                  <a:cubicBezTo>
                    <a:pt x="154" y="34"/>
                    <a:pt x="160" y="32"/>
                    <a:pt x="169" y="30"/>
                  </a:cubicBezTo>
                  <a:cubicBezTo>
                    <a:pt x="179" y="27"/>
                    <a:pt x="191" y="24"/>
                    <a:pt x="203" y="21"/>
                  </a:cubicBezTo>
                  <a:cubicBezTo>
                    <a:pt x="216" y="17"/>
                    <a:pt x="229" y="14"/>
                    <a:pt x="238" y="12"/>
                  </a:cubicBezTo>
                  <a:cubicBezTo>
                    <a:pt x="248" y="9"/>
                    <a:pt x="255" y="7"/>
                    <a:pt x="255" y="7"/>
                  </a:cubicBezTo>
                  <a:cubicBezTo>
                    <a:pt x="259" y="6"/>
                    <a:pt x="262" y="5"/>
                    <a:pt x="266" y="5"/>
                  </a:cubicBezTo>
                  <a:cubicBezTo>
                    <a:pt x="270" y="5"/>
                    <a:pt x="273" y="4"/>
                    <a:pt x="277" y="5"/>
                  </a:cubicBezTo>
                  <a:cubicBezTo>
                    <a:pt x="280" y="5"/>
                    <a:pt x="283" y="5"/>
                    <a:pt x="287" y="6"/>
                  </a:cubicBezTo>
                  <a:cubicBezTo>
                    <a:pt x="290" y="6"/>
                    <a:pt x="293" y="7"/>
                    <a:pt x="296" y="9"/>
                  </a:cubicBezTo>
                  <a:cubicBezTo>
                    <a:pt x="299" y="10"/>
                    <a:pt x="302" y="11"/>
                    <a:pt x="304" y="13"/>
                  </a:cubicBezTo>
                  <a:cubicBezTo>
                    <a:pt x="306" y="15"/>
                    <a:pt x="308" y="17"/>
                    <a:pt x="310" y="19"/>
                  </a:cubicBezTo>
                  <a:cubicBezTo>
                    <a:pt x="311" y="21"/>
                    <a:pt x="313" y="23"/>
                    <a:pt x="313" y="26"/>
                  </a:cubicBezTo>
                  <a:close/>
                  <a:moveTo>
                    <a:pt x="216" y="140"/>
                  </a:moveTo>
                  <a:cubicBezTo>
                    <a:pt x="216" y="140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4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671513" y="3376613"/>
              <a:ext cx="784225" cy="544513"/>
            </a:xfrm>
            <a:custGeom>
              <a:avLst/>
              <a:gdLst/>
              <a:ahLst/>
              <a:cxnLst>
                <a:cxn ang="0">
                  <a:pos x="200" y="8"/>
                </a:cxn>
                <a:cxn ang="0">
                  <a:pos x="193" y="4"/>
                </a:cxn>
                <a:cxn ang="0">
                  <a:pos x="185" y="1"/>
                </a:cxn>
                <a:cxn ang="0">
                  <a:pos x="177" y="0"/>
                </a:cxn>
                <a:cxn ang="0">
                  <a:pos x="167" y="1"/>
                </a:cxn>
                <a:cxn ang="0">
                  <a:pos x="158" y="3"/>
                </a:cxn>
                <a:cxn ang="0">
                  <a:pos x="56" y="29"/>
                </a:cxn>
                <a:cxn ang="0">
                  <a:pos x="54" y="30"/>
                </a:cxn>
                <a:cxn ang="0">
                  <a:pos x="51" y="31"/>
                </a:cxn>
                <a:cxn ang="0">
                  <a:pos x="47" y="33"/>
                </a:cxn>
                <a:cxn ang="0">
                  <a:pos x="42" y="35"/>
                </a:cxn>
                <a:cxn ang="0">
                  <a:pos x="41" y="36"/>
                </a:cxn>
                <a:cxn ang="0">
                  <a:pos x="40" y="37"/>
                </a:cxn>
                <a:cxn ang="0">
                  <a:pos x="39" y="38"/>
                </a:cxn>
                <a:cxn ang="0">
                  <a:pos x="38" y="38"/>
                </a:cxn>
                <a:cxn ang="0">
                  <a:pos x="36" y="41"/>
                </a:cxn>
                <a:cxn ang="0">
                  <a:pos x="33" y="43"/>
                </a:cxn>
                <a:cxn ang="0">
                  <a:pos x="31" y="46"/>
                </a:cxn>
                <a:cxn ang="0">
                  <a:pos x="29" y="50"/>
                </a:cxn>
                <a:cxn ang="0">
                  <a:pos x="29" y="50"/>
                </a:cxn>
                <a:cxn ang="0">
                  <a:pos x="29" y="51"/>
                </a:cxn>
                <a:cxn ang="0">
                  <a:pos x="28" y="53"/>
                </a:cxn>
                <a:cxn ang="0">
                  <a:pos x="27" y="58"/>
                </a:cxn>
                <a:cxn ang="0">
                  <a:pos x="27" y="59"/>
                </a:cxn>
                <a:cxn ang="0">
                  <a:pos x="27" y="60"/>
                </a:cxn>
                <a:cxn ang="0">
                  <a:pos x="28" y="62"/>
                </a:cxn>
                <a:cxn ang="0">
                  <a:pos x="28" y="63"/>
                </a:cxn>
                <a:cxn ang="0">
                  <a:pos x="29" y="65"/>
                </a:cxn>
                <a:cxn ang="0">
                  <a:pos x="30" y="67"/>
                </a:cxn>
                <a:cxn ang="0">
                  <a:pos x="32" y="69"/>
                </a:cxn>
                <a:cxn ang="0">
                  <a:pos x="34" y="70"/>
                </a:cxn>
                <a:cxn ang="0">
                  <a:pos x="38" y="73"/>
                </a:cxn>
                <a:cxn ang="0">
                  <a:pos x="44" y="74"/>
                </a:cxn>
                <a:cxn ang="0">
                  <a:pos x="50" y="75"/>
                </a:cxn>
                <a:cxn ang="0">
                  <a:pos x="58" y="74"/>
                </a:cxn>
                <a:cxn ang="0">
                  <a:pos x="86" y="67"/>
                </a:cxn>
                <a:cxn ang="0">
                  <a:pos x="85" y="68"/>
                </a:cxn>
                <a:cxn ang="0">
                  <a:pos x="85" y="68"/>
                </a:cxn>
                <a:cxn ang="0">
                  <a:pos x="84" y="69"/>
                </a:cxn>
                <a:cxn ang="0">
                  <a:pos x="83" y="69"/>
                </a:cxn>
                <a:cxn ang="0">
                  <a:pos x="10" y="133"/>
                </a:cxn>
                <a:cxn ang="0">
                  <a:pos x="0" y="143"/>
                </a:cxn>
                <a:cxn ang="0">
                  <a:pos x="85" y="141"/>
                </a:cxn>
                <a:cxn ang="0">
                  <a:pos x="128" y="102"/>
                </a:cxn>
                <a:cxn ang="0">
                  <a:pos x="127" y="110"/>
                </a:cxn>
                <a:cxn ang="0">
                  <a:pos x="127" y="116"/>
                </a:cxn>
                <a:cxn ang="0">
                  <a:pos x="126" y="120"/>
                </a:cxn>
                <a:cxn ang="0">
                  <a:pos x="126" y="122"/>
                </a:cxn>
                <a:cxn ang="0">
                  <a:pos x="126" y="129"/>
                </a:cxn>
                <a:cxn ang="0">
                  <a:pos x="128" y="135"/>
                </a:cxn>
                <a:cxn ang="0">
                  <a:pos x="128" y="135"/>
                </a:cxn>
                <a:cxn ang="0">
                  <a:pos x="205" y="116"/>
                </a:cxn>
                <a:cxn ang="0">
                  <a:pos x="208" y="26"/>
                </a:cxn>
                <a:cxn ang="0">
                  <a:pos x="208" y="19"/>
                </a:cxn>
                <a:cxn ang="0">
                  <a:pos x="205" y="13"/>
                </a:cxn>
                <a:cxn ang="0">
                  <a:pos x="200" y="8"/>
                </a:cxn>
              </a:cxnLst>
              <a:rect l="0" t="0" r="r" b="b"/>
              <a:pathLst>
                <a:path w="209" h="145">
                  <a:moveTo>
                    <a:pt x="200" y="8"/>
                  </a:moveTo>
                  <a:cubicBezTo>
                    <a:pt x="198" y="6"/>
                    <a:pt x="196" y="5"/>
                    <a:pt x="193" y="4"/>
                  </a:cubicBezTo>
                  <a:cubicBezTo>
                    <a:pt x="191" y="3"/>
                    <a:pt x="188" y="2"/>
                    <a:pt x="185" y="1"/>
                  </a:cubicBezTo>
                  <a:cubicBezTo>
                    <a:pt x="182" y="1"/>
                    <a:pt x="180" y="1"/>
                    <a:pt x="177" y="0"/>
                  </a:cubicBezTo>
                  <a:cubicBezTo>
                    <a:pt x="174" y="0"/>
                    <a:pt x="171" y="0"/>
                    <a:pt x="167" y="1"/>
                  </a:cubicBezTo>
                  <a:cubicBezTo>
                    <a:pt x="164" y="1"/>
                    <a:pt x="161" y="2"/>
                    <a:pt x="158" y="3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5" y="30"/>
                    <a:pt x="54" y="30"/>
                  </a:cubicBezTo>
                  <a:cubicBezTo>
                    <a:pt x="53" y="30"/>
                    <a:pt x="52" y="30"/>
                    <a:pt x="51" y="31"/>
                  </a:cubicBezTo>
                  <a:cubicBezTo>
                    <a:pt x="50" y="31"/>
                    <a:pt x="49" y="32"/>
                    <a:pt x="47" y="33"/>
                  </a:cubicBezTo>
                  <a:cubicBezTo>
                    <a:pt x="46" y="33"/>
                    <a:pt x="44" y="34"/>
                    <a:pt x="42" y="35"/>
                  </a:cubicBezTo>
                  <a:cubicBezTo>
                    <a:pt x="42" y="36"/>
                    <a:pt x="42" y="36"/>
                    <a:pt x="41" y="36"/>
                  </a:cubicBezTo>
                  <a:cubicBezTo>
                    <a:pt x="41" y="36"/>
                    <a:pt x="41" y="37"/>
                    <a:pt x="40" y="37"/>
                  </a:cubicBezTo>
                  <a:cubicBezTo>
                    <a:pt x="40" y="37"/>
                    <a:pt x="40" y="37"/>
                    <a:pt x="39" y="38"/>
                  </a:cubicBezTo>
                  <a:cubicBezTo>
                    <a:pt x="39" y="38"/>
                    <a:pt x="39" y="38"/>
                    <a:pt x="38" y="38"/>
                  </a:cubicBezTo>
                  <a:cubicBezTo>
                    <a:pt x="38" y="39"/>
                    <a:pt x="37" y="40"/>
                    <a:pt x="36" y="41"/>
                  </a:cubicBezTo>
                  <a:cubicBezTo>
                    <a:pt x="35" y="41"/>
                    <a:pt x="34" y="42"/>
                    <a:pt x="33" y="43"/>
                  </a:cubicBezTo>
                  <a:cubicBezTo>
                    <a:pt x="33" y="44"/>
                    <a:pt x="32" y="45"/>
                    <a:pt x="31" y="46"/>
                  </a:cubicBezTo>
                  <a:cubicBezTo>
                    <a:pt x="31" y="47"/>
                    <a:pt x="30" y="49"/>
                    <a:pt x="29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0"/>
                    <a:pt x="29" y="51"/>
                    <a:pt x="29" y="51"/>
                  </a:cubicBezTo>
                  <a:cubicBezTo>
                    <a:pt x="29" y="52"/>
                    <a:pt x="29" y="52"/>
                    <a:pt x="28" y="53"/>
                  </a:cubicBezTo>
                  <a:cubicBezTo>
                    <a:pt x="28" y="55"/>
                    <a:pt x="28" y="56"/>
                    <a:pt x="27" y="58"/>
                  </a:cubicBezTo>
                  <a:cubicBezTo>
                    <a:pt x="27" y="58"/>
                    <a:pt x="27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2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8" y="64"/>
                    <a:pt x="29" y="64"/>
                    <a:pt x="29" y="65"/>
                  </a:cubicBezTo>
                  <a:cubicBezTo>
                    <a:pt x="29" y="66"/>
                    <a:pt x="30" y="66"/>
                    <a:pt x="30" y="67"/>
                  </a:cubicBezTo>
                  <a:cubicBezTo>
                    <a:pt x="31" y="68"/>
                    <a:pt x="31" y="68"/>
                    <a:pt x="32" y="69"/>
                  </a:cubicBezTo>
                  <a:cubicBezTo>
                    <a:pt x="32" y="69"/>
                    <a:pt x="33" y="70"/>
                    <a:pt x="34" y="70"/>
                  </a:cubicBezTo>
                  <a:cubicBezTo>
                    <a:pt x="35" y="71"/>
                    <a:pt x="36" y="72"/>
                    <a:pt x="38" y="73"/>
                  </a:cubicBezTo>
                  <a:cubicBezTo>
                    <a:pt x="40" y="74"/>
                    <a:pt x="42" y="74"/>
                    <a:pt x="44" y="74"/>
                  </a:cubicBezTo>
                  <a:cubicBezTo>
                    <a:pt x="46" y="75"/>
                    <a:pt x="48" y="75"/>
                    <a:pt x="50" y="75"/>
                  </a:cubicBezTo>
                  <a:cubicBezTo>
                    <a:pt x="53" y="75"/>
                    <a:pt x="55" y="74"/>
                    <a:pt x="58" y="74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6" y="67"/>
                    <a:pt x="85" y="67"/>
                    <a:pt x="85" y="68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84" y="68"/>
                    <a:pt x="84" y="68"/>
                    <a:pt x="84" y="69"/>
                  </a:cubicBezTo>
                  <a:cubicBezTo>
                    <a:pt x="84" y="69"/>
                    <a:pt x="84" y="69"/>
                    <a:pt x="83" y="69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7" y="136"/>
                    <a:pt x="4" y="139"/>
                    <a:pt x="0" y="143"/>
                  </a:cubicBezTo>
                  <a:cubicBezTo>
                    <a:pt x="25" y="144"/>
                    <a:pt x="53" y="145"/>
                    <a:pt x="85" y="141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5"/>
                    <a:pt x="128" y="108"/>
                    <a:pt x="127" y="110"/>
                  </a:cubicBezTo>
                  <a:cubicBezTo>
                    <a:pt x="127" y="112"/>
                    <a:pt x="127" y="114"/>
                    <a:pt x="127" y="116"/>
                  </a:cubicBezTo>
                  <a:cubicBezTo>
                    <a:pt x="126" y="118"/>
                    <a:pt x="126" y="119"/>
                    <a:pt x="126" y="120"/>
                  </a:cubicBezTo>
                  <a:cubicBezTo>
                    <a:pt x="126" y="121"/>
                    <a:pt x="126" y="122"/>
                    <a:pt x="126" y="122"/>
                  </a:cubicBezTo>
                  <a:cubicBezTo>
                    <a:pt x="125" y="124"/>
                    <a:pt x="125" y="127"/>
                    <a:pt x="126" y="129"/>
                  </a:cubicBezTo>
                  <a:cubicBezTo>
                    <a:pt x="126" y="131"/>
                    <a:pt x="127" y="133"/>
                    <a:pt x="128" y="135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52" y="131"/>
                    <a:pt x="177" y="125"/>
                    <a:pt x="205" y="116"/>
                  </a:cubicBezTo>
                  <a:cubicBezTo>
                    <a:pt x="208" y="26"/>
                    <a:pt x="208" y="26"/>
                    <a:pt x="208" y="26"/>
                  </a:cubicBezTo>
                  <a:cubicBezTo>
                    <a:pt x="209" y="23"/>
                    <a:pt x="208" y="21"/>
                    <a:pt x="208" y="19"/>
                  </a:cubicBezTo>
                  <a:cubicBezTo>
                    <a:pt x="207" y="17"/>
                    <a:pt x="206" y="15"/>
                    <a:pt x="205" y="13"/>
                  </a:cubicBezTo>
                  <a:cubicBezTo>
                    <a:pt x="203" y="11"/>
                    <a:pt x="202" y="9"/>
                    <a:pt x="200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1C24">
                    <a:shade val="30000"/>
                    <a:satMod val="115000"/>
                  </a:srgbClr>
                </a:gs>
                <a:gs pos="50000">
                  <a:srgbClr val="ED1C24">
                    <a:shade val="67500"/>
                    <a:satMod val="115000"/>
                  </a:srgbClr>
                </a:gs>
                <a:gs pos="100000">
                  <a:srgbClr val="ED1C2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342900" y="3359150"/>
              <a:ext cx="1143000" cy="2005013"/>
            </a:xfrm>
            <a:custGeom>
              <a:avLst/>
              <a:gdLst/>
              <a:ahLst/>
              <a:cxnLst>
                <a:cxn ang="0">
                  <a:pos x="103" y="493"/>
                </a:cxn>
                <a:cxn ang="0">
                  <a:pos x="76" y="526"/>
                </a:cxn>
                <a:cxn ang="0">
                  <a:pos x="42" y="534"/>
                </a:cxn>
                <a:cxn ang="0">
                  <a:pos x="13" y="515"/>
                </a:cxn>
                <a:cxn ang="0">
                  <a:pos x="0" y="477"/>
                </a:cxn>
                <a:cxn ang="0">
                  <a:pos x="55" y="200"/>
                </a:cxn>
                <a:cxn ang="0">
                  <a:pos x="64" y="173"/>
                </a:cxn>
                <a:cxn ang="0">
                  <a:pos x="81" y="148"/>
                </a:cxn>
                <a:cxn ang="0">
                  <a:pos x="154" y="82"/>
                </a:cxn>
                <a:cxn ang="0">
                  <a:pos x="129" y="85"/>
                </a:cxn>
                <a:cxn ang="0">
                  <a:pos x="113" y="77"/>
                </a:cxn>
                <a:cxn ang="0">
                  <a:pos x="109" y="64"/>
                </a:cxn>
                <a:cxn ang="0">
                  <a:pos x="115" y="48"/>
                </a:cxn>
                <a:cxn ang="0">
                  <a:pos x="131" y="35"/>
                </a:cxn>
                <a:cxn ang="0">
                  <a:pos x="159" y="26"/>
                </a:cxn>
                <a:cxn ang="0">
                  <a:pos x="245" y="3"/>
                </a:cxn>
                <a:cxn ang="0">
                  <a:pos x="277" y="2"/>
                </a:cxn>
                <a:cxn ang="0">
                  <a:pos x="300" y="15"/>
                </a:cxn>
                <a:cxn ang="0">
                  <a:pos x="302" y="125"/>
                </a:cxn>
                <a:cxn ang="0">
                  <a:pos x="292" y="148"/>
                </a:cxn>
                <a:cxn ang="0">
                  <a:pos x="268" y="163"/>
                </a:cxn>
                <a:cxn ang="0">
                  <a:pos x="240" y="166"/>
                </a:cxn>
                <a:cxn ang="0">
                  <a:pos x="219" y="157"/>
                </a:cxn>
                <a:cxn ang="0">
                  <a:pos x="206" y="135"/>
                </a:cxn>
                <a:cxn ang="0">
                  <a:pos x="206" y="127"/>
                </a:cxn>
                <a:cxn ang="0">
                  <a:pos x="145" y="181"/>
                </a:cxn>
                <a:cxn ang="0">
                  <a:pos x="139" y="191"/>
                </a:cxn>
                <a:cxn ang="0">
                  <a:pos x="44" y="519"/>
                </a:cxn>
                <a:cxn ang="0">
                  <a:pos x="72" y="512"/>
                </a:cxn>
                <a:cxn ang="0">
                  <a:pos x="93" y="486"/>
                </a:cxn>
                <a:cxn ang="0">
                  <a:pos x="131" y="194"/>
                </a:cxn>
                <a:cxn ang="0">
                  <a:pos x="137" y="180"/>
                </a:cxn>
                <a:cxn ang="0">
                  <a:pos x="211" y="112"/>
                </a:cxn>
                <a:cxn ang="0">
                  <a:pos x="215" y="121"/>
                </a:cxn>
                <a:cxn ang="0">
                  <a:pos x="214" y="134"/>
                </a:cxn>
                <a:cxn ang="0">
                  <a:pos x="225" y="151"/>
                </a:cxn>
                <a:cxn ang="0">
                  <a:pos x="242" y="158"/>
                </a:cxn>
                <a:cxn ang="0">
                  <a:pos x="268" y="155"/>
                </a:cxn>
                <a:cxn ang="0">
                  <a:pos x="287" y="141"/>
                </a:cxn>
                <a:cxn ang="0">
                  <a:pos x="293" y="125"/>
                </a:cxn>
                <a:cxn ang="0">
                  <a:pos x="293" y="18"/>
                </a:cxn>
                <a:cxn ang="0">
                  <a:pos x="273" y="6"/>
                </a:cxn>
                <a:cxn ang="0">
                  <a:pos x="246" y="8"/>
                </a:cxn>
                <a:cxn ang="0">
                  <a:pos x="135" y="38"/>
                </a:cxn>
                <a:cxn ang="0">
                  <a:pos x="124" y="46"/>
                </a:cxn>
                <a:cxn ang="0">
                  <a:pos x="118" y="53"/>
                </a:cxn>
                <a:cxn ang="0">
                  <a:pos x="117" y="55"/>
                </a:cxn>
                <a:cxn ang="0">
                  <a:pos x="116" y="65"/>
                </a:cxn>
                <a:cxn ang="0">
                  <a:pos x="117" y="70"/>
                </a:cxn>
                <a:cxn ang="0">
                  <a:pos x="122" y="75"/>
                </a:cxn>
                <a:cxn ang="0">
                  <a:pos x="138" y="80"/>
                </a:cxn>
                <a:cxn ang="0">
                  <a:pos x="173" y="73"/>
                </a:cxn>
                <a:cxn ang="0">
                  <a:pos x="171" y="74"/>
                </a:cxn>
                <a:cxn ang="0">
                  <a:pos x="79" y="161"/>
                </a:cxn>
                <a:cxn ang="0">
                  <a:pos x="64" y="191"/>
                </a:cxn>
                <a:cxn ang="0">
                  <a:pos x="62" y="199"/>
                </a:cxn>
                <a:cxn ang="0">
                  <a:pos x="9" y="462"/>
                </a:cxn>
                <a:cxn ang="0">
                  <a:pos x="10" y="479"/>
                </a:cxn>
                <a:cxn ang="0">
                  <a:pos x="15" y="495"/>
                </a:cxn>
                <a:cxn ang="0">
                  <a:pos x="17" y="500"/>
                </a:cxn>
                <a:cxn ang="0">
                  <a:pos x="29" y="513"/>
                </a:cxn>
              </a:cxnLst>
              <a:rect l="0" t="0" r="r" b="b"/>
              <a:pathLst>
                <a:path w="305" h="535">
                  <a:moveTo>
                    <a:pt x="110" y="463"/>
                  </a:moveTo>
                  <a:cubicBezTo>
                    <a:pt x="110" y="468"/>
                    <a:pt x="109" y="473"/>
                    <a:pt x="108" y="478"/>
                  </a:cubicBezTo>
                  <a:cubicBezTo>
                    <a:pt x="106" y="483"/>
                    <a:pt x="105" y="488"/>
                    <a:pt x="103" y="493"/>
                  </a:cubicBezTo>
                  <a:cubicBezTo>
                    <a:pt x="101" y="497"/>
                    <a:pt x="98" y="502"/>
                    <a:pt x="96" y="506"/>
                  </a:cubicBezTo>
                  <a:cubicBezTo>
                    <a:pt x="93" y="510"/>
                    <a:pt x="90" y="513"/>
                    <a:pt x="87" y="517"/>
                  </a:cubicBezTo>
                  <a:cubicBezTo>
                    <a:pt x="83" y="520"/>
                    <a:pt x="80" y="523"/>
                    <a:pt x="76" y="526"/>
                  </a:cubicBezTo>
                  <a:cubicBezTo>
                    <a:pt x="73" y="528"/>
                    <a:pt x="69" y="530"/>
                    <a:pt x="65" y="532"/>
                  </a:cubicBezTo>
                  <a:cubicBezTo>
                    <a:pt x="61" y="533"/>
                    <a:pt x="57" y="534"/>
                    <a:pt x="53" y="534"/>
                  </a:cubicBezTo>
                  <a:cubicBezTo>
                    <a:pt x="49" y="535"/>
                    <a:pt x="45" y="535"/>
                    <a:pt x="42" y="534"/>
                  </a:cubicBezTo>
                  <a:cubicBezTo>
                    <a:pt x="38" y="533"/>
                    <a:pt x="34" y="532"/>
                    <a:pt x="31" y="530"/>
                  </a:cubicBezTo>
                  <a:cubicBezTo>
                    <a:pt x="27" y="529"/>
                    <a:pt x="24" y="526"/>
                    <a:pt x="21" y="524"/>
                  </a:cubicBezTo>
                  <a:cubicBezTo>
                    <a:pt x="18" y="521"/>
                    <a:pt x="15" y="518"/>
                    <a:pt x="13" y="515"/>
                  </a:cubicBezTo>
                  <a:cubicBezTo>
                    <a:pt x="10" y="511"/>
                    <a:pt x="8" y="508"/>
                    <a:pt x="7" y="503"/>
                  </a:cubicBezTo>
                  <a:cubicBezTo>
                    <a:pt x="5" y="499"/>
                    <a:pt x="3" y="495"/>
                    <a:pt x="2" y="491"/>
                  </a:cubicBezTo>
                  <a:cubicBezTo>
                    <a:pt x="1" y="486"/>
                    <a:pt x="0" y="482"/>
                    <a:pt x="0" y="477"/>
                  </a:cubicBezTo>
                  <a:cubicBezTo>
                    <a:pt x="0" y="473"/>
                    <a:pt x="0" y="468"/>
                    <a:pt x="0" y="464"/>
                  </a:cubicBezTo>
                  <a:cubicBezTo>
                    <a:pt x="0" y="459"/>
                    <a:pt x="1" y="454"/>
                    <a:pt x="2" y="450"/>
                  </a:cubicBezTo>
                  <a:cubicBezTo>
                    <a:pt x="55" y="200"/>
                    <a:pt x="55" y="200"/>
                    <a:pt x="55" y="200"/>
                  </a:cubicBezTo>
                  <a:cubicBezTo>
                    <a:pt x="55" y="197"/>
                    <a:pt x="56" y="194"/>
                    <a:pt x="57" y="191"/>
                  </a:cubicBezTo>
                  <a:cubicBezTo>
                    <a:pt x="58" y="188"/>
                    <a:pt x="59" y="185"/>
                    <a:pt x="60" y="182"/>
                  </a:cubicBezTo>
                  <a:cubicBezTo>
                    <a:pt x="61" y="179"/>
                    <a:pt x="63" y="176"/>
                    <a:pt x="64" y="173"/>
                  </a:cubicBezTo>
                  <a:cubicBezTo>
                    <a:pt x="66" y="170"/>
                    <a:pt x="68" y="167"/>
                    <a:pt x="69" y="164"/>
                  </a:cubicBezTo>
                  <a:cubicBezTo>
                    <a:pt x="71" y="161"/>
                    <a:pt x="73" y="158"/>
                    <a:pt x="75" y="156"/>
                  </a:cubicBezTo>
                  <a:cubicBezTo>
                    <a:pt x="77" y="153"/>
                    <a:pt x="79" y="150"/>
                    <a:pt x="81" y="148"/>
                  </a:cubicBezTo>
                  <a:cubicBezTo>
                    <a:pt x="83" y="145"/>
                    <a:pt x="85" y="143"/>
                    <a:pt x="88" y="141"/>
                  </a:cubicBezTo>
                  <a:cubicBezTo>
                    <a:pt x="90" y="138"/>
                    <a:pt x="92" y="136"/>
                    <a:pt x="94" y="134"/>
                  </a:cubicBezTo>
                  <a:cubicBezTo>
                    <a:pt x="154" y="82"/>
                    <a:pt x="154" y="82"/>
                    <a:pt x="154" y="82"/>
                  </a:cubicBezTo>
                  <a:cubicBezTo>
                    <a:pt x="146" y="84"/>
                    <a:pt x="146" y="84"/>
                    <a:pt x="146" y="84"/>
                  </a:cubicBezTo>
                  <a:cubicBezTo>
                    <a:pt x="143" y="85"/>
                    <a:pt x="140" y="85"/>
                    <a:pt x="137" y="85"/>
                  </a:cubicBezTo>
                  <a:cubicBezTo>
                    <a:pt x="135" y="85"/>
                    <a:pt x="132" y="85"/>
                    <a:pt x="129" y="85"/>
                  </a:cubicBezTo>
                  <a:cubicBezTo>
                    <a:pt x="127" y="84"/>
                    <a:pt x="125" y="84"/>
                    <a:pt x="122" y="83"/>
                  </a:cubicBezTo>
                  <a:cubicBezTo>
                    <a:pt x="120" y="82"/>
                    <a:pt x="118" y="81"/>
                    <a:pt x="117" y="80"/>
                  </a:cubicBezTo>
                  <a:cubicBezTo>
                    <a:pt x="115" y="79"/>
                    <a:pt x="114" y="78"/>
                    <a:pt x="113" y="77"/>
                  </a:cubicBezTo>
                  <a:cubicBezTo>
                    <a:pt x="112" y="76"/>
                    <a:pt x="112" y="74"/>
                    <a:pt x="111" y="73"/>
                  </a:cubicBezTo>
                  <a:cubicBezTo>
                    <a:pt x="110" y="72"/>
                    <a:pt x="110" y="70"/>
                    <a:pt x="110" y="69"/>
                  </a:cubicBezTo>
                  <a:cubicBezTo>
                    <a:pt x="109" y="67"/>
                    <a:pt x="109" y="66"/>
                    <a:pt x="109" y="64"/>
                  </a:cubicBezTo>
                  <a:cubicBezTo>
                    <a:pt x="109" y="63"/>
                    <a:pt x="109" y="61"/>
                    <a:pt x="110" y="59"/>
                  </a:cubicBezTo>
                  <a:cubicBezTo>
                    <a:pt x="110" y="57"/>
                    <a:pt x="111" y="55"/>
                    <a:pt x="112" y="54"/>
                  </a:cubicBezTo>
                  <a:cubicBezTo>
                    <a:pt x="113" y="52"/>
                    <a:pt x="114" y="50"/>
                    <a:pt x="115" y="48"/>
                  </a:cubicBezTo>
                  <a:cubicBezTo>
                    <a:pt x="117" y="47"/>
                    <a:pt x="118" y="45"/>
                    <a:pt x="120" y="43"/>
                  </a:cubicBezTo>
                  <a:cubicBezTo>
                    <a:pt x="121" y="42"/>
                    <a:pt x="123" y="40"/>
                    <a:pt x="125" y="39"/>
                  </a:cubicBezTo>
                  <a:cubicBezTo>
                    <a:pt x="127" y="38"/>
                    <a:pt x="129" y="36"/>
                    <a:pt x="131" y="35"/>
                  </a:cubicBezTo>
                  <a:cubicBezTo>
                    <a:pt x="133" y="34"/>
                    <a:pt x="135" y="33"/>
                    <a:pt x="137" y="32"/>
                  </a:cubicBezTo>
                  <a:cubicBezTo>
                    <a:pt x="140" y="31"/>
                    <a:pt x="142" y="30"/>
                    <a:pt x="144" y="30"/>
                  </a:cubicBezTo>
                  <a:cubicBezTo>
                    <a:pt x="144" y="30"/>
                    <a:pt x="150" y="28"/>
                    <a:pt x="159" y="26"/>
                  </a:cubicBezTo>
                  <a:cubicBezTo>
                    <a:pt x="169" y="23"/>
                    <a:pt x="181" y="20"/>
                    <a:pt x="193" y="17"/>
                  </a:cubicBezTo>
                  <a:cubicBezTo>
                    <a:pt x="206" y="13"/>
                    <a:pt x="219" y="10"/>
                    <a:pt x="228" y="8"/>
                  </a:cubicBezTo>
                  <a:cubicBezTo>
                    <a:pt x="238" y="5"/>
                    <a:pt x="245" y="3"/>
                    <a:pt x="245" y="3"/>
                  </a:cubicBezTo>
                  <a:cubicBezTo>
                    <a:pt x="249" y="2"/>
                    <a:pt x="252" y="1"/>
                    <a:pt x="256" y="1"/>
                  </a:cubicBezTo>
                  <a:cubicBezTo>
                    <a:pt x="260" y="1"/>
                    <a:pt x="263" y="0"/>
                    <a:pt x="267" y="1"/>
                  </a:cubicBezTo>
                  <a:cubicBezTo>
                    <a:pt x="270" y="1"/>
                    <a:pt x="273" y="1"/>
                    <a:pt x="277" y="2"/>
                  </a:cubicBezTo>
                  <a:cubicBezTo>
                    <a:pt x="280" y="2"/>
                    <a:pt x="283" y="3"/>
                    <a:pt x="286" y="5"/>
                  </a:cubicBezTo>
                  <a:cubicBezTo>
                    <a:pt x="289" y="6"/>
                    <a:pt x="292" y="7"/>
                    <a:pt x="294" y="9"/>
                  </a:cubicBezTo>
                  <a:cubicBezTo>
                    <a:pt x="296" y="11"/>
                    <a:pt x="298" y="13"/>
                    <a:pt x="300" y="15"/>
                  </a:cubicBezTo>
                  <a:cubicBezTo>
                    <a:pt x="301" y="17"/>
                    <a:pt x="303" y="19"/>
                    <a:pt x="303" y="22"/>
                  </a:cubicBezTo>
                  <a:cubicBezTo>
                    <a:pt x="304" y="25"/>
                    <a:pt x="305" y="27"/>
                    <a:pt x="304" y="30"/>
                  </a:cubicBezTo>
                  <a:cubicBezTo>
                    <a:pt x="302" y="125"/>
                    <a:pt x="302" y="125"/>
                    <a:pt x="302" y="125"/>
                  </a:cubicBezTo>
                  <a:cubicBezTo>
                    <a:pt x="302" y="128"/>
                    <a:pt x="301" y="130"/>
                    <a:pt x="301" y="133"/>
                  </a:cubicBezTo>
                  <a:cubicBezTo>
                    <a:pt x="300" y="136"/>
                    <a:pt x="299" y="138"/>
                    <a:pt x="297" y="141"/>
                  </a:cubicBezTo>
                  <a:cubicBezTo>
                    <a:pt x="296" y="143"/>
                    <a:pt x="294" y="145"/>
                    <a:pt x="292" y="148"/>
                  </a:cubicBezTo>
                  <a:cubicBezTo>
                    <a:pt x="290" y="150"/>
                    <a:pt x="288" y="152"/>
                    <a:pt x="285" y="154"/>
                  </a:cubicBezTo>
                  <a:cubicBezTo>
                    <a:pt x="283" y="156"/>
                    <a:pt x="280" y="158"/>
                    <a:pt x="277" y="159"/>
                  </a:cubicBezTo>
                  <a:cubicBezTo>
                    <a:pt x="274" y="161"/>
                    <a:pt x="271" y="162"/>
                    <a:pt x="268" y="163"/>
                  </a:cubicBezTo>
                  <a:cubicBezTo>
                    <a:pt x="265" y="164"/>
                    <a:pt x="262" y="165"/>
                    <a:pt x="258" y="166"/>
                  </a:cubicBezTo>
                  <a:cubicBezTo>
                    <a:pt x="255" y="166"/>
                    <a:pt x="252" y="166"/>
                    <a:pt x="248" y="166"/>
                  </a:cubicBezTo>
                  <a:cubicBezTo>
                    <a:pt x="245" y="166"/>
                    <a:pt x="243" y="166"/>
                    <a:pt x="240" y="166"/>
                  </a:cubicBezTo>
                  <a:cubicBezTo>
                    <a:pt x="237" y="165"/>
                    <a:pt x="235" y="165"/>
                    <a:pt x="232" y="164"/>
                  </a:cubicBezTo>
                  <a:cubicBezTo>
                    <a:pt x="230" y="163"/>
                    <a:pt x="227" y="162"/>
                    <a:pt x="225" y="161"/>
                  </a:cubicBezTo>
                  <a:cubicBezTo>
                    <a:pt x="223" y="160"/>
                    <a:pt x="221" y="158"/>
                    <a:pt x="219" y="157"/>
                  </a:cubicBezTo>
                  <a:cubicBezTo>
                    <a:pt x="216" y="155"/>
                    <a:pt x="214" y="153"/>
                    <a:pt x="212" y="151"/>
                  </a:cubicBezTo>
                  <a:cubicBezTo>
                    <a:pt x="210" y="148"/>
                    <a:pt x="209" y="146"/>
                    <a:pt x="208" y="143"/>
                  </a:cubicBezTo>
                  <a:cubicBezTo>
                    <a:pt x="207" y="141"/>
                    <a:pt x="206" y="138"/>
                    <a:pt x="206" y="135"/>
                  </a:cubicBezTo>
                  <a:cubicBezTo>
                    <a:pt x="205" y="132"/>
                    <a:pt x="205" y="130"/>
                    <a:pt x="206" y="127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6" y="126"/>
                    <a:pt x="206" y="126"/>
                    <a:pt x="206" y="126"/>
                  </a:cubicBezTo>
                  <a:cubicBezTo>
                    <a:pt x="206" y="126"/>
                    <a:pt x="206" y="126"/>
                    <a:pt x="206" y="126"/>
                  </a:cubicBezTo>
                  <a:cubicBezTo>
                    <a:pt x="145" y="181"/>
                    <a:pt x="145" y="181"/>
                    <a:pt x="145" y="181"/>
                  </a:cubicBezTo>
                  <a:cubicBezTo>
                    <a:pt x="144" y="182"/>
                    <a:pt x="144" y="183"/>
                    <a:pt x="143" y="184"/>
                  </a:cubicBezTo>
                  <a:cubicBezTo>
                    <a:pt x="142" y="185"/>
                    <a:pt x="142" y="186"/>
                    <a:pt x="141" y="187"/>
                  </a:cubicBezTo>
                  <a:cubicBezTo>
                    <a:pt x="140" y="189"/>
                    <a:pt x="140" y="190"/>
                    <a:pt x="139" y="191"/>
                  </a:cubicBezTo>
                  <a:cubicBezTo>
                    <a:pt x="139" y="192"/>
                    <a:pt x="138" y="193"/>
                    <a:pt x="138" y="194"/>
                  </a:cubicBezTo>
                  <a:lnTo>
                    <a:pt x="110" y="463"/>
                  </a:lnTo>
                  <a:close/>
                  <a:moveTo>
                    <a:pt x="44" y="519"/>
                  </a:moveTo>
                  <a:cubicBezTo>
                    <a:pt x="47" y="520"/>
                    <a:pt x="50" y="520"/>
                    <a:pt x="54" y="520"/>
                  </a:cubicBezTo>
                  <a:cubicBezTo>
                    <a:pt x="57" y="519"/>
                    <a:pt x="60" y="519"/>
                    <a:pt x="63" y="517"/>
                  </a:cubicBezTo>
                  <a:cubicBezTo>
                    <a:pt x="66" y="516"/>
                    <a:pt x="69" y="514"/>
                    <a:pt x="72" y="512"/>
                  </a:cubicBezTo>
                  <a:cubicBezTo>
                    <a:pt x="75" y="510"/>
                    <a:pt x="78" y="508"/>
                    <a:pt x="80" y="505"/>
                  </a:cubicBezTo>
                  <a:cubicBezTo>
                    <a:pt x="83" y="503"/>
                    <a:pt x="85" y="500"/>
                    <a:pt x="88" y="497"/>
                  </a:cubicBezTo>
                  <a:cubicBezTo>
                    <a:pt x="90" y="493"/>
                    <a:pt x="92" y="490"/>
                    <a:pt x="93" y="486"/>
                  </a:cubicBezTo>
                  <a:cubicBezTo>
                    <a:pt x="95" y="483"/>
                    <a:pt x="97" y="479"/>
                    <a:pt x="98" y="475"/>
                  </a:cubicBezTo>
                  <a:cubicBezTo>
                    <a:pt x="99" y="471"/>
                    <a:pt x="100" y="466"/>
                    <a:pt x="100" y="462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1" y="193"/>
                    <a:pt x="131" y="192"/>
                    <a:pt x="132" y="190"/>
                  </a:cubicBezTo>
                  <a:cubicBezTo>
                    <a:pt x="132" y="189"/>
                    <a:pt x="133" y="187"/>
                    <a:pt x="134" y="185"/>
                  </a:cubicBezTo>
                  <a:cubicBezTo>
                    <a:pt x="135" y="183"/>
                    <a:pt x="136" y="182"/>
                    <a:pt x="137" y="180"/>
                  </a:cubicBezTo>
                  <a:cubicBezTo>
                    <a:pt x="138" y="179"/>
                    <a:pt x="139" y="177"/>
                    <a:pt x="140" y="177"/>
                  </a:cubicBezTo>
                  <a:cubicBezTo>
                    <a:pt x="208" y="115"/>
                    <a:pt x="208" y="115"/>
                    <a:pt x="208" y="115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16" y="107"/>
                    <a:pt x="216" y="107"/>
                    <a:pt x="216" y="107"/>
                  </a:cubicBezTo>
                  <a:cubicBezTo>
                    <a:pt x="216" y="110"/>
                    <a:pt x="216" y="113"/>
                    <a:pt x="215" y="115"/>
                  </a:cubicBezTo>
                  <a:cubicBezTo>
                    <a:pt x="215" y="117"/>
                    <a:pt x="215" y="119"/>
                    <a:pt x="215" y="121"/>
                  </a:cubicBezTo>
                  <a:cubicBezTo>
                    <a:pt x="214" y="123"/>
                    <a:pt x="214" y="124"/>
                    <a:pt x="214" y="125"/>
                  </a:cubicBezTo>
                  <a:cubicBezTo>
                    <a:pt x="214" y="126"/>
                    <a:pt x="214" y="127"/>
                    <a:pt x="214" y="127"/>
                  </a:cubicBezTo>
                  <a:cubicBezTo>
                    <a:pt x="213" y="129"/>
                    <a:pt x="213" y="132"/>
                    <a:pt x="214" y="134"/>
                  </a:cubicBezTo>
                  <a:cubicBezTo>
                    <a:pt x="214" y="136"/>
                    <a:pt x="215" y="138"/>
                    <a:pt x="216" y="140"/>
                  </a:cubicBezTo>
                  <a:cubicBezTo>
                    <a:pt x="217" y="143"/>
                    <a:pt x="218" y="145"/>
                    <a:pt x="219" y="146"/>
                  </a:cubicBezTo>
                  <a:cubicBezTo>
                    <a:pt x="221" y="148"/>
                    <a:pt x="223" y="150"/>
                    <a:pt x="225" y="151"/>
                  </a:cubicBezTo>
                  <a:cubicBezTo>
                    <a:pt x="226" y="153"/>
                    <a:pt x="228" y="154"/>
                    <a:pt x="230" y="154"/>
                  </a:cubicBezTo>
                  <a:cubicBezTo>
                    <a:pt x="232" y="155"/>
                    <a:pt x="233" y="156"/>
                    <a:pt x="235" y="157"/>
                  </a:cubicBezTo>
                  <a:cubicBezTo>
                    <a:pt x="238" y="157"/>
                    <a:pt x="240" y="158"/>
                    <a:pt x="242" y="158"/>
                  </a:cubicBezTo>
                  <a:cubicBezTo>
                    <a:pt x="244" y="159"/>
                    <a:pt x="247" y="159"/>
                    <a:pt x="249" y="159"/>
                  </a:cubicBezTo>
                  <a:cubicBezTo>
                    <a:pt x="252" y="159"/>
                    <a:pt x="256" y="158"/>
                    <a:pt x="259" y="158"/>
                  </a:cubicBezTo>
                  <a:cubicBezTo>
                    <a:pt x="262" y="157"/>
                    <a:pt x="265" y="156"/>
                    <a:pt x="268" y="155"/>
                  </a:cubicBezTo>
                  <a:cubicBezTo>
                    <a:pt x="271" y="154"/>
                    <a:pt x="273" y="153"/>
                    <a:pt x="276" y="151"/>
                  </a:cubicBezTo>
                  <a:cubicBezTo>
                    <a:pt x="278" y="150"/>
                    <a:pt x="281" y="148"/>
                    <a:pt x="283" y="146"/>
                  </a:cubicBezTo>
                  <a:cubicBezTo>
                    <a:pt x="284" y="145"/>
                    <a:pt x="285" y="143"/>
                    <a:pt x="287" y="141"/>
                  </a:cubicBezTo>
                  <a:cubicBezTo>
                    <a:pt x="288" y="140"/>
                    <a:pt x="289" y="138"/>
                    <a:pt x="290" y="136"/>
                  </a:cubicBezTo>
                  <a:cubicBezTo>
                    <a:pt x="291" y="135"/>
                    <a:pt x="291" y="133"/>
                    <a:pt x="292" y="131"/>
                  </a:cubicBezTo>
                  <a:cubicBezTo>
                    <a:pt x="292" y="129"/>
                    <a:pt x="293" y="127"/>
                    <a:pt x="293" y="125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7" y="28"/>
                    <a:pt x="296" y="26"/>
                    <a:pt x="296" y="24"/>
                  </a:cubicBezTo>
                  <a:cubicBezTo>
                    <a:pt x="295" y="22"/>
                    <a:pt x="294" y="20"/>
                    <a:pt x="293" y="18"/>
                  </a:cubicBezTo>
                  <a:cubicBezTo>
                    <a:pt x="291" y="16"/>
                    <a:pt x="290" y="14"/>
                    <a:pt x="288" y="13"/>
                  </a:cubicBezTo>
                  <a:cubicBezTo>
                    <a:pt x="286" y="11"/>
                    <a:pt x="284" y="10"/>
                    <a:pt x="281" y="9"/>
                  </a:cubicBezTo>
                  <a:cubicBezTo>
                    <a:pt x="279" y="8"/>
                    <a:pt x="276" y="7"/>
                    <a:pt x="273" y="6"/>
                  </a:cubicBezTo>
                  <a:cubicBezTo>
                    <a:pt x="270" y="6"/>
                    <a:pt x="268" y="6"/>
                    <a:pt x="265" y="5"/>
                  </a:cubicBezTo>
                  <a:cubicBezTo>
                    <a:pt x="262" y="5"/>
                    <a:pt x="259" y="5"/>
                    <a:pt x="255" y="6"/>
                  </a:cubicBezTo>
                  <a:cubicBezTo>
                    <a:pt x="252" y="6"/>
                    <a:pt x="249" y="7"/>
                    <a:pt x="246" y="8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3" y="35"/>
                    <a:pt x="141" y="35"/>
                    <a:pt x="139" y="36"/>
                  </a:cubicBezTo>
                  <a:cubicBezTo>
                    <a:pt x="138" y="36"/>
                    <a:pt x="136" y="37"/>
                    <a:pt x="135" y="38"/>
                  </a:cubicBezTo>
                  <a:cubicBezTo>
                    <a:pt x="133" y="39"/>
                    <a:pt x="132" y="39"/>
                    <a:pt x="130" y="40"/>
                  </a:cubicBezTo>
                  <a:cubicBezTo>
                    <a:pt x="129" y="41"/>
                    <a:pt x="128" y="42"/>
                    <a:pt x="126" y="43"/>
                  </a:cubicBezTo>
                  <a:cubicBezTo>
                    <a:pt x="126" y="44"/>
                    <a:pt x="125" y="45"/>
                    <a:pt x="124" y="46"/>
                  </a:cubicBezTo>
                  <a:cubicBezTo>
                    <a:pt x="123" y="46"/>
                    <a:pt x="122" y="47"/>
                    <a:pt x="122" y="48"/>
                  </a:cubicBezTo>
                  <a:cubicBezTo>
                    <a:pt x="121" y="49"/>
                    <a:pt x="120" y="50"/>
                    <a:pt x="120" y="51"/>
                  </a:cubicBezTo>
                  <a:cubicBezTo>
                    <a:pt x="119" y="52"/>
                    <a:pt x="118" y="53"/>
                    <a:pt x="118" y="53"/>
                  </a:cubicBezTo>
                  <a:cubicBezTo>
                    <a:pt x="118" y="54"/>
                    <a:pt x="118" y="54"/>
                    <a:pt x="117" y="54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17" y="56"/>
                    <a:pt x="117" y="56"/>
                    <a:pt x="117" y="56"/>
                  </a:cubicBezTo>
                  <a:cubicBezTo>
                    <a:pt x="117" y="58"/>
                    <a:pt x="116" y="60"/>
                    <a:pt x="116" y="61"/>
                  </a:cubicBezTo>
                  <a:cubicBezTo>
                    <a:pt x="116" y="63"/>
                    <a:pt x="116" y="64"/>
                    <a:pt x="116" y="65"/>
                  </a:cubicBezTo>
                  <a:cubicBezTo>
                    <a:pt x="116" y="65"/>
                    <a:pt x="116" y="66"/>
                    <a:pt x="116" y="67"/>
                  </a:cubicBezTo>
                  <a:cubicBezTo>
                    <a:pt x="116" y="67"/>
                    <a:pt x="116" y="67"/>
                    <a:pt x="116" y="68"/>
                  </a:cubicBezTo>
                  <a:cubicBezTo>
                    <a:pt x="116" y="69"/>
                    <a:pt x="117" y="69"/>
                    <a:pt x="117" y="70"/>
                  </a:cubicBezTo>
                  <a:cubicBezTo>
                    <a:pt x="117" y="71"/>
                    <a:pt x="118" y="71"/>
                    <a:pt x="118" y="72"/>
                  </a:cubicBezTo>
                  <a:cubicBezTo>
                    <a:pt x="119" y="73"/>
                    <a:pt x="119" y="73"/>
                    <a:pt x="120" y="74"/>
                  </a:cubicBezTo>
                  <a:cubicBezTo>
                    <a:pt x="120" y="74"/>
                    <a:pt x="121" y="75"/>
                    <a:pt x="122" y="75"/>
                  </a:cubicBezTo>
                  <a:cubicBezTo>
                    <a:pt x="123" y="76"/>
                    <a:pt x="124" y="77"/>
                    <a:pt x="126" y="78"/>
                  </a:cubicBezTo>
                  <a:cubicBezTo>
                    <a:pt x="128" y="79"/>
                    <a:pt x="130" y="79"/>
                    <a:pt x="132" y="79"/>
                  </a:cubicBezTo>
                  <a:cubicBezTo>
                    <a:pt x="134" y="80"/>
                    <a:pt x="136" y="80"/>
                    <a:pt x="138" y="80"/>
                  </a:cubicBezTo>
                  <a:cubicBezTo>
                    <a:pt x="140" y="80"/>
                    <a:pt x="142" y="79"/>
                    <a:pt x="145" y="79"/>
                  </a:cubicBezTo>
                  <a:cubicBezTo>
                    <a:pt x="174" y="72"/>
                    <a:pt x="174" y="72"/>
                    <a:pt x="174" y="72"/>
                  </a:cubicBezTo>
                  <a:cubicBezTo>
                    <a:pt x="174" y="72"/>
                    <a:pt x="173" y="72"/>
                    <a:pt x="173" y="73"/>
                  </a:cubicBezTo>
                  <a:cubicBezTo>
                    <a:pt x="173" y="73"/>
                    <a:pt x="173" y="73"/>
                    <a:pt x="173" y="73"/>
                  </a:cubicBezTo>
                  <a:cubicBezTo>
                    <a:pt x="172" y="73"/>
                    <a:pt x="172" y="73"/>
                    <a:pt x="172" y="74"/>
                  </a:cubicBezTo>
                  <a:cubicBezTo>
                    <a:pt x="172" y="74"/>
                    <a:pt x="172" y="74"/>
                    <a:pt x="171" y="74"/>
                  </a:cubicBezTo>
                  <a:cubicBezTo>
                    <a:pt x="98" y="138"/>
                    <a:pt x="98" y="138"/>
                    <a:pt x="98" y="138"/>
                  </a:cubicBezTo>
                  <a:cubicBezTo>
                    <a:pt x="95" y="141"/>
                    <a:pt x="91" y="145"/>
                    <a:pt x="88" y="148"/>
                  </a:cubicBezTo>
                  <a:cubicBezTo>
                    <a:pt x="85" y="152"/>
                    <a:pt x="82" y="156"/>
                    <a:pt x="79" y="161"/>
                  </a:cubicBezTo>
                  <a:cubicBezTo>
                    <a:pt x="76" y="165"/>
                    <a:pt x="73" y="169"/>
                    <a:pt x="71" y="174"/>
                  </a:cubicBezTo>
                  <a:cubicBezTo>
                    <a:pt x="68" y="178"/>
                    <a:pt x="66" y="183"/>
                    <a:pt x="65" y="188"/>
                  </a:cubicBezTo>
                  <a:cubicBezTo>
                    <a:pt x="64" y="189"/>
                    <a:pt x="64" y="190"/>
                    <a:pt x="64" y="191"/>
                  </a:cubicBezTo>
                  <a:cubicBezTo>
                    <a:pt x="63" y="192"/>
                    <a:pt x="63" y="192"/>
                    <a:pt x="63" y="193"/>
                  </a:cubicBezTo>
                  <a:cubicBezTo>
                    <a:pt x="63" y="194"/>
                    <a:pt x="62" y="195"/>
                    <a:pt x="62" y="196"/>
                  </a:cubicBezTo>
                  <a:cubicBezTo>
                    <a:pt x="62" y="197"/>
                    <a:pt x="62" y="198"/>
                    <a:pt x="62" y="199"/>
                  </a:cubicBezTo>
                  <a:cubicBezTo>
                    <a:pt x="11" y="451"/>
                    <a:pt x="11" y="451"/>
                    <a:pt x="11" y="451"/>
                  </a:cubicBezTo>
                  <a:cubicBezTo>
                    <a:pt x="10" y="453"/>
                    <a:pt x="10" y="455"/>
                    <a:pt x="10" y="457"/>
                  </a:cubicBezTo>
                  <a:cubicBezTo>
                    <a:pt x="10" y="459"/>
                    <a:pt x="9" y="460"/>
                    <a:pt x="9" y="462"/>
                  </a:cubicBezTo>
                  <a:cubicBezTo>
                    <a:pt x="9" y="464"/>
                    <a:pt x="9" y="466"/>
                    <a:pt x="9" y="468"/>
                  </a:cubicBezTo>
                  <a:cubicBezTo>
                    <a:pt x="9" y="470"/>
                    <a:pt x="9" y="472"/>
                    <a:pt x="9" y="473"/>
                  </a:cubicBezTo>
                  <a:cubicBezTo>
                    <a:pt x="10" y="475"/>
                    <a:pt x="10" y="477"/>
                    <a:pt x="10" y="479"/>
                  </a:cubicBezTo>
                  <a:cubicBezTo>
                    <a:pt x="11" y="481"/>
                    <a:pt x="11" y="483"/>
                    <a:pt x="11" y="485"/>
                  </a:cubicBezTo>
                  <a:cubicBezTo>
                    <a:pt x="12" y="486"/>
                    <a:pt x="12" y="488"/>
                    <a:pt x="13" y="490"/>
                  </a:cubicBezTo>
                  <a:cubicBezTo>
                    <a:pt x="14" y="492"/>
                    <a:pt x="14" y="493"/>
                    <a:pt x="15" y="495"/>
                  </a:cubicBezTo>
                  <a:cubicBezTo>
                    <a:pt x="15" y="496"/>
                    <a:pt x="16" y="496"/>
                    <a:pt x="16" y="497"/>
                  </a:cubicBezTo>
                  <a:cubicBezTo>
                    <a:pt x="16" y="497"/>
                    <a:pt x="16" y="498"/>
                    <a:pt x="17" y="498"/>
                  </a:cubicBezTo>
                  <a:cubicBezTo>
                    <a:pt x="17" y="499"/>
                    <a:pt x="17" y="499"/>
                    <a:pt x="17" y="500"/>
                  </a:cubicBezTo>
                  <a:cubicBezTo>
                    <a:pt x="18" y="500"/>
                    <a:pt x="18" y="501"/>
                    <a:pt x="18" y="501"/>
                  </a:cubicBezTo>
                  <a:cubicBezTo>
                    <a:pt x="20" y="504"/>
                    <a:pt x="22" y="506"/>
                    <a:pt x="23" y="508"/>
                  </a:cubicBezTo>
                  <a:cubicBezTo>
                    <a:pt x="25" y="510"/>
                    <a:pt x="27" y="512"/>
                    <a:pt x="29" y="513"/>
                  </a:cubicBezTo>
                  <a:cubicBezTo>
                    <a:pt x="31" y="515"/>
                    <a:pt x="34" y="516"/>
                    <a:pt x="36" y="517"/>
                  </a:cubicBezTo>
                  <a:cubicBezTo>
                    <a:pt x="39" y="518"/>
                    <a:pt x="41" y="519"/>
                    <a:pt x="44" y="5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301750" y="3395663"/>
              <a:ext cx="76200" cy="22225"/>
            </a:xfrm>
            <a:custGeom>
              <a:avLst/>
              <a:gdLst/>
              <a:ahLst/>
              <a:cxnLst>
                <a:cxn ang="0">
                  <a:pos x="19" y="6"/>
                </a:cxn>
                <a:cxn ang="0">
                  <a:pos x="10" y="6"/>
                </a:cxn>
                <a:cxn ang="0">
                  <a:pos x="0" y="4"/>
                </a:cxn>
                <a:cxn ang="0">
                  <a:pos x="10" y="1"/>
                </a:cxn>
                <a:cxn ang="0">
                  <a:pos x="19" y="6"/>
                </a:cxn>
              </a:cxnLst>
              <a:rect l="0" t="0" r="r" b="b"/>
              <a:pathLst>
                <a:path w="20" h="6">
                  <a:moveTo>
                    <a:pt x="19" y="6"/>
                  </a:moveTo>
                  <a:cubicBezTo>
                    <a:pt x="17" y="6"/>
                    <a:pt x="15" y="6"/>
                    <a:pt x="10" y="6"/>
                  </a:cubicBezTo>
                  <a:cubicBezTo>
                    <a:pt x="5" y="6"/>
                    <a:pt x="0" y="6"/>
                    <a:pt x="0" y="4"/>
                  </a:cubicBezTo>
                  <a:cubicBezTo>
                    <a:pt x="0" y="3"/>
                    <a:pt x="4" y="1"/>
                    <a:pt x="10" y="1"/>
                  </a:cubicBezTo>
                  <a:cubicBezTo>
                    <a:pt x="15" y="0"/>
                    <a:pt x="20" y="5"/>
                    <a:pt x="19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792163" y="3406775"/>
              <a:ext cx="484188" cy="195263"/>
            </a:xfrm>
            <a:custGeom>
              <a:avLst/>
              <a:gdLst/>
              <a:ahLst/>
              <a:cxnLst>
                <a:cxn ang="0">
                  <a:pos x="129" y="1"/>
                </a:cxn>
                <a:cxn ang="0">
                  <a:pos x="60" y="21"/>
                </a:cxn>
                <a:cxn ang="0">
                  <a:pos x="12" y="35"/>
                </a:cxn>
                <a:cxn ang="0">
                  <a:pos x="1" y="52"/>
                </a:cxn>
                <a:cxn ang="0">
                  <a:pos x="10" y="33"/>
                </a:cxn>
                <a:cxn ang="0">
                  <a:pos x="59" y="17"/>
                </a:cxn>
                <a:cxn ang="0">
                  <a:pos x="129" y="1"/>
                </a:cxn>
              </a:cxnLst>
              <a:rect l="0" t="0" r="r" b="b"/>
              <a:pathLst>
                <a:path w="129" h="52">
                  <a:moveTo>
                    <a:pt x="129" y="1"/>
                  </a:moveTo>
                  <a:cubicBezTo>
                    <a:pt x="129" y="3"/>
                    <a:pt x="99" y="12"/>
                    <a:pt x="60" y="21"/>
                  </a:cubicBezTo>
                  <a:cubicBezTo>
                    <a:pt x="41" y="27"/>
                    <a:pt x="22" y="28"/>
                    <a:pt x="12" y="35"/>
                  </a:cubicBezTo>
                  <a:cubicBezTo>
                    <a:pt x="3" y="43"/>
                    <a:pt x="2" y="52"/>
                    <a:pt x="1" y="52"/>
                  </a:cubicBezTo>
                  <a:cubicBezTo>
                    <a:pt x="1" y="52"/>
                    <a:pt x="0" y="42"/>
                    <a:pt x="10" y="33"/>
                  </a:cubicBezTo>
                  <a:cubicBezTo>
                    <a:pt x="21" y="23"/>
                    <a:pt x="40" y="22"/>
                    <a:pt x="59" y="17"/>
                  </a:cubicBezTo>
                  <a:cubicBezTo>
                    <a:pt x="97" y="7"/>
                    <a:pt x="129" y="0"/>
                    <a:pt x="129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Freeform 6"/>
          <p:cNvSpPr>
            <a:spLocks/>
          </p:cNvSpPr>
          <p:nvPr/>
        </p:nvSpPr>
        <p:spPr bwMode="auto">
          <a:xfrm>
            <a:off x="5069668" y="1915121"/>
            <a:ext cx="2202365" cy="217074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84" y="439"/>
              </a:cxn>
              <a:cxn ang="0">
                <a:pos x="1184" y="1167"/>
              </a:cxn>
              <a:cxn ang="0">
                <a:pos x="0" y="650"/>
              </a:cxn>
              <a:cxn ang="0">
                <a:pos x="0" y="0"/>
              </a:cxn>
            </a:cxnLst>
            <a:rect l="0" t="0" r="r" b="b"/>
            <a:pathLst>
              <a:path w="1184" h="1167">
                <a:moveTo>
                  <a:pt x="0" y="0"/>
                </a:moveTo>
                <a:lnTo>
                  <a:pt x="1184" y="439"/>
                </a:lnTo>
                <a:lnTo>
                  <a:pt x="1184" y="1167"/>
                </a:lnTo>
                <a:lnTo>
                  <a:pt x="0" y="6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094972" y="2367126"/>
            <a:ext cx="1590391" cy="3067314"/>
            <a:chOff x="3353645" y="2409429"/>
            <a:chExt cx="1461993" cy="2819679"/>
          </a:xfrm>
        </p:grpSpPr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3829006" y="2491506"/>
              <a:ext cx="986631" cy="2217782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577" y="0"/>
                </a:cxn>
                <a:cxn ang="0">
                  <a:pos x="577" y="956"/>
                </a:cxn>
                <a:cxn ang="0">
                  <a:pos x="15" y="1297"/>
                </a:cxn>
                <a:cxn ang="0">
                  <a:pos x="0" y="309"/>
                </a:cxn>
              </a:cxnLst>
              <a:rect l="0" t="0" r="r" b="b"/>
              <a:pathLst>
                <a:path w="577" h="1297">
                  <a:moveTo>
                    <a:pt x="0" y="309"/>
                  </a:moveTo>
                  <a:lnTo>
                    <a:pt x="577" y="0"/>
                  </a:lnTo>
                  <a:lnTo>
                    <a:pt x="577" y="956"/>
                  </a:lnTo>
                  <a:lnTo>
                    <a:pt x="15" y="1297"/>
                  </a:lnTo>
                  <a:lnTo>
                    <a:pt x="0" y="3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353645" y="3052364"/>
              <a:ext cx="925074" cy="21767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1" y="255"/>
                </a:cxn>
                <a:cxn ang="0">
                  <a:pos x="541" y="1273"/>
                </a:cxn>
                <a:cxn ang="0">
                  <a:pos x="0" y="928"/>
                </a:cxn>
                <a:cxn ang="0">
                  <a:pos x="0" y="0"/>
                </a:cxn>
              </a:cxnLst>
              <a:rect l="0" t="0" r="r" b="b"/>
              <a:pathLst>
                <a:path w="541" h="1273">
                  <a:moveTo>
                    <a:pt x="0" y="0"/>
                  </a:moveTo>
                  <a:lnTo>
                    <a:pt x="541" y="255"/>
                  </a:lnTo>
                  <a:lnTo>
                    <a:pt x="541" y="1273"/>
                  </a:lnTo>
                  <a:lnTo>
                    <a:pt x="0" y="92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353645" y="2409429"/>
              <a:ext cx="1461993" cy="1078968"/>
            </a:xfrm>
            <a:custGeom>
              <a:avLst/>
              <a:gdLst/>
              <a:ahLst/>
              <a:cxnLst>
                <a:cxn ang="0">
                  <a:pos x="855" y="48"/>
                </a:cxn>
                <a:cxn ang="0">
                  <a:pos x="711" y="0"/>
                </a:cxn>
                <a:cxn ang="0">
                  <a:pos x="0" y="376"/>
                </a:cxn>
                <a:cxn ang="0">
                  <a:pos x="541" y="631"/>
                </a:cxn>
                <a:cxn ang="0">
                  <a:pos x="682" y="541"/>
                </a:cxn>
                <a:cxn ang="0">
                  <a:pos x="278" y="357"/>
                </a:cxn>
                <a:cxn ang="0">
                  <a:pos x="855" y="48"/>
                </a:cxn>
              </a:cxnLst>
              <a:rect l="0" t="0" r="r" b="b"/>
              <a:pathLst>
                <a:path w="855" h="631">
                  <a:moveTo>
                    <a:pt x="855" y="48"/>
                  </a:moveTo>
                  <a:lnTo>
                    <a:pt x="711" y="0"/>
                  </a:lnTo>
                  <a:lnTo>
                    <a:pt x="0" y="376"/>
                  </a:lnTo>
                  <a:lnTo>
                    <a:pt x="541" y="631"/>
                  </a:lnTo>
                  <a:lnTo>
                    <a:pt x="682" y="541"/>
                  </a:lnTo>
                  <a:lnTo>
                    <a:pt x="278" y="357"/>
                  </a:lnTo>
                  <a:lnTo>
                    <a:pt x="855" y="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4278719" y="3334503"/>
              <a:ext cx="241101" cy="1894604"/>
            </a:xfrm>
            <a:custGeom>
              <a:avLst/>
              <a:gdLst/>
              <a:ahLst/>
              <a:cxnLst>
                <a:cxn ang="0">
                  <a:pos x="0" y="1108"/>
                </a:cxn>
                <a:cxn ang="0">
                  <a:pos x="0" y="90"/>
                </a:cxn>
                <a:cxn ang="0">
                  <a:pos x="141" y="0"/>
                </a:cxn>
                <a:cxn ang="0">
                  <a:pos x="141" y="995"/>
                </a:cxn>
                <a:cxn ang="0">
                  <a:pos x="0" y="1108"/>
                </a:cxn>
              </a:cxnLst>
              <a:rect l="0" t="0" r="r" b="b"/>
              <a:pathLst>
                <a:path w="141" h="1108">
                  <a:moveTo>
                    <a:pt x="0" y="1108"/>
                  </a:moveTo>
                  <a:lnTo>
                    <a:pt x="0" y="90"/>
                  </a:lnTo>
                  <a:lnTo>
                    <a:pt x="141" y="0"/>
                  </a:lnTo>
                  <a:lnTo>
                    <a:pt x="141" y="995"/>
                  </a:lnTo>
                  <a:lnTo>
                    <a:pt x="0" y="11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543995" y="2636842"/>
            <a:ext cx="857509" cy="2209804"/>
            <a:chOff x="4685683" y="2657370"/>
            <a:chExt cx="788279" cy="2031399"/>
          </a:xfrm>
        </p:grpSpPr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685683" y="2657370"/>
              <a:ext cx="788279" cy="415514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135" y="243"/>
                </a:cxn>
                <a:cxn ang="0">
                  <a:pos x="461" y="49"/>
                </a:cxn>
                <a:cxn ang="0">
                  <a:pos x="333" y="0"/>
                </a:cxn>
                <a:cxn ang="0">
                  <a:pos x="0" y="186"/>
                </a:cxn>
              </a:cxnLst>
              <a:rect l="0" t="0" r="r" b="b"/>
              <a:pathLst>
                <a:path w="461" h="243">
                  <a:moveTo>
                    <a:pt x="0" y="186"/>
                  </a:moveTo>
                  <a:lnTo>
                    <a:pt x="135" y="243"/>
                  </a:lnTo>
                  <a:lnTo>
                    <a:pt x="461" y="49"/>
                  </a:lnTo>
                  <a:lnTo>
                    <a:pt x="333" y="0"/>
                  </a:lnTo>
                  <a:lnTo>
                    <a:pt x="0" y="1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4685683" y="2975417"/>
              <a:ext cx="230841" cy="1713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57"/>
                </a:cxn>
                <a:cxn ang="0">
                  <a:pos x="135" y="1002"/>
                </a:cxn>
                <a:cxn ang="0">
                  <a:pos x="10" y="931"/>
                </a:cxn>
                <a:cxn ang="0">
                  <a:pos x="0" y="0"/>
                </a:cxn>
              </a:cxnLst>
              <a:rect l="0" t="0" r="r" b="b"/>
              <a:pathLst>
                <a:path w="135" h="1002">
                  <a:moveTo>
                    <a:pt x="0" y="0"/>
                  </a:moveTo>
                  <a:lnTo>
                    <a:pt x="135" y="57"/>
                  </a:lnTo>
                  <a:lnTo>
                    <a:pt x="135" y="1002"/>
                  </a:lnTo>
                  <a:lnTo>
                    <a:pt x="10" y="93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4916523" y="2741156"/>
              <a:ext cx="557438" cy="1947613"/>
            </a:xfrm>
            <a:custGeom>
              <a:avLst/>
              <a:gdLst/>
              <a:ahLst/>
              <a:cxnLst>
                <a:cxn ang="0">
                  <a:pos x="0" y="1139"/>
                </a:cxn>
                <a:cxn ang="0">
                  <a:pos x="0" y="194"/>
                </a:cxn>
                <a:cxn ang="0">
                  <a:pos x="326" y="0"/>
                </a:cxn>
                <a:cxn ang="0">
                  <a:pos x="324" y="898"/>
                </a:cxn>
                <a:cxn ang="0">
                  <a:pos x="0" y="1139"/>
                </a:cxn>
              </a:cxnLst>
              <a:rect l="0" t="0" r="r" b="b"/>
              <a:pathLst>
                <a:path w="326" h="1139">
                  <a:moveTo>
                    <a:pt x="0" y="1139"/>
                  </a:moveTo>
                  <a:lnTo>
                    <a:pt x="0" y="194"/>
                  </a:lnTo>
                  <a:lnTo>
                    <a:pt x="326" y="0"/>
                  </a:lnTo>
                  <a:lnTo>
                    <a:pt x="324" y="898"/>
                  </a:lnTo>
                  <a:lnTo>
                    <a:pt x="0" y="113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Freeform 17"/>
          <p:cNvSpPr>
            <a:spLocks/>
          </p:cNvSpPr>
          <p:nvPr/>
        </p:nvSpPr>
        <p:spPr bwMode="auto">
          <a:xfrm>
            <a:off x="5069668" y="1818397"/>
            <a:ext cx="2702733" cy="2144701"/>
          </a:xfrm>
          <a:custGeom>
            <a:avLst/>
            <a:gdLst/>
            <a:ahLst/>
            <a:cxnLst>
              <a:cxn ang="0">
                <a:pos x="1184" y="491"/>
              </a:cxn>
              <a:cxn ang="0">
                <a:pos x="0" y="52"/>
              </a:cxn>
              <a:cxn ang="0">
                <a:pos x="116" y="0"/>
              </a:cxn>
              <a:cxn ang="0">
                <a:pos x="1453" y="480"/>
              </a:cxn>
              <a:cxn ang="0">
                <a:pos x="475" y="1153"/>
              </a:cxn>
              <a:cxn ang="0">
                <a:pos x="302" y="1077"/>
              </a:cxn>
              <a:cxn ang="0">
                <a:pos x="1184" y="491"/>
              </a:cxn>
            </a:cxnLst>
            <a:rect l="0" t="0" r="r" b="b"/>
            <a:pathLst>
              <a:path w="1453" h="1153">
                <a:moveTo>
                  <a:pt x="1184" y="491"/>
                </a:moveTo>
                <a:lnTo>
                  <a:pt x="0" y="52"/>
                </a:lnTo>
                <a:lnTo>
                  <a:pt x="116" y="0"/>
                </a:lnTo>
                <a:lnTo>
                  <a:pt x="1453" y="480"/>
                </a:lnTo>
                <a:lnTo>
                  <a:pt x="475" y="1153"/>
                </a:lnTo>
                <a:lnTo>
                  <a:pt x="302" y="1077"/>
                </a:lnTo>
                <a:lnTo>
                  <a:pt x="1184" y="491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631419" y="3821728"/>
            <a:ext cx="321799" cy="2105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3" y="76"/>
              </a:cxn>
              <a:cxn ang="0">
                <a:pos x="173" y="1132"/>
              </a:cxn>
              <a:cxn ang="0">
                <a:pos x="22" y="1026"/>
              </a:cxn>
              <a:cxn ang="0">
                <a:pos x="0" y="0"/>
              </a:cxn>
            </a:cxnLst>
            <a:rect l="0" t="0" r="r" b="b"/>
            <a:pathLst>
              <a:path w="173" h="1132">
                <a:moveTo>
                  <a:pt x="0" y="0"/>
                </a:moveTo>
                <a:lnTo>
                  <a:pt x="173" y="76"/>
                </a:lnTo>
                <a:lnTo>
                  <a:pt x="173" y="1132"/>
                </a:lnTo>
                <a:lnTo>
                  <a:pt x="22" y="102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5953218" y="2711246"/>
            <a:ext cx="1819183" cy="3216122"/>
          </a:xfrm>
          <a:custGeom>
            <a:avLst/>
            <a:gdLst/>
            <a:ahLst/>
            <a:cxnLst>
              <a:cxn ang="0">
                <a:pos x="0" y="673"/>
              </a:cxn>
              <a:cxn ang="0">
                <a:pos x="0" y="1729"/>
              </a:cxn>
              <a:cxn ang="0">
                <a:pos x="976" y="923"/>
              </a:cxn>
              <a:cxn ang="0">
                <a:pos x="978" y="0"/>
              </a:cxn>
              <a:cxn ang="0">
                <a:pos x="0" y="673"/>
              </a:cxn>
            </a:cxnLst>
            <a:rect l="0" t="0" r="r" b="b"/>
            <a:pathLst>
              <a:path w="978" h="1729">
                <a:moveTo>
                  <a:pt x="0" y="673"/>
                </a:moveTo>
                <a:lnTo>
                  <a:pt x="0" y="1729"/>
                </a:lnTo>
                <a:lnTo>
                  <a:pt x="976" y="923"/>
                </a:lnTo>
                <a:lnTo>
                  <a:pt x="978" y="0"/>
                </a:lnTo>
                <a:lnTo>
                  <a:pt x="0" y="673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 rot="5400000" flipH="1">
            <a:off x="4516273" y="5167095"/>
            <a:ext cx="770897" cy="1321535"/>
            <a:chOff x="304800" y="3343275"/>
            <a:chExt cx="1211263" cy="2076450"/>
          </a:xfrm>
        </p:grpSpPr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885825" y="3830638"/>
              <a:ext cx="258763" cy="29210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63" y="64"/>
                </a:cxn>
                <a:cxn ang="0">
                  <a:pos x="33" y="184"/>
                </a:cxn>
                <a:cxn ang="0">
                  <a:pos x="0" y="130"/>
                </a:cxn>
                <a:cxn ang="0">
                  <a:pos x="144" y="0"/>
                </a:cxn>
              </a:cxnLst>
              <a:rect l="0" t="0" r="r" b="b"/>
              <a:pathLst>
                <a:path w="163" h="184">
                  <a:moveTo>
                    <a:pt x="144" y="0"/>
                  </a:moveTo>
                  <a:lnTo>
                    <a:pt x="163" y="64"/>
                  </a:lnTo>
                  <a:lnTo>
                    <a:pt x="33" y="184"/>
                  </a:lnTo>
                  <a:lnTo>
                    <a:pt x="0" y="13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1"/>
            <p:cNvSpPr>
              <a:spLocks/>
            </p:cNvSpPr>
            <p:nvPr/>
          </p:nvSpPr>
          <p:spPr bwMode="auto">
            <a:xfrm>
              <a:off x="376238" y="3376613"/>
              <a:ext cx="1079500" cy="1931988"/>
            </a:xfrm>
            <a:custGeom>
              <a:avLst/>
              <a:gdLst/>
              <a:ahLst/>
              <a:cxnLst>
                <a:cxn ang="0">
                  <a:pos x="279" y="8"/>
                </a:cxn>
                <a:cxn ang="0">
                  <a:pos x="287" y="19"/>
                </a:cxn>
                <a:cxn ang="0">
                  <a:pos x="284" y="120"/>
                </a:cxn>
                <a:cxn ang="0">
                  <a:pos x="270" y="144"/>
                </a:cxn>
                <a:cxn ang="0">
                  <a:pos x="241" y="154"/>
                </a:cxn>
                <a:cxn ang="0">
                  <a:pos x="227" y="152"/>
                </a:cxn>
                <a:cxn ang="0">
                  <a:pos x="216" y="146"/>
                </a:cxn>
                <a:cxn ang="0">
                  <a:pos x="207" y="135"/>
                </a:cxn>
                <a:cxn ang="0">
                  <a:pos x="205" y="122"/>
                </a:cxn>
                <a:cxn ang="0">
                  <a:pos x="206" y="116"/>
                </a:cxn>
                <a:cxn ang="0">
                  <a:pos x="207" y="102"/>
                </a:cxn>
                <a:cxn ang="0">
                  <a:pos x="130" y="173"/>
                </a:cxn>
                <a:cxn ang="0">
                  <a:pos x="127" y="176"/>
                </a:cxn>
                <a:cxn ang="0">
                  <a:pos x="124" y="181"/>
                </a:cxn>
                <a:cxn ang="0">
                  <a:pos x="122" y="187"/>
                </a:cxn>
                <a:cxn ang="0">
                  <a:pos x="91" y="457"/>
                </a:cxn>
                <a:cxn ang="0">
                  <a:pos x="84" y="481"/>
                </a:cxn>
                <a:cxn ang="0">
                  <a:pos x="71" y="500"/>
                </a:cxn>
                <a:cxn ang="0">
                  <a:pos x="54" y="512"/>
                </a:cxn>
                <a:cxn ang="0">
                  <a:pos x="35" y="514"/>
                </a:cxn>
                <a:cxn ang="0">
                  <a:pos x="20" y="508"/>
                </a:cxn>
                <a:cxn ang="0">
                  <a:pos x="9" y="496"/>
                </a:cxn>
                <a:cxn ang="0">
                  <a:pos x="8" y="493"/>
                </a:cxn>
                <a:cxn ang="0">
                  <a:pos x="6" y="490"/>
                </a:cxn>
                <a:cxn ang="0">
                  <a:pos x="2" y="480"/>
                </a:cxn>
                <a:cxn ang="0">
                  <a:pos x="0" y="468"/>
                </a:cxn>
                <a:cxn ang="0">
                  <a:pos x="0" y="457"/>
                </a:cxn>
                <a:cxn ang="0">
                  <a:pos x="2" y="446"/>
                </a:cxn>
                <a:cxn ang="0">
                  <a:pos x="53" y="191"/>
                </a:cxn>
                <a:cxn ang="0">
                  <a:pos x="55" y="186"/>
                </a:cxn>
                <a:cxn ang="0">
                  <a:pos x="62" y="169"/>
                </a:cxn>
                <a:cxn ang="0">
                  <a:pos x="79" y="143"/>
                </a:cxn>
                <a:cxn ang="0">
                  <a:pos x="162" y="69"/>
                </a:cxn>
                <a:cxn ang="0">
                  <a:pos x="164" y="68"/>
                </a:cxn>
                <a:cxn ang="0">
                  <a:pos x="165" y="67"/>
                </a:cxn>
                <a:cxn ang="0">
                  <a:pos x="129" y="75"/>
                </a:cxn>
                <a:cxn ang="0">
                  <a:pos x="117" y="73"/>
                </a:cxn>
                <a:cxn ang="0">
                  <a:pos x="111" y="69"/>
                </a:cxn>
                <a:cxn ang="0">
                  <a:pos x="108" y="65"/>
                </a:cxn>
                <a:cxn ang="0">
                  <a:pos x="107" y="62"/>
                </a:cxn>
                <a:cxn ang="0">
                  <a:pos x="106" y="59"/>
                </a:cxn>
                <a:cxn ang="0">
                  <a:pos x="107" y="53"/>
                </a:cxn>
                <a:cxn ang="0">
                  <a:pos x="108" y="50"/>
                </a:cxn>
                <a:cxn ang="0">
                  <a:pos x="110" y="46"/>
                </a:cxn>
                <a:cxn ang="0">
                  <a:pos x="115" y="41"/>
                </a:cxn>
                <a:cxn ang="0">
                  <a:pos x="118" y="38"/>
                </a:cxn>
                <a:cxn ang="0">
                  <a:pos x="120" y="36"/>
                </a:cxn>
                <a:cxn ang="0">
                  <a:pos x="126" y="33"/>
                </a:cxn>
                <a:cxn ang="0">
                  <a:pos x="133" y="30"/>
                </a:cxn>
                <a:cxn ang="0">
                  <a:pos x="237" y="3"/>
                </a:cxn>
                <a:cxn ang="0">
                  <a:pos x="256" y="0"/>
                </a:cxn>
                <a:cxn ang="0">
                  <a:pos x="272" y="4"/>
                </a:cxn>
              </a:cxnLst>
              <a:rect l="0" t="0" r="r" b="b"/>
              <a:pathLst>
                <a:path w="288" h="515">
                  <a:moveTo>
                    <a:pt x="272" y="4"/>
                  </a:moveTo>
                  <a:cubicBezTo>
                    <a:pt x="275" y="5"/>
                    <a:pt x="277" y="6"/>
                    <a:pt x="279" y="8"/>
                  </a:cubicBezTo>
                  <a:cubicBezTo>
                    <a:pt x="281" y="9"/>
                    <a:pt x="282" y="11"/>
                    <a:pt x="284" y="13"/>
                  </a:cubicBezTo>
                  <a:cubicBezTo>
                    <a:pt x="285" y="15"/>
                    <a:pt x="286" y="17"/>
                    <a:pt x="287" y="19"/>
                  </a:cubicBezTo>
                  <a:cubicBezTo>
                    <a:pt x="287" y="21"/>
                    <a:pt x="288" y="23"/>
                    <a:pt x="287" y="26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83" y="125"/>
                    <a:pt x="282" y="129"/>
                    <a:pt x="280" y="133"/>
                  </a:cubicBezTo>
                  <a:cubicBezTo>
                    <a:pt x="277" y="137"/>
                    <a:pt x="274" y="141"/>
                    <a:pt x="270" y="144"/>
                  </a:cubicBezTo>
                  <a:cubicBezTo>
                    <a:pt x="266" y="147"/>
                    <a:pt x="262" y="149"/>
                    <a:pt x="257" y="151"/>
                  </a:cubicBezTo>
                  <a:cubicBezTo>
                    <a:pt x="252" y="153"/>
                    <a:pt x="246" y="154"/>
                    <a:pt x="241" y="154"/>
                  </a:cubicBezTo>
                  <a:cubicBezTo>
                    <a:pt x="238" y="154"/>
                    <a:pt x="236" y="154"/>
                    <a:pt x="233" y="153"/>
                  </a:cubicBezTo>
                  <a:cubicBezTo>
                    <a:pt x="231" y="153"/>
                    <a:pt x="229" y="152"/>
                    <a:pt x="227" y="152"/>
                  </a:cubicBezTo>
                  <a:cubicBezTo>
                    <a:pt x="225" y="151"/>
                    <a:pt x="223" y="150"/>
                    <a:pt x="221" y="149"/>
                  </a:cubicBezTo>
                  <a:cubicBezTo>
                    <a:pt x="219" y="149"/>
                    <a:pt x="217" y="148"/>
                    <a:pt x="216" y="146"/>
                  </a:cubicBezTo>
                  <a:cubicBezTo>
                    <a:pt x="214" y="145"/>
                    <a:pt x="212" y="143"/>
                    <a:pt x="210" y="141"/>
                  </a:cubicBezTo>
                  <a:cubicBezTo>
                    <a:pt x="209" y="140"/>
                    <a:pt x="208" y="138"/>
                    <a:pt x="207" y="135"/>
                  </a:cubicBezTo>
                  <a:cubicBezTo>
                    <a:pt x="206" y="133"/>
                    <a:pt x="205" y="131"/>
                    <a:pt x="205" y="129"/>
                  </a:cubicBezTo>
                  <a:cubicBezTo>
                    <a:pt x="204" y="127"/>
                    <a:pt x="204" y="124"/>
                    <a:pt x="205" y="122"/>
                  </a:cubicBezTo>
                  <a:cubicBezTo>
                    <a:pt x="205" y="122"/>
                    <a:pt x="205" y="121"/>
                    <a:pt x="205" y="120"/>
                  </a:cubicBezTo>
                  <a:cubicBezTo>
                    <a:pt x="205" y="119"/>
                    <a:pt x="205" y="118"/>
                    <a:pt x="206" y="116"/>
                  </a:cubicBezTo>
                  <a:cubicBezTo>
                    <a:pt x="206" y="114"/>
                    <a:pt x="206" y="112"/>
                    <a:pt x="206" y="110"/>
                  </a:cubicBezTo>
                  <a:cubicBezTo>
                    <a:pt x="207" y="108"/>
                    <a:pt x="207" y="105"/>
                    <a:pt x="207" y="102"/>
                  </a:cubicBezTo>
                  <a:cubicBezTo>
                    <a:pt x="131" y="172"/>
                    <a:pt x="131" y="172"/>
                    <a:pt x="131" y="172"/>
                  </a:cubicBezTo>
                  <a:cubicBezTo>
                    <a:pt x="131" y="172"/>
                    <a:pt x="130" y="172"/>
                    <a:pt x="130" y="173"/>
                  </a:cubicBezTo>
                  <a:cubicBezTo>
                    <a:pt x="129" y="173"/>
                    <a:pt x="129" y="174"/>
                    <a:pt x="129" y="174"/>
                  </a:cubicBezTo>
                  <a:cubicBezTo>
                    <a:pt x="128" y="175"/>
                    <a:pt x="128" y="176"/>
                    <a:pt x="127" y="176"/>
                  </a:cubicBezTo>
                  <a:cubicBezTo>
                    <a:pt x="127" y="177"/>
                    <a:pt x="126" y="178"/>
                    <a:pt x="126" y="178"/>
                  </a:cubicBezTo>
                  <a:cubicBezTo>
                    <a:pt x="125" y="179"/>
                    <a:pt x="125" y="180"/>
                    <a:pt x="124" y="181"/>
                  </a:cubicBezTo>
                  <a:cubicBezTo>
                    <a:pt x="124" y="182"/>
                    <a:pt x="123" y="183"/>
                    <a:pt x="123" y="184"/>
                  </a:cubicBezTo>
                  <a:cubicBezTo>
                    <a:pt x="123" y="185"/>
                    <a:pt x="122" y="186"/>
                    <a:pt x="122" y="187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91" y="461"/>
                    <a:pt x="90" y="466"/>
                    <a:pt x="89" y="470"/>
                  </a:cubicBezTo>
                  <a:cubicBezTo>
                    <a:pt x="88" y="474"/>
                    <a:pt x="86" y="478"/>
                    <a:pt x="84" y="481"/>
                  </a:cubicBezTo>
                  <a:cubicBezTo>
                    <a:pt x="83" y="485"/>
                    <a:pt x="81" y="488"/>
                    <a:pt x="79" y="492"/>
                  </a:cubicBezTo>
                  <a:cubicBezTo>
                    <a:pt x="76" y="495"/>
                    <a:pt x="74" y="498"/>
                    <a:pt x="71" y="500"/>
                  </a:cubicBezTo>
                  <a:cubicBezTo>
                    <a:pt x="69" y="503"/>
                    <a:pt x="66" y="505"/>
                    <a:pt x="63" y="507"/>
                  </a:cubicBezTo>
                  <a:cubicBezTo>
                    <a:pt x="60" y="509"/>
                    <a:pt x="57" y="511"/>
                    <a:pt x="54" y="512"/>
                  </a:cubicBezTo>
                  <a:cubicBezTo>
                    <a:pt x="51" y="514"/>
                    <a:pt x="48" y="514"/>
                    <a:pt x="45" y="515"/>
                  </a:cubicBezTo>
                  <a:cubicBezTo>
                    <a:pt x="41" y="515"/>
                    <a:pt x="38" y="515"/>
                    <a:pt x="35" y="514"/>
                  </a:cubicBezTo>
                  <a:cubicBezTo>
                    <a:pt x="32" y="514"/>
                    <a:pt x="30" y="513"/>
                    <a:pt x="27" y="512"/>
                  </a:cubicBezTo>
                  <a:cubicBezTo>
                    <a:pt x="25" y="511"/>
                    <a:pt x="22" y="510"/>
                    <a:pt x="20" y="508"/>
                  </a:cubicBezTo>
                  <a:cubicBezTo>
                    <a:pt x="18" y="507"/>
                    <a:pt x="16" y="505"/>
                    <a:pt x="14" y="503"/>
                  </a:cubicBezTo>
                  <a:cubicBezTo>
                    <a:pt x="13" y="501"/>
                    <a:pt x="11" y="499"/>
                    <a:pt x="9" y="496"/>
                  </a:cubicBezTo>
                  <a:cubicBezTo>
                    <a:pt x="9" y="496"/>
                    <a:pt x="9" y="495"/>
                    <a:pt x="8" y="495"/>
                  </a:cubicBezTo>
                  <a:cubicBezTo>
                    <a:pt x="8" y="494"/>
                    <a:pt x="8" y="494"/>
                    <a:pt x="8" y="493"/>
                  </a:cubicBezTo>
                  <a:cubicBezTo>
                    <a:pt x="7" y="493"/>
                    <a:pt x="7" y="492"/>
                    <a:pt x="7" y="492"/>
                  </a:cubicBezTo>
                  <a:cubicBezTo>
                    <a:pt x="7" y="491"/>
                    <a:pt x="6" y="491"/>
                    <a:pt x="6" y="490"/>
                  </a:cubicBezTo>
                  <a:cubicBezTo>
                    <a:pt x="5" y="488"/>
                    <a:pt x="5" y="487"/>
                    <a:pt x="4" y="485"/>
                  </a:cubicBezTo>
                  <a:cubicBezTo>
                    <a:pt x="3" y="483"/>
                    <a:pt x="3" y="482"/>
                    <a:pt x="2" y="480"/>
                  </a:cubicBezTo>
                  <a:cubicBezTo>
                    <a:pt x="2" y="478"/>
                    <a:pt x="2" y="476"/>
                    <a:pt x="1" y="474"/>
                  </a:cubicBezTo>
                  <a:cubicBezTo>
                    <a:pt x="1" y="472"/>
                    <a:pt x="1" y="470"/>
                    <a:pt x="0" y="468"/>
                  </a:cubicBezTo>
                  <a:cubicBezTo>
                    <a:pt x="0" y="467"/>
                    <a:pt x="0" y="465"/>
                    <a:pt x="0" y="463"/>
                  </a:cubicBezTo>
                  <a:cubicBezTo>
                    <a:pt x="0" y="461"/>
                    <a:pt x="0" y="459"/>
                    <a:pt x="0" y="457"/>
                  </a:cubicBezTo>
                  <a:cubicBezTo>
                    <a:pt x="0" y="455"/>
                    <a:pt x="1" y="454"/>
                    <a:pt x="1" y="452"/>
                  </a:cubicBezTo>
                  <a:cubicBezTo>
                    <a:pt x="1" y="450"/>
                    <a:pt x="1" y="448"/>
                    <a:pt x="2" y="446"/>
                  </a:cubicBezTo>
                  <a:cubicBezTo>
                    <a:pt x="53" y="194"/>
                    <a:pt x="53" y="194"/>
                    <a:pt x="53" y="194"/>
                  </a:cubicBezTo>
                  <a:cubicBezTo>
                    <a:pt x="53" y="193"/>
                    <a:pt x="53" y="192"/>
                    <a:pt x="53" y="191"/>
                  </a:cubicBezTo>
                  <a:cubicBezTo>
                    <a:pt x="53" y="190"/>
                    <a:pt x="54" y="189"/>
                    <a:pt x="54" y="188"/>
                  </a:cubicBezTo>
                  <a:cubicBezTo>
                    <a:pt x="54" y="187"/>
                    <a:pt x="54" y="187"/>
                    <a:pt x="55" y="186"/>
                  </a:cubicBezTo>
                  <a:cubicBezTo>
                    <a:pt x="55" y="185"/>
                    <a:pt x="55" y="184"/>
                    <a:pt x="56" y="183"/>
                  </a:cubicBezTo>
                  <a:cubicBezTo>
                    <a:pt x="57" y="178"/>
                    <a:pt x="59" y="173"/>
                    <a:pt x="62" y="169"/>
                  </a:cubicBezTo>
                  <a:cubicBezTo>
                    <a:pt x="64" y="164"/>
                    <a:pt x="67" y="160"/>
                    <a:pt x="70" y="156"/>
                  </a:cubicBezTo>
                  <a:cubicBezTo>
                    <a:pt x="73" y="151"/>
                    <a:pt x="76" y="147"/>
                    <a:pt x="79" y="143"/>
                  </a:cubicBezTo>
                  <a:cubicBezTo>
                    <a:pt x="82" y="140"/>
                    <a:pt x="86" y="136"/>
                    <a:pt x="89" y="133"/>
                  </a:cubicBezTo>
                  <a:cubicBezTo>
                    <a:pt x="162" y="69"/>
                    <a:pt x="162" y="69"/>
                    <a:pt x="162" y="69"/>
                  </a:cubicBezTo>
                  <a:cubicBezTo>
                    <a:pt x="163" y="69"/>
                    <a:pt x="163" y="69"/>
                    <a:pt x="163" y="69"/>
                  </a:cubicBezTo>
                  <a:cubicBezTo>
                    <a:pt x="163" y="68"/>
                    <a:pt x="163" y="68"/>
                    <a:pt x="164" y="68"/>
                  </a:cubicBezTo>
                  <a:cubicBezTo>
                    <a:pt x="164" y="68"/>
                    <a:pt x="164" y="68"/>
                    <a:pt x="164" y="68"/>
                  </a:cubicBezTo>
                  <a:cubicBezTo>
                    <a:pt x="164" y="67"/>
                    <a:pt x="165" y="67"/>
                    <a:pt x="165" y="67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4" y="74"/>
                    <a:pt x="132" y="75"/>
                    <a:pt x="129" y="75"/>
                  </a:cubicBezTo>
                  <a:cubicBezTo>
                    <a:pt x="127" y="75"/>
                    <a:pt x="125" y="75"/>
                    <a:pt x="123" y="74"/>
                  </a:cubicBezTo>
                  <a:cubicBezTo>
                    <a:pt x="121" y="74"/>
                    <a:pt x="119" y="74"/>
                    <a:pt x="117" y="73"/>
                  </a:cubicBezTo>
                  <a:cubicBezTo>
                    <a:pt x="115" y="72"/>
                    <a:pt x="114" y="71"/>
                    <a:pt x="113" y="70"/>
                  </a:cubicBezTo>
                  <a:cubicBezTo>
                    <a:pt x="112" y="70"/>
                    <a:pt x="111" y="69"/>
                    <a:pt x="111" y="69"/>
                  </a:cubicBezTo>
                  <a:cubicBezTo>
                    <a:pt x="110" y="68"/>
                    <a:pt x="110" y="68"/>
                    <a:pt x="109" y="67"/>
                  </a:cubicBezTo>
                  <a:cubicBezTo>
                    <a:pt x="109" y="66"/>
                    <a:pt x="108" y="66"/>
                    <a:pt x="108" y="65"/>
                  </a:cubicBezTo>
                  <a:cubicBezTo>
                    <a:pt x="108" y="64"/>
                    <a:pt x="107" y="64"/>
                    <a:pt x="107" y="63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107" y="61"/>
                    <a:pt x="107" y="61"/>
                    <a:pt x="106" y="60"/>
                  </a:cubicBezTo>
                  <a:cubicBezTo>
                    <a:pt x="106" y="60"/>
                    <a:pt x="106" y="60"/>
                    <a:pt x="106" y="59"/>
                  </a:cubicBezTo>
                  <a:cubicBezTo>
                    <a:pt x="106" y="59"/>
                    <a:pt x="106" y="58"/>
                    <a:pt x="106" y="58"/>
                  </a:cubicBezTo>
                  <a:cubicBezTo>
                    <a:pt x="107" y="56"/>
                    <a:pt x="107" y="55"/>
                    <a:pt x="107" y="53"/>
                  </a:cubicBezTo>
                  <a:cubicBezTo>
                    <a:pt x="108" y="52"/>
                    <a:pt x="108" y="52"/>
                    <a:pt x="108" y="51"/>
                  </a:cubicBezTo>
                  <a:cubicBezTo>
                    <a:pt x="108" y="51"/>
                    <a:pt x="108" y="50"/>
                    <a:pt x="108" y="50"/>
                  </a:cubicBezTo>
                  <a:cubicBezTo>
                    <a:pt x="108" y="50"/>
                    <a:pt x="108" y="50"/>
                    <a:pt x="108" y="50"/>
                  </a:cubicBezTo>
                  <a:cubicBezTo>
                    <a:pt x="109" y="49"/>
                    <a:pt x="110" y="47"/>
                    <a:pt x="110" y="46"/>
                  </a:cubicBezTo>
                  <a:cubicBezTo>
                    <a:pt x="111" y="45"/>
                    <a:pt x="112" y="44"/>
                    <a:pt x="112" y="43"/>
                  </a:cubicBezTo>
                  <a:cubicBezTo>
                    <a:pt x="113" y="42"/>
                    <a:pt x="114" y="41"/>
                    <a:pt x="115" y="41"/>
                  </a:cubicBezTo>
                  <a:cubicBezTo>
                    <a:pt x="116" y="40"/>
                    <a:pt x="117" y="39"/>
                    <a:pt x="117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20" y="37"/>
                    <a:pt x="120" y="36"/>
                    <a:pt x="120" y="36"/>
                  </a:cubicBezTo>
                  <a:cubicBezTo>
                    <a:pt x="121" y="36"/>
                    <a:pt x="121" y="36"/>
                    <a:pt x="121" y="35"/>
                  </a:cubicBezTo>
                  <a:cubicBezTo>
                    <a:pt x="123" y="34"/>
                    <a:pt x="125" y="33"/>
                    <a:pt x="126" y="33"/>
                  </a:cubicBezTo>
                  <a:cubicBezTo>
                    <a:pt x="128" y="32"/>
                    <a:pt x="129" y="31"/>
                    <a:pt x="130" y="31"/>
                  </a:cubicBezTo>
                  <a:cubicBezTo>
                    <a:pt x="131" y="30"/>
                    <a:pt x="132" y="30"/>
                    <a:pt x="133" y="30"/>
                  </a:cubicBezTo>
                  <a:cubicBezTo>
                    <a:pt x="134" y="30"/>
                    <a:pt x="135" y="29"/>
                    <a:pt x="135" y="29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40" y="2"/>
                    <a:pt x="243" y="1"/>
                    <a:pt x="246" y="1"/>
                  </a:cubicBezTo>
                  <a:cubicBezTo>
                    <a:pt x="250" y="0"/>
                    <a:pt x="253" y="0"/>
                    <a:pt x="256" y="0"/>
                  </a:cubicBezTo>
                  <a:cubicBezTo>
                    <a:pt x="259" y="1"/>
                    <a:pt x="261" y="1"/>
                    <a:pt x="264" y="1"/>
                  </a:cubicBezTo>
                  <a:cubicBezTo>
                    <a:pt x="267" y="2"/>
                    <a:pt x="270" y="3"/>
                    <a:pt x="272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1119188" y="3827463"/>
              <a:ext cx="355600" cy="250825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94" y="30"/>
                </a:cxn>
                <a:cxn ang="0">
                  <a:pos x="92" y="37"/>
                </a:cxn>
                <a:cxn ang="0">
                  <a:pos x="90" y="44"/>
                </a:cxn>
                <a:cxn ang="0">
                  <a:pos x="85" y="50"/>
                </a:cxn>
                <a:cxn ang="0">
                  <a:pos x="79" y="56"/>
                </a:cxn>
                <a:cxn ang="0">
                  <a:pos x="71" y="61"/>
                </a:cxn>
                <a:cxn ang="0">
                  <a:pos x="63" y="64"/>
                </a:cxn>
                <a:cxn ang="0">
                  <a:pos x="54" y="66"/>
                </a:cxn>
                <a:cxn ang="0">
                  <a:pos x="45" y="67"/>
                </a:cxn>
                <a:cxn ang="0">
                  <a:pos x="38" y="66"/>
                </a:cxn>
                <a:cxn ang="0">
                  <a:pos x="31" y="64"/>
                </a:cxn>
                <a:cxn ang="0">
                  <a:pos x="24" y="61"/>
                </a:cxn>
                <a:cxn ang="0">
                  <a:pos x="19" y="58"/>
                </a:cxn>
                <a:cxn ang="0">
                  <a:pos x="15" y="54"/>
                </a:cxn>
                <a:cxn ang="0">
                  <a:pos x="12" y="50"/>
                </a:cxn>
                <a:cxn ang="0">
                  <a:pos x="9" y="46"/>
                </a:cxn>
                <a:cxn ang="0">
                  <a:pos x="8" y="42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8" y="28"/>
                </a:cxn>
                <a:cxn ang="0">
                  <a:pos x="12" y="32"/>
                </a:cxn>
                <a:cxn ang="0">
                  <a:pos x="18" y="36"/>
                </a:cxn>
                <a:cxn ang="0">
                  <a:pos x="25" y="39"/>
                </a:cxn>
                <a:cxn ang="0">
                  <a:pos x="33" y="41"/>
                </a:cxn>
                <a:cxn ang="0">
                  <a:pos x="41" y="41"/>
                </a:cxn>
                <a:cxn ang="0">
                  <a:pos x="51" y="41"/>
                </a:cxn>
                <a:cxn ang="0">
                  <a:pos x="61" y="38"/>
                </a:cxn>
                <a:cxn ang="0">
                  <a:pos x="70" y="34"/>
                </a:cxn>
                <a:cxn ang="0">
                  <a:pos x="78" y="29"/>
                </a:cxn>
                <a:cxn ang="0">
                  <a:pos x="85" y="23"/>
                </a:cxn>
                <a:cxn ang="0">
                  <a:pos x="90" y="16"/>
                </a:cxn>
                <a:cxn ang="0">
                  <a:pos x="93" y="8"/>
                </a:cxn>
                <a:cxn ang="0">
                  <a:pos x="95" y="0"/>
                </a:cxn>
              </a:cxnLst>
              <a:rect l="0" t="0" r="r" b="b"/>
              <a:pathLst>
                <a:path w="95" h="67">
                  <a:moveTo>
                    <a:pt x="95" y="0"/>
                  </a:moveTo>
                  <a:cubicBezTo>
                    <a:pt x="94" y="10"/>
                    <a:pt x="94" y="20"/>
                    <a:pt x="94" y="30"/>
                  </a:cubicBezTo>
                  <a:cubicBezTo>
                    <a:pt x="93" y="32"/>
                    <a:pt x="93" y="35"/>
                    <a:pt x="92" y="37"/>
                  </a:cubicBezTo>
                  <a:cubicBezTo>
                    <a:pt x="92" y="39"/>
                    <a:pt x="91" y="42"/>
                    <a:pt x="90" y="44"/>
                  </a:cubicBezTo>
                  <a:cubicBezTo>
                    <a:pt x="88" y="46"/>
                    <a:pt x="87" y="48"/>
                    <a:pt x="85" y="50"/>
                  </a:cubicBezTo>
                  <a:cubicBezTo>
                    <a:pt x="83" y="52"/>
                    <a:pt x="81" y="54"/>
                    <a:pt x="79" y="56"/>
                  </a:cubicBezTo>
                  <a:cubicBezTo>
                    <a:pt x="77" y="58"/>
                    <a:pt x="74" y="60"/>
                    <a:pt x="71" y="61"/>
                  </a:cubicBezTo>
                  <a:cubicBezTo>
                    <a:pt x="69" y="62"/>
                    <a:pt x="66" y="63"/>
                    <a:pt x="63" y="64"/>
                  </a:cubicBezTo>
                  <a:cubicBezTo>
                    <a:pt x="60" y="65"/>
                    <a:pt x="57" y="66"/>
                    <a:pt x="54" y="66"/>
                  </a:cubicBezTo>
                  <a:cubicBezTo>
                    <a:pt x="52" y="67"/>
                    <a:pt x="48" y="67"/>
                    <a:pt x="45" y="67"/>
                  </a:cubicBezTo>
                  <a:cubicBezTo>
                    <a:pt x="43" y="67"/>
                    <a:pt x="40" y="66"/>
                    <a:pt x="38" y="66"/>
                  </a:cubicBezTo>
                  <a:cubicBezTo>
                    <a:pt x="36" y="66"/>
                    <a:pt x="33" y="65"/>
                    <a:pt x="31" y="64"/>
                  </a:cubicBezTo>
                  <a:cubicBezTo>
                    <a:pt x="29" y="63"/>
                    <a:pt x="26" y="62"/>
                    <a:pt x="24" y="61"/>
                  </a:cubicBezTo>
                  <a:cubicBezTo>
                    <a:pt x="22" y="60"/>
                    <a:pt x="21" y="59"/>
                    <a:pt x="19" y="58"/>
                  </a:cubicBezTo>
                  <a:cubicBezTo>
                    <a:pt x="17" y="56"/>
                    <a:pt x="16" y="55"/>
                    <a:pt x="15" y="54"/>
                  </a:cubicBezTo>
                  <a:cubicBezTo>
                    <a:pt x="14" y="53"/>
                    <a:pt x="13" y="52"/>
                    <a:pt x="12" y="50"/>
                  </a:cubicBezTo>
                  <a:cubicBezTo>
                    <a:pt x="11" y="49"/>
                    <a:pt x="10" y="47"/>
                    <a:pt x="9" y="46"/>
                  </a:cubicBezTo>
                  <a:cubicBezTo>
                    <a:pt x="9" y="45"/>
                    <a:pt x="8" y="43"/>
                    <a:pt x="8" y="42"/>
                  </a:cubicBezTo>
                  <a:cubicBezTo>
                    <a:pt x="5" y="33"/>
                    <a:pt x="2" y="24"/>
                    <a:pt x="0" y="15"/>
                  </a:cubicBezTo>
                  <a:cubicBezTo>
                    <a:pt x="0" y="17"/>
                    <a:pt x="1" y="18"/>
                    <a:pt x="2" y="20"/>
                  </a:cubicBezTo>
                  <a:cubicBezTo>
                    <a:pt x="2" y="21"/>
                    <a:pt x="3" y="23"/>
                    <a:pt x="4" y="24"/>
                  </a:cubicBezTo>
                  <a:cubicBezTo>
                    <a:pt x="5" y="26"/>
                    <a:pt x="6" y="27"/>
                    <a:pt x="8" y="28"/>
                  </a:cubicBezTo>
                  <a:cubicBezTo>
                    <a:pt x="9" y="30"/>
                    <a:pt x="10" y="31"/>
                    <a:pt x="12" y="32"/>
                  </a:cubicBezTo>
                  <a:cubicBezTo>
                    <a:pt x="14" y="33"/>
                    <a:pt x="16" y="35"/>
                    <a:pt x="18" y="36"/>
                  </a:cubicBezTo>
                  <a:cubicBezTo>
                    <a:pt x="20" y="37"/>
                    <a:pt x="23" y="38"/>
                    <a:pt x="25" y="39"/>
                  </a:cubicBezTo>
                  <a:cubicBezTo>
                    <a:pt x="28" y="40"/>
                    <a:pt x="30" y="40"/>
                    <a:pt x="33" y="41"/>
                  </a:cubicBezTo>
                  <a:cubicBezTo>
                    <a:pt x="36" y="41"/>
                    <a:pt x="38" y="41"/>
                    <a:pt x="41" y="41"/>
                  </a:cubicBezTo>
                  <a:cubicBezTo>
                    <a:pt x="45" y="41"/>
                    <a:pt x="48" y="41"/>
                    <a:pt x="51" y="41"/>
                  </a:cubicBezTo>
                  <a:cubicBezTo>
                    <a:pt x="55" y="40"/>
                    <a:pt x="58" y="39"/>
                    <a:pt x="61" y="38"/>
                  </a:cubicBezTo>
                  <a:cubicBezTo>
                    <a:pt x="64" y="37"/>
                    <a:pt x="67" y="36"/>
                    <a:pt x="70" y="34"/>
                  </a:cubicBezTo>
                  <a:cubicBezTo>
                    <a:pt x="73" y="33"/>
                    <a:pt x="76" y="31"/>
                    <a:pt x="78" y="29"/>
                  </a:cubicBezTo>
                  <a:cubicBezTo>
                    <a:pt x="81" y="27"/>
                    <a:pt x="83" y="25"/>
                    <a:pt x="85" y="23"/>
                  </a:cubicBezTo>
                  <a:cubicBezTo>
                    <a:pt x="87" y="21"/>
                    <a:pt x="89" y="18"/>
                    <a:pt x="90" y="16"/>
                  </a:cubicBezTo>
                  <a:cubicBezTo>
                    <a:pt x="92" y="13"/>
                    <a:pt x="93" y="11"/>
                    <a:pt x="93" y="8"/>
                  </a:cubicBezTo>
                  <a:cubicBezTo>
                    <a:pt x="94" y="6"/>
                    <a:pt x="95" y="3"/>
                    <a:pt x="9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"/>
            <p:cNvSpPr>
              <a:spLocks/>
            </p:cNvSpPr>
            <p:nvPr/>
          </p:nvSpPr>
          <p:spPr bwMode="auto">
            <a:xfrm>
              <a:off x="860425" y="4037013"/>
              <a:ext cx="77788" cy="1317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1" y="23"/>
                </a:cxn>
                <a:cxn ang="0">
                  <a:pos x="19" y="25"/>
                </a:cxn>
                <a:cxn ang="0">
                  <a:pos x="17" y="28"/>
                </a:cxn>
                <a:cxn ang="0">
                  <a:pos x="16" y="32"/>
                </a:cxn>
                <a:cxn ang="0">
                  <a:pos x="15" y="3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7" y="0"/>
                </a:cxn>
              </a:cxnLst>
              <a:rect l="0" t="0" r="r" b="b"/>
              <a:pathLst>
                <a:path w="21" h="35">
                  <a:moveTo>
                    <a:pt x="7" y="0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0" y="24"/>
                    <a:pt x="19" y="25"/>
                  </a:cubicBezTo>
                  <a:cubicBezTo>
                    <a:pt x="19" y="26"/>
                    <a:pt x="18" y="27"/>
                    <a:pt x="17" y="28"/>
                  </a:cubicBezTo>
                  <a:cubicBezTo>
                    <a:pt x="17" y="30"/>
                    <a:pt x="16" y="31"/>
                    <a:pt x="16" y="32"/>
                  </a:cubicBezTo>
                  <a:cubicBezTo>
                    <a:pt x="15" y="33"/>
                    <a:pt x="15" y="34"/>
                    <a:pt x="15" y="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1" y="11"/>
                    <a:pt x="1" y="10"/>
                  </a:cubicBezTo>
                  <a:cubicBezTo>
                    <a:pt x="2" y="9"/>
                    <a:pt x="2" y="8"/>
                    <a:pt x="3" y="6"/>
                  </a:cubicBezTo>
                  <a:cubicBezTo>
                    <a:pt x="4" y="5"/>
                    <a:pt x="4" y="4"/>
                    <a:pt x="5" y="3"/>
                  </a:cubicBezTo>
                  <a:cubicBezTo>
                    <a:pt x="6" y="2"/>
                    <a:pt x="6" y="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"/>
            <p:cNvSpPr>
              <a:spLocks/>
            </p:cNvSpPr>
            <p:nvPr/>
          </p:nvSpPr>
          <p:spPr bwMode="auto">
            <a:xfrm>
              <a:off x="754063" y="4086225"/>
              <a:ext cx="161925" cy="1008063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102" y="52"/>
                </a:cxn>
                <a:cxn ang="0">
                  <a:pos x="55" y="623"/>
                </a:cxn>
                <a:cxn ang="0">
                  <a:pos x="0" y="635"/>
                </a:cxn>
                <a:cxn ang="0">
                  <a:pos x="67" y="0"/>
                </a:cxn>
              </a:cxnLst>
              <a:rect l="0" t="0" r="r" b="b"/>
              <a:pathLst>
                <a:path w="102" h="635">
                  <a:moveTo>
                    <a:pt x="67" y="0"/>
                  </a:moveTo>
                  <a:lnTo>
                    <a:pt x="102" y="52"/>
                  </a:lnTo>
                  <a:lnTo>
                    <a:pt x="55" y="623"/>
                  </a:lnTo>
                  <a:lnTo>
                    <a:pt x="0" y="63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/>
            <p:cNvSpPr>
              <a:spLocks noEditPoints="1"/>
            </p:cNvSpPr>
            <p:nvPr/>
          </p:nvSpPr>
          <p:spPr bwMode="auto">
            <a:xfrm>
              <a:off x="304800" y="3343275"/>
              <a:ext cx="1211263" cy="2076450"/>
            </a:xfrm>
            <a:custGeom>
              <a:avLst/>
              <a:gdLst/>
              <a:ahLst/>
              <a:cxnLst>
                <a:cxn ang="0">
                  <a:pos x="149" y="182"/>
                </a:cxn>
                <a:cxn ang="0">
                  <a:pos x="146" y="186"/>
                </a:cxn>
                <a:cxn ang="0">
                  <a:pos x="145" y="187"/>
                </a:cxn>
                <a:cxn ang="0">
                  <a:pos x="145" y="187"/>
                </a:cxn>
                <a:cxn ang="0">
                  <a:pos x="145" y="188"/>
                </a:cxn>
                <a:cxn ang="0">
                  <a:pos x="145" y="187"/>
                </a:cxn>
                <a:cxn ang="0">
                  <a:pos x="145" y="188"/>
                </a:cxn>
                <a:cxn ang="0">
                  <a:pos x="144" y="189"/>
                </a:cxn>
                <a:cxn ang="0">
                  <a:pos x="142" y="194"/>
                </a:cxn>
                <a:cxn ang="0">
                  <a:pos x="141" y="197"/>
                </a:cxn>
                <a:cxn ang="0">
                  <a:pos x="141" y="197"/>
                </a:cxn>
                <a:cxn ang="0">
                  <a:pos x="141" y="198"/>
                </a:cxn>
                <a:cxn ang="0">
                  <a:pos x="301" y="4"/>
                </a:cxn>
                <a:cxn ang="0">
                  <a:pos x="254" y="3"/>
                </a:cxn>
                <a:cxn ang="0">
                  <a:pos x="154" y="29"/>
                </a:cxn>
                <a:cxn ang="0">
                  <a:pos x="125" y="45"/>
                </a:cxn>
                <a:cxn ang="0">
                  <a:pos x="113" y="70"/>
                </a:cxn>
                <a:cxn ang="0">
                  <a:pos x="117" y="84"/>
                </a:cxn>
                <a:cxn ang="0">
                  <a:pos x="86" y="149"/>
                </a:cxn>
                <a:cxn ang="0">
                  <a:pos x="3" y="453"/>
                </a:cxn>
                <a:cxn ang="0">
                  <a:pos x="8" y="516"/>
                </a:cxn>
                <a:cxn ang="0">
                  <a:pos x="49" y="553"/>
                </a:cxn>
                <a:cxn ang="0">
                  <a:pos x="86" y="546"/>
                </a:cxn>
                <a:cxn ang="0">
                  <a:pos x="126" y="521"/>
                </a:cxn>
                <a:cxn ang="0">
                  <a:pos x="150" y="478"/>
                </a:cxn>
                <a:cxn ang="0">
                  <a:pos x="172" y="216"/>
                </a:cxn>
                <a:cxn ang="0">
                  <a:pos x="218" y="174"/>
                </a:cxn>
                <a:cxn ang="0">
                  <a:pos x="230" y="192"/>
                </a:cxn>
                <a:cxn ang="0">
                  <a:pos x="262" y="203"/>
                </a:cxn>
                <a:cxn ang="0">
                  <a:pos x="302" y="190"/>
                </a:cxn>
                <a:cxn ang="0">
                  <a:pos x="319" y="160"/>
                </a:cxn>
                <a:cxn ang="0">
                  <a:pos x="323" y="33"/>
                </a:cxn>
                <a:cxn ang="0">
                  <a:pos x="119" y="72"/>
                </a:cxn>
                <a:cxn ang="0">
                  <a:pos x="121" y="76"/>
                </a:cxn>
                <a:cxn ang="0">
                  <a:pos x="91" y="543"/>
                </a:cxn>
                <a:cxn ang="0">
                  <a:pos x="94" y="540"/>
                </a:cxn>
                <a:cxn ang="0">
                  <a:pos x="98" y="537"/>
                </a:cxn>
                <a:cxn ang="0">
                  <a:pos x="307" y="159"/>
                </a:cxn>
                <a:cxn ang="0">
                  <a:pos x="314" y="150"/>
                </a:cxn>
                <a:cxn ang="0">
                  <a:pos x="319" y="141"/>
                </a:cxn>
                <a:cxn ang="0">
                  <a:pos x="314" y="34"/>
                </a:cxn>
                <a:cxn ang="0">
                  <a:pos x="302" y="152"/>
                </a:cxn>
                <a:cxn ang="0">
                  <a:pos x="268" y="170"/>
                </a:cxn>
                <a:cxn ang="0">
                  <a:pos x="235" y="165"/>
                </a:cxn>
                <a:cxn ang="0">
                  <a:pos x="219" y="141"/>
                </a:cxn>
                <a:cxn ang="0">
                  <a:pos x="151" y="191"/>
                </a:cxn>
                <a:cxn ang="0">
                  <a:pos x="118" y="482"/>
                </a:cxn>
                <a:cxn ang="0">
                  <a:pos x="86" y="530"/>
                </a:cxn>
                <a:cxn ang="0">
                  <a:pos x="41" y="534"/>
                </a:cxn>
                <a:cxn ang="0">
                  <a:pos x="12" y="495"/>
                </a:cxn>
                <a:cxn ang="0">
                  <a:pos x="65" y="204"/>
                </a:cxn>
                <a:cxn ang="0">
                  <a:pos x="79" y="168"/>
                </a:cxn>
                <a:cxn ang="0">
                  <a:pos x="104" y="138"/>
                </a:cxn>
                <a:cxn ang="0">
                  <a:pos x="139" y="89"/>
                </a:cxn>
                <a:cxn ang="0">
                  <a:pos x="120" y="70"/>
                </a:cxn>
                <a:cxn ang="0">
                  <a:pos x="122" y="58"/>
                </a:cxn>
                <a:cxn ang="0">
                  <a:pos x="141" y="39"/>
                </a:cxn>
                <a:cxn ang="0">
                  <a:pos x="203" y="21"/>
                </a:cxn>
                <a:cxn ang="0">
                  <a:pos x="277" y="5"/>
                </a:cxn>
                <a:cxn ang="0">
                  <a:pos x="310" y="19"/>
                </a:cxn>
                <a:cxn ang="0">
                  <a:pos x="216" y="139"/>
                </a:cxn>
              </a:cxnLst>
              <a:rect l="0" t="0" r="r" b="b"/>
              <a:pathLst>
                <a:path w="323" h="554">
                  <a:moveTo>
                    <a:pt x="148" y="182"/>
                  </a:moveTo>
                  <a:cubicBezTo>
                    <a:pt x="148" y="182"/>
                    <a:pt x="149" y="182"/>
                    <a:pt x="149" y="182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49" y="182"/>
                    <a:pt x="148" y="182"/>
                    <a:pt x="148" y="182"/>
                  </a:cubicBezTo>
                  <a:close/>
                  <a:moveTo>
                    <a:pt x="145" y="187"/>
                  </a:moveTo>
                  <a:cubicBezTo>
                    <a:pt x="146" y="187"/>
                    <a:pt x="146" y="187"/>
                    <a:pt x="146" y="187"/>
                  </a:cubicBezTo>
                  <a:cubicBezTo>
                    <a:pt x="146" y="187"/>
                    <a:pt x="146" y="187"/>
                    <a:pt x="146" y="186"/>
                  </a:cubicBezTo>
                  <a:cubicBezTo>
                    <a:pt x="146" y="187"/>
                    <a:pt x="146" y="187"/>
                    <a:pt x="146" y="187"/>
                  </a:cubicBezTo>
                  <a:cubicBezTo>
                    <a:pt x="146" y="187"/>
                    <a:pt x="146" y="187"/>
                    <a:pt x="145" y="187"/>
                  </a:cubicBezTo>
                  <a:close/>
                  <a:moveTo>
                    <a:pt x="145" y="187"/>
                  </a:move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lose/>
                  <a:moveTo>
                    <a:pt x="145" y="188"/>
                  </a:moveTo>
                  <a:cubicBezTo>
                    <a:pt x="145" y="188"/>
                    <a:pt x="145" y="188"/>
                    <a:pt x="145" y="188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45" y="187"/>
                    <a:pt x="145" y="188"/>
                    <a:pt x="145" y="188"/>
                  </a:cubicBezTo>
                  <a:close/>
                  <a:moveTo>
                    <a:pt x="145" y="188"/>
                  </a:move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5" y="188"/>
                    <a:pt x="145" y="188"/>
                  </a:cubicBezTo>
                  <a:cubicBezTo>
                    <a:pt x="145" y="188"/>
                    <a:pt x="145" y="188"/>
                    <a:pt x="145" y="188"/>
                  </a:cubicBezTo>
                  <a:close/>
                  <a:moveTo>
                    <a:pt x="144" y="189"/>
                  </a:move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ubicBezTo>
                    <a:pt x="144" y="189"/>
                    <a:pt x="144" y="189"/>
                    <a:pt x="144" y="189"/>
                  </a:cubicBezTo>
                  <a:close/>
                  <a:moveTo>
                    <a:pt x="142" y="194"/>
                  </a:move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ubicBezTo>
                    <a:pt x="142" y="194"/>
                    <a:pt x="142" y="194"/>
                    <a:pt x="142" y="194"/>
                  </a:cubicBezTo>
                  <a:close/>
                  <a:moveTo>
                    <a:pt x="141" y="197"/>
                  </a:move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ubicBezTo>
                    <a:pt x="141" y="197"/>
                    <a:pt x="141" y="197"/>
                    <a:pt x="141" y="197"/>
                  </a:cubicBezTo>
                  <a:close/>
                  <a:moveTo>
                    <a:pt x="141" y="198"/>
                  </a:move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ubicBezTo>
                    <a:pt x="141" y="198"/>
                    <a:pt x="141" y="198"/>
                    <a:pt x="141" y="198"/>
                  </a:cubicBezTo>
                  <a:close/>
                  <a:moveTo>
                    <a:pt x="317" y="16"/>
                  </a:moveTo>
                  <a:cubicBezTo>
                    <a:pt x="315" y="14"/>
                    <a:pt x="313" y="11"/>
                    <a:pt x="310" y="9"/>
                  </a:cubicBezTo>
                  <a:cubicBezTo>
                    <a:pt x="307" y="7"/>
                    <a:pt x="304" y="6"/>
                    <a:pt x="301" y="4"/>
                  </a:cubicBezTo>
                  <a:cubicBezTo>
                    <a:pt x="298" y="3"/>
                    <a:pt x="294" y="2"/>
                    <a:pt x="290" y="1"/>
                  </a:cubicBezTo>
                  <a:cubicBezTo>
                    <a:pt x="286" y="0"/>
                    <a:pt x="283" y="0"/>
                    <a:pt x="279" y="0"/>
                  </a:cubicBezTo>
                  <a:cubicBezTo>
                    <a:pt x="275" y="0"/>
                    <a:pt x="271" y="0"/>
                    <a:pt x="266" y="0"/>
                  </a:cubicBezTo>
                  <a:cubicBezTo>
                    <a:pt x="262" y="1"/>
                    <a:pt x="258" y="2"/>
                    <a:pt x="254" y="3"/>
                  </a:cubicBezTo>
                  <a:cubicBezTo>
                    <a:pt x="254" y="3"/>
                    <a:pt x="247" y="5"/>
                    <a:pt x="237" y="7"/>
                  </a:cubicBezTo>
                  <a:cubicBezTo>
                    <a:pt x="228" y="10"/>
                    <a:pt x="215" y="13"/>
                    <a:pt x="203" y="16"/>
                  </a:cubicBezTo>
                  <a:cubicBezTo>
                    <a:pt x="190" y="20"/>
                    <a:pt x="178" y="23"/>
                    <a:pt x="169" y="25"/>
                  </a:cubicBezTo>
                  <a:cubicBezTo>
                    <a:pt x="160" y="28"/>
                    <a:pt x="154" y="29"/>
                    <a:pt x="154" y="29"/>
                  </a:cubicBezTo>
                  <a:cubicBezTo>
                    <a:pt x="151" y="30"/>
                    <a:pt x="149" y="31"/>
                    <a:pt x="146" y="32"/>
                  </a:cubicBezTo>
                  <a:cubicBezTo>
                    <a:pt x="143" y="33"/>
                    <a:pt x="141" y="34"/>
                    <a:pt x="139" y="36"/>
                  </a:cubicBezTo>
                  <a:cubicBezTo>
                    <a:pt x="136" y="37"/>
                    <a:pt x="134" y="39"/>
                    <a:pt x="132" y="40"/>
                  </a:cubicBezTo>
                  <a:cubicBezTo>
                    <a:pt x="129" y="42"/>
                    <a:pt x="127" y="44"/>
                    <a:pt x="125" y="45"/>
                  </a:cubicBezTo>
                  <a:cubicBezTo>
                    <a:pt x="124" y="47"/>
                    <a:pt x="122" y="49"/>
                    <a:pt x="120" y="51"/>
                  </a:cubicBezTo>
                  <a:cubicBezTo>
                    <a:pt x="119" y="53"/>
                    <a:pt x="118" y="55"/>
                    <a:pt x="116" y="57"/>
                  </a:cubicBezTo>
                  <a:cubicBezTo>
                    <a:pt x="115" y="59"/>
                    <a:pt x="115" y="62"/>
                    <a:pt x="114" y="64"/>
                  </a:cubicBezTo>
                  <a:cubicBezTo>
                    <a:pt x="113" y="66"/>
                    <a:pt x="113" y="68"/>
                    <a:pt x="113" y="70"/>
                  </a:cubicBezTo>
                  <a:cubicBezTo>
                    <a:pt x="113" y="72"/>
                    <a:pt x="113" y="74"/>
                    <a:pt x="113" y="75"/>
                  </a:cubicBezTo>
                  <a:cubicBezTo>
                    <a:pt x="114" y="77"/>
                    <a:pt x="114" y="79"/>
                    <a:pt x="115" y="80"/>
                  </a:cubicBezTo>
                  <a:cubicBezTo>
                    <a:pt x="115" y="81"/>
                    <a:pt x="116" y="82"/>
                    <a:pt x="117" y="84"/>
                  </a:cubicBezTo>
                  <a:cubicBezTo>
                    <a:pt x="117" y="84"/>
                    <a:pt x="117" y="84"/>
                    <a:pt x="117" y="84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00" y="135"/>
                    <a:pt x="100" y="135"/>
                    <a:pt x="100" y="135"/>
                  </a:cubicBezTo>
                  <a:cubicBezTo>
                    <a:pt x="95" y="139"/>
                    <a:pt x="91" y="144"/>
                    <a:pt x="86" y="149"/>
                  </a:cubicBezTo>
                  <a:cubicBezTo>
                    <a:pt x="82" y="154"/>
                    <a:pt x="77" y="160"/>
                    <a:pt x="74" y="166"/>
                  </a:cubicBezTo>
                  <a:cubicBezTo>
                    <a:pt x="70" y="172"/>
                    <a:pt x="67" y="179"/>
                    <a:pt x="64" y="185"/>
                  </a:cubicBezTo>
                  <a:cubicBezTo>
                    <a:pt x="61" y="191"/>
                    <a:pt x="59" y="198"/>
                    <a:pt x="58" y="204"/>
                  </a:cubicBezTo>
                  <a:cubicBezTo>
                    <a:pt x="3" y="453"/>
                    <a:pt x="3" y="453"/>
                    <a:pt x="3" y="453"/>
                  </a:cubicBezTo>
                  <a:cubicBezTo>
                    <a:pt x="2" y="458"/>
                    <a:pt x="1" y="463"/>
                    <a:pt x="1" y="469"/>
                  </a:cubicBezTo>
                  <a:cubicBezTo>
                    <a:pt x="0" y="474"/>
                    <a:pt x="0" y="480"/>
                    <a:pt x="1" y="485"/>
                  </a:cubicBezTo>
                  <a:cubicBezTo>
                    <a:pt x="1" y="490"/>
                    <a:pt x="2" y="496"/>
                    <a:pt x="3" y="501"/>
                  </a:cubicBezTo>
                  <a:cubicBezTo>
                    <a:pt x="4" y="506"/>
                    <a:pt x="6" y="511"/>
                    <a:pt x="8" y="516"/>
                  </a:cubicBezTo>
                  <a:cubicBezTo>
                    <a:pt x="10" y="521"/>
                    <a:pt x="13" y="525"/>
                    <a:pt x="15" y="529"/>
                  </a:cubicBezTo>
                  <a:cubicBezTo>
                    <a:pt x="18" y="534"/>
                    <a:pt x="21" y="537"/>
                    <a:pt x="25" y="540"/>
                  </a:cubicBezTo>
                  <a:cubicBezTo>
                    <a:pt x="28" y="544"/>
                    <a:pt x="32" y="546"/>
                    <a:pt x="36" y="548"/>
                  </a:cubicBezTo>
                  <a:cubicBezTo>
                    <a:pt x="40" y="550"/>
                    <a:pt x="45" y="552"/>
                    <a:pt x="49" y="553"/>
                  </a:cubicBezTo>
                  <a:cubicBezTo>
                    <a:pt x="54" y="554"/>
                    <a:pt x="58" y="554"/>
                    <a:pt x="63" y="554"/>
                  </a:cubicBezTo>
                  <a:cubicBezTo>
                    <a:pt x="68" y="553"/>
                    <a:pt x="72" y="552"/>
                    <a:pt x="77" y="550"/>
                  </a:cubicBezTo>
                  <a:cubicBezTo>
                    <a:pt x="80" y="549"/>
                    <a:pt x="84" y="548"/>
                    <a:pt x="87" y="546"/>
                  </a:cubicBezTo>
                  <a:cubicBezTo>
                    <a:pt x="87" y="546"/>
                    <a:pt x="87" y="546"/>
                    <a:pt x="86" y="546"/>
                  </a:cubicBezTo>
                  <a:cubicBezTo>
                    <a:pt x="96" y="540"/>
                    <a:pt x="105" y="535"/>
                    <a:pt x="115" y="529"/>
                  </a:cubicBezTo>
                  <a:cubicBezTo>
                    <a:pt x="116" y="529"/>
                    <a:pt x="117" y="528"/>
                    <a:pt x="119" y="527"/>
                  </a:cubicBezTo>
                  <a:cubicBezTo>
                    <a:pt x="120" y="526"/>
                    <a:pt x="121" y="525"/>
                    <a:pt x="122" y="524"/>
                  </a:cubicBezTo>
                  <a:cubicBezTo>
                    <a:pt x="123" y="523"/>
                    <a:pt x="125" y="522"/>
                    <a:pt x="126" y="521"/>
                  </a:cubicBezTo>
                  <a:cubicBezTo>
                    <a:pt x="127" y="520"/>
                    <a:pt x="128" y="519"/>
                    <a:pt x="129" y="518"/>
                  </a:cubicBezTo>
                  <a:cubicBezTo>
                    <a:pt x="132" y="514"/>
                    <a:pt x="136" y="511"/>
                    <a:pt x="138" y="506"/>
                  </a:cubicBezTo>
                  <a:cubicBezTo>
                    <a:pt x="141" y="502"/>
                    <a:pt x="143" y="498"/>
                    <a:pt x="145" y="493"/>
                  </a:cubicBezTo>
                  <a:cubicBezTo>
                    <a:pt x="147" y="488"/>
                    <a:pt x="149" y="483"/>
                    <a:pt x="150" y="478"/>
                  </a:cubicBezTo>
                  <a:cubicBezTo>
                    <a:pt x="151" y="473"/>
                    <a:pt x="152" y="468"/>
                    <a:pt x="152" y="463"/>
                  </a:cubicBezTo>
                  <a:cubicBezTo>
                    <a:pt x="170" y="220"/>
                    <a:pt x="170" y="220"/>
                    <a:pt x="170" y="220"/>
                  </a:cubicBezTo>
                  <a:cubicBezTo>
                    <a:pt x="170" y="219"/>
                    <a:pt x="171" y="219"/>
                    <a:pt x="171" y="218"/>
                  </a:cubicBezTo>
                  <a:cubicBezTo>
                    <a:pt x="171" y="217"/>
                    <a:pt x="171" y="216"/>
                    <a:pt x="172" y="216"/>
                  </a:cubicBezTo>
                  <a:cubicBezTo>
                    <a:pt x="172" y="215"/>
                    <a:pt x="173" y="214"/>
                    <a:pt x="173" y="214"/>
                  </a:cubicBezTo>
                  <a:cubicBezTo>
                    <a:pt x="173" y="213"/>
                    <a:pt x="174" y="212"/>
                    <a:pt x="174" y="212"/>
                  </a:cubicBezTo>
                  <a:cubicBezTo>
                    <a:pt x="217" y="172"/>
                    <a:pt x="217" y="172"/>
                    <a:pt x="217" y="172"/>
                  </a:cubicBezTo>
                  <a:cubicBezTo>
                    <a:pt x="217" y="173"/>
                    <a:pt x="218" y="173"/>
                    <a:pt x="218" y="174"/>
                  </a:cubicBezTo>
                  <a:cubicBezTo>
                    <a:pt x="218" y="176"/>
                    <a:pt x="219" y="177"/>
                    <a:pt x="220" y="179"/>
                  </a:cubicBezTo>
                  <a:cubicBezTo>
                    <a:pt x="221" y="180"/>
                    <a:pt x="222" y="182"/>
                    <a:pt x="223" y="183"/>
                  </a:cubicBezTo>
                  <a:cubicBezTo>
                    <a:pt x="224" y="185"/>
                    <a:pt x="225" y="186"/>
                    <a:pt x="226" y="188"/>
                  </a:cubicBezTo>
                  <a:cubicBezTo>
                    <a:pt x="227" y="189"/>
                    <a:pt x="229" y="190"/>
                    <a:pt x="230" y="192"/>
                  </a:cubicBezTo>
                  <a:cubicBezTo>
                    <a:pt x="232" y="193"/>
                    <a:pt x="235" y="195"/>
                    <a:pt x="237" y="196"/>
                  </a:cubicBezTo>
                  <a:cubicBezTo>
                    <a:pt x="239" y="197"/>
                    <a:pt x="242" y="199"/>
                    <a:pt x="245" y="199"/>
                  </a:cubicBezTo>
                  <a:cubicBezTo>
                    <a:pt x="247" y="200"/>
                    <a:pt x="250" y="201"/>
                    <a:pt x="253" y="202"/>
                  </a:cubicBezTo>
                  <a:cubicBezTo>
                    <a:pt x="256" y="202"/>
                    <a:pt x="259" y="203"/>
                    <a:pt x="262" y="203"/>
                  </a:cubicBezTo>
                  <a:cubicBezTo>
                    <a:pt x="265" y="203"/>
                    <a:pt x="269" y="203"/>
                    <a:pt x="273" y="202"/>
                  </a:cubicBezTo>
                  <a:cubicBezTo>
                    <a:pt x="276" y="202"/>
                    <a:pt x="280" y="201"/>
                    <a:pt x="283" y="200"/>
                  </a:cubicBezTo>
                  <a:cubicBezTo>
                    <a:pt x="286" y="199"/>
                    <a:pt x="290" y="198"/>
                    <a:pt x="293" y="196"/>
                  </a:cubicBezTo>
                  <a:cubicBezTo>
                    <a:pt x="296" y="194"/>
                    <a:pt x="299" y="192"/>
                    <a:pt x="302" y="190"/>
                  </a:cubicBezTo>
                  <a:cubicBezTo>
                    <a:pt x="304" y="188"/>
                    <a:pt x="306" y="186"/>
                    <a:pt x="309" y="184"/>
                  </a:cubicBezTo>
                  <a:cubicBezTo>
                    <a:pt x="311" y="181"/>
                    <a:pt x="312" y="179"/>
                    <a:pt x="314" y="176"/>
                  </a:cubicBezTo>
                  <a:cubicBezTo>
                    <a:pt x="315" y="174"/>
                    <a:pt x="316" y="171"/>
                    <a:pt x="317" y="169"/>
                  </a:cubicBezTo>
                  <a:cubicBezTo>
                    <a:pt x="318" y="166"/>
                    <a:pt x="319" y="163"/>
                    <a:pt x="319" y="160"/>
                  </a:cubicBezTo>
                  <a:cubicBezTo>
                    <a:pt x="319" y="151"/>
                    <a:pt x="320" y="141"/>
                    <a:pt x="321" y="131"/>
                  </a:cubicBezTo>
                  <a:cubicBezTo>
                    <a:pt x="321" y="131"/>
                    <a:pt x="321" y="132"/>
                    <a:pt x="321" y="132"/>
                  </a:cubicBezTo>
                  <a:cubicBezTo>
                    <a:pt x="321" y="131"/>
                    <a:pt x="321" y="130"/>
                    <a:pt x="321" y="129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323" y="30"/>
                    <a:pt x="322" y="27"/>
                    <a:pt x="321" y="24"/>
                  </a:cubicBezTo>
                  <a:cubicBezTo>
                    <a:pt x="320" y="21"/>
                    <a:pt x="319" y="18"/>
                    <a:pt x="317" y="16"/>
                  </a:cubicBezTo>
                  <a:close/>
                  <a:moveTo>
                    <a:pt x="120" y="73"/>
                  </a:moveTo>
                  <a:cubicBezTo>
                    <a:pt x="119" y="72"/>
                    <a:pt x="119" y="72"/>
                    <a:pt x="119" y="72"/>
                  </a:cubicBezTo>
                  <a:cubicBezTo>
                    <a:pt x="119" y="72"/>
                    <a:pt x="119" y="73"/>
                    <a:pt x="120" y="73"/>
                  </a:cubicBezTo>
                  <a:cubicBezTo>
                    <a:pt x="120" y="73"/>
                    <a:pt x="120" y="73"/>
                    <a:pt x="120" y="73"/>
                  </a:cubicBezTo>
                  <a:close/>
                  <a:moveTo>
                    <a:pt x="121" y="77"/>
                  </a:moveTo>
                  <a:cubicBezTo>
                    <a:pt x="121" y="77"/>
                    <a:pt x="121" y="76"/>
                    <a:pt x="121" y="76"/>
                  </a:cubicBezTo>
                  <a:cubicBezTo>
                    <a:pt x="121" y="76"/>
                    <a:pt x="121" y="77"/>
                    <a:pt x="121" y="77"/>
                  </a:cubicBezTo>
                  <a:cubicBezTo>
                    <a:pt x="121" y="77"/>
                    <a:pt x="121" y="77"/>
                    <a:pt x="121" y="77"/>
                  </a:cubicBezTo>
                  <a:close/>
                  <a:moveTo>
                    <a:pt x="91" y="543"/>
                  </a:moveTo>
                  <a:cubicBezTo>
                    <a:pt x="91" y="543"/>
                    <a:pt x="91" y="543"/>
                    <a:pt x="91" y="543"/>
                  </a:cubicBezTo>
                  <a:cubicBezTo>
                    <a:pt x="91" y="543"/>
                    <a:pt x="91" y="543"/>
                    <a:pt x="91" y="543"/>
                  </a:cubicBezTo>
                  <a:cubicBezTo>
                    <a:pt x="91" y="543"/>
                    <a:pt x="91" y="543"/>
                    <a:pt x="91" y="543"/>
                  </a:cubicBezTo>
                  <a:close/>
                  <a:moveTo>
                    <a:pt x="95" y="540"/>
                  </a:moveTo>
                  <a:cubicBezTo>
                    <a:pt x="95" y="540"/>
                    <a:pt x="95" y="540"/>
                    <a:pt x="94" y="540"/>
                  </a:cubicBezTo>
                  <a:cubicBezTo>
                    <a:pt x="95" y="540"/>
                    <a:pt x="95" y="540"/>
                    <a:pt x="96" y="540"/>
                  </a:cubicBezTo>
                  <a:cubicBezTo>
                    <a:pt x="95" y="540"/>
                    <a:pt x="95" y="540"/>
                    <a:pt x="95" y="540"/>
                  </a:cubicBezTo>
                  <a:close/>
                  <a:moveTo>
                    <a:pt x="99" y="537"/>
                  </a:moveTo>
                  <a:cubicBezTo>
                    <a:pt x="99" y="537"/>
                    <a:pt x="99" y="537"/>
                    <a:pt x="98" y="537"/>
                  </a:cubicBezTo>
                  <a:cubicBezTo>
                    <a:pt x="99" y="537"/>
                    <a:pt x="99" y="537"/>
                    <a:pt x="99" y="536"/>
                  </a:cubicBezTo>
                  <a:cubicBezTo>
                    <a:pt x="99" y="536"/>
                    <a:pt x="99" y="536"/>
                    <a:pt x="99" y="537"/>
                  </a:cubicBezTo>
                  <a:close/>
                  <a:moveTo>
                    <a:pt x="310" y="156"/>
                  </a:moveTo>
                  <a:cubicBezTo>
                    <a:pt x="309" y="157"/>
                    <a:pt x="308" y="158"/>
                    <a:pt x="307" y="159"/>
                  </a:cubicBezTo>
                  <a:cubicBezTo>
                    <a:pt x="308" y="158"/>
                    <a:pt x="309" y="157"/>
                    <a:pt x="310" y="156"/>
                  </a:cubicBezTo>
                  <a:cubicBezTo>
                    <a:pt x="310" y="156"/>
                    <a:pt x="310" y="156"/>
                    <a:pt x="310" y="156"/>
                  </a:cubicBezTo>
                  <a:close/>
                  <a:moveTo>
                    <a:pt x="315" y="148"/>
                  </a:moveTo>
                  <a:cubicBezTo>
                    <a:pt x="315" y="149"/>
                    <a:pt x="315" y="150"/>
                    <a:pt x="314" y="150"/>
                  </a:cubicBezTo>
                  <a:cubicBezTo>
                    <a:pt x="315" y="149"/>
                    <a:pt x="315" y="149"/>
                    <a:pt x="316" y="148"/>
                  </a:cubicBezTo>
                  <a:cubicBezTo>
                    <a:pt x="316" y="148"/>
                    <a:pt x="315" y="148"/>
                    <a:pt x="315" y="148"/>
                  </a:cubicBezTo>
                  <a:close/>
                  <a:moveTo>
                    <a:pt x="319" y="140"/>
                  </a:moveTo>
                  <a:cubicBezTo>
                    <a:pt x="319" y="140"/>
                    <a:pt x="319" y="141"/>
                    <a:pt x="319" y="141"/>
                  </a:cubicBezTo>
                  <a:cubicBezTo>
                    <a:pt x="319" y="141"/>
                    <a:pt x="319" y="140"/>
                    <a:pt x="319" y="139"/>
                  </a:cubicBezTo>
                  <a:cubicBezTo>
                    <a:pt x="319" y="139"/>
                    <a:pt x="319" y="140"/>
                    <a:pt x="319" y="140"/>
                  </a:cubicBezTo>
                  <a:close/>
                  <a:moveTo>
                    <a:pt x="313" y="26"/>
                  </a:moveTo>
                  <a:cubicBezTo>
                    <a:pt x="314" y="29"/>
                    <a:pt x="315" y="31"/>
                    <a:pt x="314" y="34"/>
                  </a:cubicBezTo>
                  <a:cubicBezTo>
                    <a:pt x="312" y="129"/>
                    <a:pt x="312" y="129"/>
                    <a:pt x="312" y="129"/>
                  </a:cubicBezTo>
                  <a:cubicBezTo>
                    <a:pt x="312" y="132"/>
                    <a:pt x="311" y="134"/>
                    <a:pt x="311" y="137"/>
                  </a:cubicBezTo>
                  <a:cubicBezTo>
                    <a:pt x="310" y="140"/>
                    <a:pt x="309" y="142"/>
                    <a:pt x="307" y="145"/>
                  </a:cubicBezTo>
                  <a:cubicBezTo>
                    <a:pt x="306" y="147"/>
                    <a:pt x="304" y="149"/>
                    <a:pt x="302" y="152"/>
                  </a:cubicBezTo>
                  <a:cubicBezTo>
                    <a:pt x="300" y="154"/>
                    <a:pt x="298" y="156"/>
                    <a:pt x="295" y="158"/>
                  </a:cubicBezTo>
                  <a:cubicBezTo>
                    <a:pt x="293" y="160"/>
                    <a:pt x="290" y="162"/>
                    <a:pt x="287" y="163"/>
                  </a:cubicBezTo>
                  <a:cubicBezTo>
                    <a:pt x="284" y="165"/>
                    <a:pt x="281" y="166"/>
                    <a:pt x="278" y="167"/>
                  </a:cubicBezTo>
                  <a:cubicBezTo>
                    <a:pt x="275" y="168"/>
                    <a:pt x="272" y="169"/>
                    <a:pt x="268" y="170"/>
                  </a:cubicBezTo>
                  <a:cubicBezTo>
                    <a:pt x="265" y="170"/>
                    <a:pt x="262" y="170"/>
                    <a:pt x="258" y="170"/>
                  </a:cubicBezTo>
                  <a:cubicBezTo>
                    <a:pt x="255" y="170"/>
                    <a:pt x="253" y="170"/>
                    <a:pt x="250" y="170"/>
                  </a:cubicBezTo>
                  <a:cubicBezTo>
                    <a:pt x="247" y="169"/>
                    <a:pt x="245" y="169"/>
                    <a:pt x="242" y="168"/>
                  </a:cubicBezTo>
                  <a:cubicBezTo>
                    <a:pt x="240" y="167"/>
                    <a:pt x="237" y="166"/>
                    <a:pt x="235" y="165"/>
                  </a:cubicBezTo>
                  <a:cubicBezTo>
                    <a:pt x="233" y="164"/>
                    <a:pt x="231" y="162"/>
                    <a:pt x="229" y="161"/>
                  </a:cubicBezTo>
                  <a:cubicBezTo>
                    <a:pt x="227" y="159"/>
                    <a:pt x="225" y="158"/>
                    <a:pt x="224" y="156"/>
                  </a:cubicBezTo>
                  <a:cubicBezTo>
                    <a:pt x="223" y="155"/>
                    <a:pt x="223" y="155"/>
                    <a:pt x="223" y="155"/>
                  </a:cubicBezTo>
                  <a:cubicBezTo>
                    <a:pt x="223" y="151"/>
                    <a:pt x="221" y="146"/>
                    <a:pt x="219" y="141"/>
                  </a:cubicBezTo>
                  <a:cubicBezTo>
                    <a:pt x="216" y="130"/>
                    <a:pt x="216" y="130"/>
                    <a:pt x="216" y="130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4" y="186"/>
                    <a:pt x="154" y="187"/>
                    <a:pt x="153" y="188"/>
                  </a:cubicBezTo>
                  <a:cubicBezTo>
                    <a:pt x="152" y="189"/>
                    <a:pt x="152" y="190"/>
                    <a:pt x="151" y="191"/>
                  </a:cubicBezTo>
                  <a:cubicBezTo>
                    <a:pt x="150" y="193"/>
                    <a:pt x="150" y="194"/>
                    <a:pt x="149" y="195"/>
                  </a:cubicBezTo>
                  <a:cubicBezTo>
                    <a:pt x="149" y="196"/>
                    <a:pt x="148" y="197"/>
                    <a:pt x="148" y="198"/>
                  </a:cubicBezTo>
                  <a:cubicBezTo>
                    <a:pt x="120" y="467"/>
                    <a:pt x="120" y="467"/>
                    <a:pt x="120" y="467"/>
                  </a:cubicBezTo>
                  <a:cubicBezTo>
                    <a:pt x="120" y="472"/>
                    <a:pt x="119" y="477"/>
                    <a:pt x="118" y="482"/>
                  </a:cubicBezTo>
                  <a:cubicBezTo>
                    <a:pt x="116" y="487"/>
                    <a:pt x="115" y="492"/>
                    <a:pt x="113" y="497"/>
                  </a:cubicBezTo>
                  <a:cubicBezTo>
                    <a:pt x="111" y="501"/>
                    <a:pt x="108" y="506"/>
                    <a:pt x="106" y="510"/>
                  </a:cubicBezTo>
                  <a:cubicBezTo>
                    <a:pt x="103" y="514"/>
                    <a:pt x="100" y="517"/>
                    <a:pt x="97" y="521"/>
                  </a:cubicBezTo>
                  <a:cubicBezTo>
                    <a:pt x="93" y="524"/>
                    <a:pt x="90" y="527"/>
                    <a:pt x="86" y="530"/>
                  </a:cubicBezTo>
                  <a:cubicBezTo>
                    <a:pt x="83" y="532"/>
                    <a:pt x="79" y="534"/>
                    <a:pt x="75" y="536"/>
                  </a:cubicBezTo>
                  <a:cubicBezTo>
                    <a:pt x="71" y="537"/>
                    <a:pt x="67" y="538"/>
                    <a:pt x="63" y="538"/>
                  </a:cubicBezTo>
                  <a:cubicBezTo>
                    <a:pt x="59" y="539"/>
                    <a:pt x="55" y="539"/>
                    <a:pt x="52" y="538"/>
                  </a:cubicBezTo>
                  <a:cubicBezTo>
                    <a:pt x="48" y="537"/>
                    <a:pt x="44" y="536"/>
                    <a:pt x="41" y="534"/>
                  </a:cubicBezTo>
                  <a:cubicBezTo>
                    <a:pt x="37" y="533"/>
                    <a:pt x="34" y="530"/>
                    <a:pt x="31" y="528"/>
                  </a:cubicBezTo>
                  <a:cubicBezTo>
                    <a:pt x="28" y="525"/>
                    <a:pt x="25" y="522"/>
                    <a:pt x="23" y="519"/>
                  </a:cubicBezTo>
                  <a:cubicBezTo>
                    <a:pt x="20" y="515"/>
                    <a:pt x="18" y="512"/>
                    <a:pt x="17" y="507"/>
                  </a:cubicBezTo>
                  <a:cubicBezTo>
                    <a:pt x="15" y="503"/>
                    <a:pt x="13" y="499"/>
                    <a:pt x="12" y="495"/>
                  </a:cubicBezTo>
                  <a:cubicBezTo>
                    <a:pt x="11" y="490"/>
                    <a:pt x="10" y="486"/>
                    <a:pt x="10" y="481"/>
                  </a:cubicBezTo>
                  <a:cubicBezTo>
                    <a:pt x="10" y="477"/>
                    <a:pt x="10" y="472"/>
                    <a:pt x="10" y="468"/>
                  </a:cubicBezTo>
                  <a:cubicBezTo>
                    <a:pt x="10" y="463"/>
                    <a:pt x="11" y="458"/>
                    <a:pt x="12" y="454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5" y="201"/>
                    <a:pt x="66" y="198"/>
                    <a:pt x="67" y="195"/>
                  </a:cubicBezTo>
                  <a:cubicBezTo>
                    <a:pt x="68" y="192"/>
                    <a:pt x="69" y="189"/>
                    <a:pt x="70" y="186"/>
                  </a:cubicBezTo>
                  <a:cubicBezTo>
                    <a:pt x="71" y="183"/>
                    <a:pt x="73" y="180"/>
                    <a:pt x="74" y="177"/>
                  </a:cubicBezTo>
                  <a:cubicBezTo>
                    <a:pt x="76" y="174"/>
                    <a:pt x="78" y="171"/>
                    <a:pt x="79" y="168"/>
                  </a:cubicBezTo>
                  <a:cubicBezTo>
                    <a:pt x="81" y="165"/>
                    <a:pt x="83" y="162"/>
                    <a:pt x="85" y="160"/>
                  </a:cubicBezTo>
                  <a:cubicBezTo>
                    <a:pt x="87" y="157"/>
                    <a:pt x="89" y="154"/>
                    <a:pt x="91" y="152"/>
                  </a:cubicBezTo>
                  <a:cubicBezTo>
                    <a:pt x="93" y="149"/>
                    <a:pt x="95" y="147"/>
                    <a:pt x="98" y="145"/>
                  </a:cubicBezTo>
                  <a:cubicBezTo>
                    <a:pt x="100" y="142"/>
                    <a:pt x="102" y="140"/>
                    <a:pt x="104" y="138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3" y="89"/>
                    <a:pt x="150" y="89"/>
                    <a:pt x="147" y="89"/>
                  </a:cubicBezTo>
                  <a:cubicBezTo>
                    <a:pt x="145" y="89"/>
                    <a:pt x="142" y="89"/>
                    <a:pt x="139" y="89"/>
                  </a:cubicBezTo>
                  <a:cubicBezTo>
                    <a:pt x="137" y="88"/>
                    <a:pt x="135" y="88"/>
                    <a:pt x="132" y="87"/>
                  </a:cubicBezTo>
                  <a:cubicBezTo>
                    <a:pt x="130" y="86"/>
                    <a:pt x="129" y="85"/>
                    <a:pt x="127" y="84"/>
                  </a:cubicBezTo>
                  <a:cubicBezTo>
                    <a:pt x="127" y="84"/>
                    <a:pt x="127" y="84"/>
                    <a:pt x="127" y="84"/>
                  </a:cubicBezTo>
                  <a:cubicBezTo>
                    <a:pt x="125" y="79"/>
                    <a:pt x="122" y="74"/>
                    <a:pt x="120" y="70"/>
                  </a:cubicBezTo>
                  <a:cubicBezTo>
                    <a:pt x="122" y="74"/>
                    <a:pt x="125" y="79"/>
                    <a:pt x="127" y="84"/>
                  </a:cubicBezTo>
                  <a:cubicBezTo>
                    <a:pt x="125" y="79"/>
                    <a:pt x="122" y="74"/>
                    <a:pt x="119" y="68"/>
                  </a:cubicBezTo>
                  <a:cubicBezTo>
                    <a:pt x="119" y="67"/>
                    <a:pt x="119" y="65"/>
                    <a:pt x="120" y="63"/>
                  </a:cubicBezTo>
                  <a:cubicBezTo>
                    <a:pt x="120" y="61"/>
                    <a:pt x="121" y="59"/>
                    <a:pt x="122" y="58"/>
                  </a:cubicBezTo>
                  <a:cubicBezTo>
                    <a:pt x="123" y="56"/>
                    <a:pt x="124" y="54"/>
                    <a:pt x="125" y="52"/>
                  </a:cubicBezTo>
                  <a:cubicBezTo>
                    <a:pt x="127" y="51"/>
                    <a:pt x="128" y="49"/>
                    <a:pt x="130" y="47"/>
                  </a:cubicBezTo>
                  <a:cubicBezTo>
                    <a:pt x="131" y="46"/>
                    <a:pt x="133" y="44"/>
                    <a:pt x="135" y="43"/>
                  </a:cubicBezTo>
                  <a:cubicBezTo>
                    <a:pt x="137" y="42"/>
                    <a:pt x="139" y="40"/>
                    <a:pt x="141" y="39"/>
                  </a:cubicBezTo>
                  <a:cubicBezTo>
                    <a:pt x="143" y="38"/>
                    <a:pt x="145" y="37"/>
                    <a:pt x="147" y="36"/>
                  </a:cubicBezTo>
                  <a:cubicBezTo>
                    <a:pt x="150" y="35"/>
                    <a:pt x="152" y="34"/>
                    <a:pt x="154" y="34"/>
                  </a:cubicBezTo>
                  <a:cubicBezTo>
                    <a:pt x="154" y="34"/>
                    <a:pt x="160" y="32"/>
                    <a:pt x="169" y="30"/>
                  </a:cubicBezTo>
                  <a:cubicBezTo>
                    <a:pt x="179" y="27"/>
                    <a:pt x="191" y="24"/>
                    <a:pt x="203" y="21"/>
                  </a:cubicBezTo>
                  <a:cubicBezTo>
                    <a:pt x="216" y="17"/>
                    <a:pt x="229" y="14"/>
                    <a:pt x="238" y="12"/>
                  </a:cubicBezTo>
                  <a:cubicBezTo>
                    <a:pt x="248" y="9"/>
                    <a:pt x="255" y="7"/>
                    <a:pt x="255" y="7"/>
                  </a:cubicBezTo>
                  <a:cubicBezTo>
                    <a:pt x="259" y="6"/>
                    <a:pt x="262" y="5"/>
                    <a:pt x="266" y="5"/>
                  </a:cubicBezTo>
                  <a:cubicBezTo>
                    <a:pt x="270" y="5"/>
                    <a:pt x="273" y="4"/>
                    <a:pt x="277" y="5"/>
                  </a:cubicBezTo>
                  <a:cubicBezTo>
                    <a:pt x="280" y="5"/>
                    <a:pt x="283" y="5"/>
                    <a:pt x="287" y="6"/>
                  </a:cubicBezTo>
                  <a:cubicBezTo>
                    <a:pt x="290" y="6"/>
                    <a:pt x="293" y="7"/>
                    <a:pt x="296" y="9"/>
                  </a:cubicBezTo>
                  <a:cubicBezTo>
                    <a:pt x="299" y="10"/>
                    <a:pt x="302" y="11"/>
                    <a:pt x="304" y="13"/>
                  </a:cubicBezTo>
                  <a:cubicBezTo>
                    <a:pt x="306" y="15"/>
                    <a:pt x="308" y="17"/>
                    <a:pt x="310" y="19"/>
                  </a:cubicBezTo>
                  <a:cubicBezTo>
                    <a:pt x="311" y="21"/>
                    <a:pt x="313" y="23"/>
                    <a:pt x="313" y="26"/>
                  </a:cubicBezTo>
                  <a:close/>
                  <a:moveTo>
                    <a:pt x="216" y="140"/>
                  </a:moveTo>
                  <a:cubicBezTo>
                    <a:pt x="216" y="140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4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/>
            <p:cNvSpPr>
              <a:spLocks/>
            </p:cNvSpPr>
            <p:nvPr/>
          </p:nvSpPr>
          <p:spPr bwMode="auto">
            <a:xfrm>
              <a:off x="671513" y="3376613"/>
              <a:ext cx="784225" cy="544513"/>
            </a:xfrm>
            <a:custGeom>
              <a:avLst/>
              <a:gdLst/>
              <a:ahLst/>
              <a:cxnLst>
                <a:cxn ang="0">
                  <a:pos x="200" y="8"/>
                </a:cxn>
                <a:cxn ang="0">
                  <a:pos x="193" y="4"/>
                </a:cxn>
                <a:cxn ang="0">
                  <a:pos x="185" y="1"/>
                </a:cxn>
                <a:cxn ang="0">
                  <a:pos x="177" y="0"/>
                </a:cxn>
                <a:cxn ang="0">
                  <a:pos x="167" y="1"/>
                </a:cxn>
                <a:cxn ang="0">
                  <a:pos x="158" y="3"/>
                </a:cxn>
                <a:cxn ang="0">
                  <a:pos x="56" y="29"/>
                </a:cxn>
                <a:cxn ang="0">
                  <a:pos x="54" y="30"/>
                </a:cxn>
                <a:cxn ang="0">
                  <a:pos x="51" y="31"/>
                </a:cxn>
                <a:cxn ang="0">
                  <a:pos x="47" y="33"/>
                </a:cxn>
                <a:cxn ang="0">
                  <a:pos x="42" y="35"/>
                </a:cxn>
                <a:cxn ang="0">
                  <a:pos x="41" y="36"/>
                </a:cxn>
                <a:cxn ang="0">
                  <a:pos x="40" y="37"/>
                </a:cxn>
                <a:cxn ang="0">
                  <a:pos x="39" y="38"/>
                </a:cxn>
                <a:cxn ang="0">
                  <a:pos x="38" y="38"/>
                </a:cxn>
                <a:cxn ang="0">
                  <a:pos x="36" y="41"/>
                </a:cxn>
                <a:cxn ang="0">
                  <a:pos x="33" y="43"/>
                </a:cxn>
                <a:cxn ang="0">
                  <a:pos x="31" y="46"/>
                </a:cxn>
                <a:cxn ang="0">
                  <a:pos x="29" y="50"/>
                </a:cxn>
                <a:cxn ang="0">
                  <a:pos x="29" y="50"/>
                </a:cxn>
                <a:cxn ang="0">
                  <a:pos x="29" y="51"/>
                </a:cxn>
                <a:cxn ang="0">
                  <a:pos x="28" y="53"/>
                </a:cxn>
                <a:cxn ang="0">
                  <a:pos x="27" y="58"/>
                </a:cxn>
                <a:cxn ang="0">
                  <a:pos x="27" y="59"/>
                </a:cxn>
                <a:cxn ang="0">
                  <a:pos x="27" y="60"/>
                </a:cxn>
                <a:cxn ang="0">
                  <a:pos x="28" y="62"/>
                </a:cxn>
                <a:cxn ang="0">
                  <a:pos x="28" y="63"/>
                </a:cxn>
                <a:cxn ang="0">
                  <a:pos x="29" y="65"/>
                </a:cxn>
                <a:cxn ang="0">
                  <a:pos x="30" y="67"/>
                </a:cxn>
                <a:cxn ang="0">
                  <a:pos x="32" y="69"/>
                </a:cxn>
                <a:cxn ang="0">
                  <a:pos x="34" y="70"/>
                </a:cxn>
                <a:cxn ang="0">
                  <a:pos x="38" y="73"/>
                </a:cxn>
                <a:cxn ang="0">
                  <a:pos x="44" y="74"/>
                </a:cxn>
                <a:cxn ang="0">
                  <a:pos x="50" y="75"/>
                </a:cxn>
                <a:cxn ang="0">
                  <a:pos x="58" y="74"/>
                </a:cxn>
                <a:cxn ang="0">
                  <a:pos x="86" y="67"/>
                </a:cxn>
                <a:cxn ang="0">
                  <a:pos x="85" y="68"/>
                </a:cxn>
                <a:cxn ang="0">
                  <a:pos x="85" y="68"/>
                </a:cxn>
                <a:cxn ang="0">
                  <a:pos x="84" y="69"/>
                </a:cxn>
                <a:cxn ang="0">
                  <a:pos x="83" y="69"/>
                </a:cxn>
                <a:cxn ang="0">
                  <a:pos x="10" y="133"/>
                </a:cxn>
                <a:cxn ang="0">
                  <a:pos x="0" y="143"/>
                </a:cxn>
                <a:cxn ang="0">
                  <a:pos x="85" y="141"/>
                </a:cxn>
                <a:cxn ang="0">
                  <a:pos x="128" y="102"/>
                </a:cxn>
                <a:cxn ang="0">
                  <a:pos x="127" y="110"/>
                </a:cxn>
                <a:cxn ang="0">
                  <a:pos x="127" y="116"/>
                </a:cxn>
                <a:cxn ang="0">
                  <a:pos x="126" y="120"/>
                </a:cxn>
                <a:cxn ang="0">
                  <a:pos x="126" y="122"/>
                </a:cxn>
                <a:cxn ang="0">
                  <a:pos x="126" y="129"/>
                </a:cxn>
                <a:cxn ang="0">
                  <a:pos x="128" y="135"/>
                </a:cxn>
                <a:cxn ang="0">
                  <a:pos x="128" y="135"/>
                </a:cxn>
                <a:cxn ang="0">
                  <a:pos x="205" y="116"/>
                </a:cxn>
                <a:cxn ang="0">
                  <a:pos x="208" y="26"/>
                </a:cxn>
                <a:cxn ang="0">
                  <a:pos x="208" y="19"/>
                </a:cxn>
                <a:cxn ang="0">
                  <a:pos x="205" y="13"/>
                </a:cxn>
                <a:cxn ang="0">
                  <a:pos x="200" y="8"/>
                </a:cxn>
              </a:cxnLst>
              <a:rect l="0" t="0" r="r" b="b"/>
              <a:pathLst>
                <a:path w="209" h="145">
                  <a:moveTo>
                    <a:pt x="200" y="8"/>
                  </a:moveTo>
                  <a:cubicBezTo>
                    <a:pt x="198" y="6"/>
                    <a:pt x="196" y="5"/>
                    <a:pt x="193" y="4"/>
                  </a:cubicBezTo>
                  <a:cubicBezTo>
                    <a:pt x="191" y="3"/>
                    <a:pt x="188" y="2"/>
                    <a:pt x="185" y="1"/>
                  </a:cubicBezTo>
                  <a:cubicBezTo>
                    <a:pt x="182" y="1"/>
                    <a:pt x="180" y="1"/>
                    <a:pt x="177" y="0"/>
                  </a:cubicBezTo>
                  <a:cubicBezTo>
                    <a:pt x="174" y="0"/>
                    <a:pt x="171" y="0"/>
                    <a:pt x="167" y="1"/>
                  </a:cubicBezTo>
                  <a:cubicBezTo>
                    <a:pt x="164" y="1"/>
                    <a:pt x="161" y="2"/>
                    <a:pt x="158" y="3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5" y="30"/>
                    <a:pt x="54" y="30"/>
                  </a:cubicBezTo>
                  <a:cubicBezTo>
                    <a:pt x="53" y="30"/>
                    <a:pt x="52" y="30"/>
                    <a:pt x="51" y="31"/>
                  </a:cubicBezTo>
                  <a:cubicBezTo>
                    <a:pt x="50" y="31"/>
                    <a:pt x="49" y="32"/>
                    <a:pt x="47" y="33"/>
                  </a:cubicBezTo>
                  <a:cubicBezTo>
                    <a:pt x="46" y="33"/>
                    <a:pt x="44" y="34"/>
                    <a:pt x="42" y="35"/>
                  </a:cubicBezTo>
                  <a:cubicBezTo>
                    <a:pt x="42" y="36"/>
                    <a:pt x="42" y="36"/>
                    <a:pt x="41" y="36"/>
                  </a:cubicBezTo>
                  <a:cubicBezTo>
                    <a:pt x="41" y="36"/>
                    <a:pt x="41" y="37"/>
                    <a:pt x="40" y="37"/>
                  </a:cubicBezTo>
                  <a:cubicBezTo>
                    <a:pt x="40" y="37"/>
                    <a:pt x="40" y="37"/>
                    <a:pt x="39" y="38"/>
                  </a:cubicBezTo>
                  <a:cubicBezTo>
                    <a:pt x="39" y="38"/>
                    <a:pt x="39" y="38"/>
                    <a:pt x="38" y="38"/>
                  </a:cubicBezTo>
                  <a:cubicBezTo>
                    <a:pt x="38" y="39"/>
                    <a:pt x="37" y="40"/>
                    <a:pt x="36" y="41"/>
                  </a:cubicBezTo>
                  <a:cubicBezTo>
                    <a:pt x="35" y="41"/>
                    <a:pt x="34" y="42"/>
                    <a:pt x="33" y="43"/>
                  </a:cubicBezTo>
                  <a:cubicBezTo>
                    <a:pt x="33" y="44"/>
                    <a:pt x="32" y="45"/>
                    <a:pt x="31" y="46"/>
                  </a:cubicBezTo>
                  <a:cubicBezTo>
                    <a:pt x="31" y="47"/>
                    <a:pt x="30" y="49"/>
                    <a:pt x="29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0"/>
                    <a:pt x="29" y="51"/>
                    <a:pt x="29" y="51"/>
                  </a:cubicBezTo>
                  <a:cubicBezTo>
                    <a:pt x="29" y="52"/>
                    <a:pt x="29" y="52"/>
                    <a:pt x="28" y="53"/>
                  </a:cubicBezTo>
                  <a:cubicBezTo>
                    <a:pt x="28" y="55"/>
                    <a:pt x="28" y="56"/>
                    <a:pt x="27" y="58"/>
                  </a:cubicBezTo>
                  <a:cubicBezTo>
                    <a:pt x="27" y="58"/>
                    <a:pt x="27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2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8" y="64"/>
                    <a:pt x="29" y="64"/>
                    <a:pt x="29" y="65"/>
                  </a:cubicBezTo>
                  <a:cubicBezTo>
                    <a:pt x="29" y="66"/>
                    <a:pt x="30" y="66"/>
                    <a:pt x="30" y="67"/>
                  </a:cubicBezTo>
                  <a:cubicBezTo>
                    <a:pt x="31" y="68"/>
                    <a:pt x="31" y="68"/>
                    <a:pt x="32" y="69"/>
                  </a:cubicBezTo>
                  <a:cubicBezTo>
                    <a:pt x="32" y="69"/>
                    <a:pt x="33" y="70"/>
                    <a:pt x="34" y="70"/>
                  </a:cubicBezTo>
                  <a:cubicBezTo>
                    <a:pt x="35" y="71"/>
                    <a:pt x="36" y="72"/>
                    <a:pt x="38" y="73"/>
                  </a:cubicBezTo>
                  <a:cubicBezTo>
                    <a:pt x="40" y="74"/>
                    <a:pt x="42" y="74"/>
                    <a:pt x="44" y="74"/>
                  </a:cubicBezTo>
                  <a:cubicBezTo>
                    <a:pt x="46" y="75"/>
                    <a:pt x="48" y="75"/>
                    <a:pt x="50" y="75"/>
                  </a:cubicBezTo>
                  <a:cubicBezTo>
                    <a:pt x="53" y="75"/>
                    <a:pt x="55" y="74"/>
                    <a:pt x="58" y="74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6" y="67"/>
                    <a:pt x="85" y="67"/>
                    <a:pt x="85" y="68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84" y="68"/>
                    <a:pt x="84" y="68"/>
                    <a:pt x="84" y="69"/>
                  </a:cubicBezTo>
                  <a:cubicBezTo>
                    <a:pt x="84" y="69"/>
                    <a:pt x="84" y="69"/>
                    <a:pt x="83" y="69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7" y="136"/>
                    <a:pt x="4" y="139"/>
                    <a:pt x="0" y="143"/>
                  </a:cubicBezTo>
                  <a:cubicBezTo>
                    <a:pt x="25" y="144"/>
                    <a:pt x="53" y="145"/>
                    <a:pt x="85" y="141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28" y="105"/>
                    <a:pt x="128" y="108"/>
                    <a:pt x="127" y="110"/>
                  </a:cubicBezTo>
                  <a:cubicBezTo>
                    <a:pt x="127" y="112"/>
                    <a:pt x="127" y="114"/>
                    <a:pt x="127" y="116"/>
                  </a:cubicBezTo>
                  <a:cubicBezTo>
                    <a:pt x="126" y="118"/>
                    <a:pt x="126" y="119"/>
                    <a:pt x="126" y="120"/>
                  </a:cubicBezTo>
                  <a:cubicBezTo>
                    <a:pt x="126" y="121"/>
                    <a:pt x="126" y="122"/>
                    <a:pt x="126" y="122"/>
                  </a:cubicBezTo>
                  <a:cubicBezTo>
                    <a:pt x="125" y="124"/>
                    <a:pt x="125" y="127"/>
                    <a:pt x="126" y="129"/>
                  </a:cubicBezTo>
                  <a:cubicBezTo>
                    <a:pt x="126" y="131"/>
                    <a:pt x="127" y="133"/>
                    <a:pt x="128" y="135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52" y="131"/>
                    <a:pt x="177" y="125"/>
                    <a:pt x="205" y="116"/>
                  </a:cubicBezTo>
                  <a:cubicBezTo>
                    <a:pt x="208" y="26"/>
                    <a:pt x="208" y="26"/>
                    <a:pt x="208" y="26"/>
                  </a:cubicBezTo>
                  <a:cubicBezTo>
                    <a:pt x="209" y="23"/>
                    <a:pt x="208" y="21"/>
                    <a:pt x="208" y="19"/>
                  </a:cubicBezTo>
                  <a:cubicBezTo>
                    <a:pt x="207" y="17"/>
                    <a:pt x="206" y="15"/>
                    <a:pt x="205" y="13"/>
                  </a:cubicBezTo>
                  <a:cubicBezTo>
                    <a:pt x="203" y="11"/>
                    <a:pt x="202" y="9"/>
                    <a:pt x="200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/>
            <p:cNvSpPr>
              <a:spLocks noEditPoints="1"/>
            </p:cNvSpPr>
            <p:nvPr/>
          </p:nvSpPr>
          <p:spPr bwMode="auto">
            <a:xfrm>
              <a:off x="342900" y="3359150"/>
              <a:ext cx="1143000" cy="2005013"/>
            </a:xfrm>
            <a:custGeom>
              <a:avLst/>
              <a:gdLst/>
              <a:ahLst/>
              <a:cxnLst>
                <a:cxn ang="0">
                  <a:pos x="103" y="493"/>
                </a:cxn>
                <a:cxn ang="0">
                  <a:pos x="76" y="526"/>
                </a:cxn>
                <a:cxn ang="0">
                  <a:pos x="42" y="534"/>
                </a:cxn>
                <a:cxn ang="0">
                  <a:pos x="13" y="515"/>
                </a:cxn>
                <a:cxn ang="0">
                  <a:pos x="0" y="477"/>
                </a:cxn>
                <a:cxn ang="0">
                  <a:pos x="55" y="200"/>
                </a:cxn>
                <a:cxn ang="0">
                  <a:pos x="64" y="173"/>
                </a:cxn>
                <a:cxn ang="0">
                  <a:pos x="81" y="148"/>
                </a:cxn>
                <a:cxn ang="0">
                  <a:pos x="154" y="82"/>
                </a:cxn>
                <a:cxn ang="0">
                  <a:pos x="129" y="85"/>
                </a:cxn>
                <a:cxn ang="0">
                  <a:pos x="113" y="77"/>
                </a:cxn>
                <a:cxn ang="0">
                  <a:pos x="109" y="64"/>
                </a:cxn>
                <a:cxn ang="0">
                  <a:pos x="115" y="48"/>
                </a:cxn>
                <a:cxn ang="0">
                  <a:pos x="131" y="35"/>
                </a:cxn>
                <a:cxn ang="0">
                  <a:pos x="159" y="26"/>
                </a:cxn>
                <a:cxn ang="0">
                  <a:pos x="245" y="3"/>
                </a:cxn>
                <a:cxn ang="0">
                  <a:pos x="277" y="2"/>
                </a:cxn>
                <a:cxn ang="0">
                  <a:pos x="300" y="15"/>
                </a:cxn>
                <a:cxn ang="0">
                  <a:pos x="302" y="125"/>
                </a:cxn>
                <a:cxn ang="0">
                  <a:pos x="292" y="148"/>
                </a:cxn>
                <a:cxn ang="0">
                  <a:pos x="268" y="163"/>
                </a:cxn>
                <a:cxn ang="0">
                  <a:pos x="240" y="166"/>
                </a:cxn>
                <a:cxn ang="0">
                  <a:pos x="219" y="157"/>
                </a:cxn>
                <a:cxn ang="0">
                  <a:pos x="206" y="135"/>
                </a:cxn>
                <a:cxn ang="0">
                  <a:pos x="206" y="127"/>
                </a:cxn>
                <a:cxn ang="0">
                  <a:pos x="145" y="181"/>
                </a:cxn>
                <a:cxn ang="0">
                  <a:pos x="139" y="191"/>
                </a:cxn>
                <a:cxn ang="0">
                  <a:pos x="44" y="519"/>
                </a:cxn>
                <a:cxn ang="0">
                  <a:pos x="72" y="512"/>
                </a:cxn>
                <a:cxn ang="0">
                  <a:pos x="93" y="486"/>
                </a:cxn>
                <a:cxn ang="0">
                  <a:pos x="131" y="194"/>
                </a:cxn>
                <a:cxn ang="0">
                  <a:pos x="137" y="180"/>
                </a:cxn>
                <a:cxn ang="0">
                  <a:pos x="211" y="112"/>
                </a:cxn>
                <a:cxn ang="0">
                  <a:pos x="215" y="121"/>
                </a:cxn>
                <a:cxn ang="0">
                  <a:pos x="214" y="134"/>
                </a:cxn>
                <a:cxn ang="0">
                  <a:pos x="225" y="151"/>
                </a:cxn>
                <a:cxn ang="0">
                  <a:pos x="242" y="158"/>
                </a:cxn>
                <a:cxn ang="0">
                  <a:pos x="268" y="155"/>
                </a:cxn>
                <a:cxn ang="0">
                  <a:pos x="287" y="141"/>
                </a:cxn>
                <a:cxn ang="0">
                  <a:pos x="293" y="125"/>
                </a:cxn>
                <a:cxn ang="0">
                  <a:pos x="293" y="18"/>
                </a:cxn>
                <a:cxn ang="0">
                  <a:pos x="273" y="6"/>
                </a:cxn>
                <a:cxn ang="0">
                  <a:pos x="246" y="8"/>
                </a:cxn>
                <a:cxn ang="0">
                  <a:pos x="135" y="38"/>
                </a:cxn>
                <a:cxn ang="0">
                  <a:pos x="124" y="46"/>
                </a:cxn>
                <a:cxn ang="0">
                  <a:pos x="118" y="53"/>
                </a:cxn>
                <a:cxn ang="0">
                  <a:pos x="117" y="55"/>
                </a:cxn>
                <a:cxn ang="0">
                  <a:pos x="116" y="65"/>
                </a:cxn>
                <a:cxn ang="0">
                  <a:pos x="117" y="70"/>
                </a:cxn>
                <a:cxn ang="0">
                  <a:pos x="122" y="75"/>
                </a:cxn>
                <a:cxn ang="0">
                  <a:pos x="138" y="80"/>
                </a:cxn>
                <a:cxn ang="0">
                  <a:pos x="173" y="73"/>
                </a:cxn>
                <a:cxn ang="0">
                  <a:pos x="171" y="74"/>
                </a:cxn>
                <a:cxn ang="0">
                  <a:pos x="79" y="161"/>
                </a:cxn>
                <a:cxn ang="0">
                  <a:pos x="64" y="191"/>
                </a:cxn>
                <a:cxn ang="0">
                  <a:pos x="62" y="199"/>
                </a:cxn>
                <a:cxn ang="0">
                  <a:pos x="9" y="462"/>
                </a:cxn>
                <a:cxn ang="0">
                  <a:pos x="10" y="479"/>
                </a:cxn>
                <a:cxn ang="0">
                  <a:pos x="15" y="495"/>
                </a:cxn>
                <a:cxn ang="0">
                  <a:pos x="17" y="500"/>
                </a:cxn>
                <a:cxn ang="0">
                  <a:pos x="29" y="513"/>
                </a:cxn>
              </a:cxnLst>
              <a:rect l="0" t="0" r="r" b="b"/>
              <a:pathLst>
                <a:path w="305" h="535">
                  <a:moveTo>
                    <a:pt x="110" y="463"/>
                  </a:moveTo>
                  <a:cubicBezTo>
                    <a:pt x="110" y="468"/>
                    <a:pt x="109" y="473"/>
                    <a:pt x="108" y="478"/>
                  </a:cubicBezTo>
                  <a:cubicBezTo>
                    <a:pt x="106" y="483"/>
                    <a:pt x="105" y="488"/>
                    <a:pt x="103" y="493"/>
                  </a:cubicBezTo>
                  <a:cubicBezTo>
                    <a:pt x="101" y="497"/>
                    <a:pt x="98" y="502"/>
                    <a:pt x="96" y="506"/>
                  </a:cubicBezTo>
                  <a:cubicBezTo>
                    <a:pt x="93" y="510"/>
                    <a:pt x="90" y="513"/>
                    <a:pt x="87" y="517"/>
                  </a:cubicBezTo>
                  <a:cubicBezTo>
                    <a:pt x="83" y="520"/>
                    <a:pt x="80" y="523"/>
                    <a:pt x="76" y="526"/>
                  </a:cubicBezTo>
                  <a:cubicBezTo>
                    <a:pt x="73" y="528"/>
                    <a:pt x="69" y="530"/>
                    <a:pt x="65" y="532"/>
                  </a:cubicBezTo>
                  <a:cubicBezTo>
                    <a:pt x="61" y="533"/>
                    <a:pt x="57" y="534"/>
                    <a:pt x="53" y="534"/>
                  </a:cubicBezTo>
                  <a:cubicBezTo>
                    <a:pt x="49" y="535"/>
                    <a:pt x="45" y="535"/>
                    <a:pt x="42" y="534"/>
                  </a:cubicBezTo>
                  <a:cubicBezTo>
                    <a:pt x="38" y="533"/>
                    <a:pt x="34" y="532"/>
                    <a:pt x="31" y="530"/>
                  </a:cubicBezTo>
                  <a:cubicBezTo>
                    <a:pt x="27" y="529"/>
                    <a:pt x="24" y="526"/>
                    <a:pt x="21" y="524"/>
                  </a:cubicBezTo>
                  <a:cubicBezTo>
                    <a:pt x="18" y="521"/>
                    <a:pt x="15" y="518"/>
                    <a:pt x="13" y="515"/>
                  </a:cubicBezTo>
                  <a:cubicBezTo>
                    <a:pt x="10" y="511"/>
                    <a:pt x="8" y="508"/>
                    <a:pt x="7" y="503"/>
                  </a:cubicBezTo>
                  <a:cubicBezTo>
                    <a:pt x="5" y="499"/>
                    <a:pt x="3" y="495"/>
                    <a:pt x="2" y="491"/>
                  </a:cubicBezTo>
                  <a:cubicBezTo>
                    <a:pt x="1" y="486"/>
                    <a:pt x="0" y="482"/>
                    <a:pt x="0" y="477"/>
                  </a:cubicBezTo>
                  <a:cubicBezTo>
                    <a:pt x="0" y="473"/>
                    <a:pt x="0" y="468"/>
                    <a:pt x="0" y="464"/>
                  </a:cubicBezTo>
                  <a:cubicBezTo>
                    <a:pt x="0" y="459"/>
                    <a:pt x="1" y="454"/>
                    <a:pt x="2" y="450"/>
                  </a:cubicBezTo>
                  <a:cubicBezTo>
                    <a:pt x="55" y="200"/>
                    <a:pt x="55" y="200"/>
                    <a:pt x="55" y="200"/>
                  </a:cubicBezTo>
                  <a:cubicBezTo>
                    <a:pt x="55" y="197"/>
                    <a:pt x="56" y="194"/>
                    <a:pt x="57" y="191"/>
                  </a:cubicBezTo>
                  <a:cubicBezTo>
                    <a:pt x="58" y="188"/>
                    <a:pt x="59" y="185"/>
                    <a:pt x="60" y="182"/>
                  </a:cubicBezTo>
                  <a:cubicBezTo>
                    <a:pt x="61" y="179"/>
                    <a:pt x="63" y="176"/>
                    <a:pt x="64" y="173"/>
                  </a:cubicBezTo>
                  <a:cubicBezTo>
                    <a:pt x="66" y="170"/>
                    <a:pt x="68" y="167"/>
                    <a:pt x="69" y="164"/>
                  </a:cubicBezTo>
                  <a:cubicBezTo>
                    <a:pt x="71" y="161"/>
                    <a:pt x="73" y="158"/>
                    <a:pt x="75" y="156"/>
                  </a:cubicBezTo>
                  <a:cubicBezTo>
                    <a:pt x="77" y="153"/>
                    <a:pt x="79" y="150"/>
                    <a:pt x="81" y="148"/>
                  </a:cubicBezTo>
                  <a:cubicBezTo>
                    <a:pt x="83" y="145"/>
                    <a:pt x="85" y="143"/>
                    <a:pt x="88" y="141"/>
                  </a:cubicBezTo>
                  <a:cubicBezTo>
                    <a:pt x="90" y="138"/>
                    <a:pt x="92" y="136"/>
                    <a:pt x="94" y="134"/>
                  </a:cubicBezTo>
                  <a:cubicBezTo>
                    <a:pt x="154" y="82"/>
                    <a:pt x="154" y="82"/>
                    <a:pt x="154" y="82"/>
                  </a:cubicBezTo>
                  <a:cubicBezTo>
                    <a:pt x="146" y="84"/>
                    <a:pt x="146" y="84"/>
                    <a:pt x="146" y="84"/>
                  </a:cubicBezTo>
                  <a:cubicBezTo>
                    <a:pt x="143" y="85"/>
                    <a:pt x="140" y="85"/>
                    <a:pt x="137" y="85"/>
                  </a:cubicBezTo>
                  <a:cubicBezTo>
                    <a:pt x="135" y="85"/>
                    <a:pt x="132" y="85"/>
                    <a:pt x="129" y="85"/>
                  </a:cubicBezTo>
                  <a:cubicBezTo>
                    <a:pt x="127" y="84"/>
                    <a:pt x="125" y="84"/>
                    <a:pt x="122" y="83"/>
                  </a:cubicBezTo>
                  <a:cubicBezTo>
                    <a:pt x="120" y="82"/>
                    <a:pt x="118" y="81"/>
                    <a:pt x="117" y="80"/>
                  </a:cubicBezTo>
                  <a:cubicBezTo>
                    <a:pt x="115" y="79"/>
                    <a:pt x="114" y="78"/>
                    <a:pt x="113" y="77"/>
                  </a:cubicBezTo>
                  <a:cubicBezTo>
                    <a:pt x="112" y="76"/>
                    <a:pt x="112" y="74"/>
                    <a:pt x="111" y="73"/>
                  </a:cubicBezTo>
                  <a:cubicBezTo>
                    <a:pt x="110" y="72"/>
                    <a:pt x="110" y="70"/>
                    <a:pt x="110" y="69"/>
                  </a:cubicBezTo>
                  <a:cubicBezTo>
                    <a:pt x="109" y="67"/>
                    <a:pt x="109" y="66"/>
                    <a:pt x="109" y="64"/>
                  </a:cubicBezTo>
                  <a:cubicBezTo>
                    <a:pt x="109" y="63"/>
                    <a:pt x="109" y="61"/>
                    <a:pt x="110" y="59"/>
                  </a:cubicBezTo>
                  <a:cubicBezTo>
                    <a:pt x="110" y="57"/>
                    <a:pt x="111" y="55"/>
                    <a:pt x="112" y="54"/>
                  </a:cubicBezTo>
                  <a:cubicBezTo>
                    <a:pt x="113" y="52"/>
                    <a:pt x="114" y="50"/>
                    <a:pt x="115" y="48"/>
                  </a:cubicBezTo>
                  <a:cubicBezTo>
                    <a:pt x="117" y="47"/>
                    <a:pt x="118" y="45"/>
                    <a:pt x="120" y="43"/>
                  </a:cubicBezTo>
                  <a:cubicBezTo>
                    <a:pt x="121" y="42"/>
                    <a:pt x="123" y="40"/>
                    <a:pt x="125" y="39"/>
                  </a:cubicBezTo>
                  <a:cubicBezTo>
                    <a:pt x="127" y="38"/>
                    <a:pt x="129" y="36"/>
                    <a:pt x="131" y="35"/>
                  </a:cubicBezTo>
                  <a:cubicBezTo>
                    <a:pt x="133" y="34"/>
                    <a:pt x="135" y="33"/>
                    <a:pt x="137" y="32"/>
                  </a:cubicBezTo>
                  <a:cubicBezTo>
                    <a:pt x="140" y="31"/>
                    <a:pt x="142" y="30"/>
                    <a:pt x="144" y="30"/>
                  </a:cubicBezTo>
                  <a:cubicBezTo>
                    <a:pt x="144" y="30"/>
                    <a:pt x="150" y="28"/>
                    <a:pt x="159" y="26"/>
                  </a:cubicBezTo>
                  <a:cubicBezTo>
                    <a:pt x="169" y="23"/>
                    <a:pt x="181" y="20"/>
                    <a:pt x="193" y="17"/>
                  </a:cubicBezTo>
                  <a:cubicBezTo>
                    <a:pt x="206" y="13"/>
                    <a:pt x="219" y="10"/>
                    <a:pt x="228" y="8"/>
                  </a:cubicBezTo>
                  <a:cubicBezTo>
                    <a:pt x="238" y="5"/>
                    <a:pt x="245" y="3"/>
                    <a:pt x="245" y="3"/>
                  </a:cubicBezTo>
                  <a:cubicBezTo>
                    <a:pt x="249" y="2"/>
                    <a:pt x="252" y="1"/>
                    <a:pt x="256" y="1"/>
                  </a:cubicBezTo>
                  <a:cubicBezTo>
                    <a:pt x="260" y="1"/>
                    <a:pt x="263" y="0"/>
                    <a:pt x="267" y="1"/>
                  </a:cubicBezTo>
                  <a:cubicBezTo>
                    <a:pt x="270" y="1"/>
                    <a:pt x="273" y="1"/>
                    <a:pt x="277" y="2"/>
                  </a:cubicBezTo>
                  <a:cubicBezTo>
                    <a:pt x="280" y="2"/>
                    <a:pt x="283" y="3"/>
                    <a:pt x="286" y="5"/>
                  </a:cubicBezTo>
                  <a:cubicBezTo>
                    <a:pt x="289" y="6"/>
                    <a:pt x="292" y="7"/>
                    <a:pt x="294" y="9"/>
                  </a:cubicBezTo>
                  <a:cubicBezTo>
                    <a:pt x="296" y="11"/>
                    <a:pt x="298" y="13"/>
                    <a:pt x="300" y="15"/>
                  </a:cubicBezTo>
                  <a:cubicBezTo>
                    <a:pt x="301" y="17"/>
                    <a:pt x="303" y="19"/>
                    <a:pt x="303" y="22"/>
                  </a:cubicBezTo>
                  <a:cubicBezTo>
                    <a:pt x="304" y="25"/>
                    <a:pt x="305" y="27"/>
                    <a:pt x="304" y="30"/>
                  </a:cubicBezTo>
                  <a:cubicBezTo>
                    <a:pt x="302" y="125"/>
                    <a:pt x="302" y="125"/>
                    <a:pt x="302" y="125"/>
                  </a:cubicBezTo>
                  <a:cubicBezTo>
                    <a:pt x="302" y="128"/>
                    <a:pt x="301" y="130"/>
                    <a:pt x="301" y="133"/>
                  </a:cubicBezTo>
                  <a:cubicBezTo>
                    <a:pt x="300" y="136"/>
                    <a:pt x="299" y="138"/>
                    <a:pt x="297" y="141"/>
                  </a:cubicBezTo>
                  <a:cubicBezTo>
                    <a:pt x="296" y="143"/>
                    <a:pt x="294" y="145"/>
                    <a:pt x="292" y="148"/>
                  </a:cubicBezTo>
                  <a:cubicBezTo>
                    <a:pt x="290" y="150"/>
                    <a:pt x="288" y="152"/>
                    <a:pt x="285" y="154"/>
                  </a:cubicBezTo>
                  <a:cubicBezTo>
                    <a:pt x="283" y="156"/>
                    <a:pt x="280" y="158"/>
                    <a:pt x="277" y="159"/>
                  </a:cubicBezTo>
                  <a:cubicBezTo>
                    <a:pt x="274" y="161"/>
                    <a:pt x="271" y="162"/>
                    <a:pt x="268" y="163"/>
                  </a:cubicBezTo>
                  <a:cubicBezTo>
                    <a:pt x="265" y="164"/>
                    <a:pt x="262" y="165"/>
                    <a:pt x="258" y="166"/>
                  </a:cubicBezTo>
                  <a:cubicBezTo>
                    <a:pt x="255" y="166"/>
                    <a:pt x="252" y="166"/>
                    <a:pt x="248" y="166"/>
                  </a:cubicBezTo>
                  <a:cubicBezTo>
                    <a:pt x="245" y="166"/>
                    <a:pt x="243" y="166"/>
                    <a:pt x="240" y="166"/>
                  </a:cubicBezTo>
                  <a:cubicBezTo>
                    <a:pt x="237" y="165"/>
                    <a:pt x="235" y="165"/>
                    <a:pt x="232" y="164"/>
                  </a:cubicBezTo>
                  <a:cubicBezTo>
                    <a:pt x="230" y="163"/>
                    <a:pt x="227" y="162"/>
                    <a:pt x="225" y="161"/>
                  </a:cubicBezTo>
                  <a:cubicBezTo>
                    <a:pt x="223" y="160"/>
                    <a:pt x="221" y="158"/>
                    <a:pt x="219" y="157"/>
                  </a:cubicBezTo>
                  <a:cubicBezTo>
                    <a:pt x="216" y="155"/>
                    <a:pt x="214" y="153"/>
                    <a:pt x="212" y="151"/>
                  </a:cubicBezTo>
                  <a:cubicBezTo>
                    <a:pt x="210" y="148"/>
                    <a:pt x="209" y="146"/>
                    <a:pt x="208" y="143"/>
                  </a:cubicBezTo>
                  <a:cubicBezTo>
                    <a:pt x="207" y="141"/>
                    <a:pt x="206" y="138"/>
                    <a:pt x="206" y="135"/>
                  </a:cubicBezTo>
                  <a:cubicBezTo>
                    <a:pt x="205" y="132"/>
                    <a:pt x="205" y="130"/>
                    <a:pt x="206" y="127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6" y="126"/>
                    <a:pt x="206" y="126"/>
                    <a:pt x="206" y="126"/>
                  </a:cubicBezTo>
                  <a:cubicBezTo>
                    <a:pt x="206" y="126"/>
                    <a:pt x="206" y="126"/>
                    <a:pt x="206" y="126"/>
                  </a:cubicBezTo>
                  <a:cubicBezTo>
                    <a:pt x="145" y="181"/>
                    <a:pt x="145" y="181"/>
                    <a:pt x="145" y="181"/>
                  </a:cubicBezTo>
                  <a:cubicBezTo>
                    <a:pt x="144" y="182"/>
                    <a:pt x="144" y="183"/>
                    <a:pt x="143" y="184"/>
                  </a:cubicBezTo>
                  <a:cubicBezTo>
                    <a:pt x="142" y="185"/>
                    <a:pt x="142" y="186"/>
                    <a:pt x="141" y="187"/>
                  </a:cubicBezTo>
                  <a:cubicBezTo>
                    <a:pt x="140" y="189"/>
                    <a:pt x="140" y="190"/>
                    <a:pt x="139" y="191"/>
                  </a:cubicBezTo>
                  <a:cubicBezTo>
                    <a:pt x="139" y="192"/>
                    <a:pt x="138" y="193"/>
                    <a:pt x="138" y="194"/>
                  </a:cubicBezTo>
                  <a:lnTo>
                    <a:pt x="110" y="463"/>
                  </a:lnTo>
                  <a:close/>
                  <a:moveTo>
                    <a:pt x="44" y="519"/>
                  </a:moveTo>
                  <a:cubicBezTo>
                    <a:pt x="47" y="520"/>
                    <a:pt x="50" y="520"/>
                    <a:pt x="54" y="520"/>
                  </a:cubicBezTo>
                  <a:cubicBezTo>
                    <a:pt x="57" y="519"/>
                    <a:pt x="60" y="519"/>
                    <a:pt x="63" y="517"/>
                  </a:cubicBezTo>
                  <a:cubicBezTo>
                    <a:pt x="66" y="516"/>
                    <a:pt x="69" y="514"/>
                    <a:pt x="72" y="512"/>
                  </a:cubicBezTo>
                  <a:cubicBezTo>
                    <a:pt x="75" y="510"/>
                    <a:pt x="78" y="508"/>
                    <a:pt x="80" y="505"/>
                  </a:cubicBezTo>
                  <a:cubicBezTo>
                    <a:pt x="83" y="503"/>
                    <a:pt x="85" y="500"/>
                    <a:pt x="88" y="497"/>
                  </a:cubicBezTo>
                  <a:cubicBezTo>
                    <a:pt x="90" y="493"/>
                    <a:pt x="92" y="490"/>
                    <a:pt x="93" y="486"/>
                  </a:cubicBezTo>
                  <a:cubicBezTo>
                    <a:pt x="95" y="483"/>
                    <a:pt x="97" y="479"/>
                    <a:pt x="98" y="475"/>
                  </a:cubicBezTo>
                  <a:cubicBezTo>
                    <a:pt x="99" y="471"/>
                    <a:pt x="100" y="466"/>
                    <a:pt x="100" y="462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1" y="193"/>
                    <a:pt x="131" y="192"/>
                    <a:pt x="132" y="190"/>
                  </a:cubicBezTo>
                  <a:cubicBezTo>
                    <a:pt x="132" y="189"/>
                    <a:pt x="133" y="187"/>
                    <a:pt x="134" y="185"/>
                  </a:cubicBezTo>
                  <a:cubicBezTo>
                    <a:pt x="135" y="183"/>
                    <a:pt x="136" y="182"/>
                    <a:pt x="137" y="180"/>
                  </a:cubicBezTo>
                  <a:cubicBezTo>
                    <a:pt x="138" y="179"/>
                    <a:pt x="139" y="177"/>
                    <a:pt x="140" y="177"/>
                  </a:cubicBezTo>
                  <a:cubicBezTo>
                    <a:pt x="208" y="115"/>
                    <a:pt x="208" y="115"/>
                    <a:pt x="208" y="115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16" y="107"/>
                    <a:pt x="216" y="107"/>
                    <a:pt x="216" y="107"/>
                  </a:cubicBezTo>
                  <a:cubicBezTo>
                    <a:pt x="216" y="110"/>
                    <a:pt x="216" y="113"/>
                    <a:pt x="215" y="115"/>
                  </a:cubicBezTo>
                  <a:cubicBezTo>
                    <a:pt x="215" y="117"/>
                    <a:pt x="215" y="119"/>
                    <a:pt x="215" y="121"/>
                  </a:cubicBezTo>
                  <a:cubicBezTo>
                    <a:pt x="214" y="123"/>
                    <a:pt x="214" y="124"/>
                    <a:pt x="214" y="125"/>
                  </a:cubicBezTo>
                  <a:cubicBezTo>
                    <a:pt x="214" y="126"/>
                    <a:pt x="214" y="127"/>
                    <a:pt x="214" y="127"/>
                  </a:cubicBezTo>
                  <a:cubicBezTo>
                    <a:pt x="213" y="129"/>
                    <a:pt x="213" y="132"/>
                    <a:pt x="214" y="134"/>
                  </a:cubicBezTo>
                  <a:cubicBezTo>
                    <a:pt x="214" y="136"/>
                    <a:pt x="215" y="138"/>
                    <a:pt x="216" y="140"/>
                  </a:cubicBezTo>
                  <a:cubicBezTo>
                    <a:pt x="217" y="143"/>
                    <a:pt x="218" y="145"/>
                    <a:pt x="219" y="146"/>
                  </a:cubicBezTo>
                  <a:cubicBezTo>
                    <a:pt x="221" y="148"/>
                    <a:pt x="223" y="150"/>
                    <a:pt x="225" y="151"/>
                  </a:cubicBezTo>
                  <a:cubicBezTo>
                    <a:pt x="226" y="153"/>
                    <a:pt x="228" y="154"/>
                    <a:pt x="230" y="154"/>
                  </a:cubicBezTo>
                  <a:cubicBezTo>
                    <a:pt x="232" y="155"/>
                    <a:pt x="233" y="156"/>
                    <a:pt x="235" y="157"/>
                  </a:cubicBezTo>
                  <a:cubicBezTo>
                    <a:pt x="238" y="157"/>
                    <a:pt x="240" y="158"/>
                    <a:pt x="242" y="158"/>
                  </a:cubicBezTo>
                  <a:cubicBezTo>
                    <a:pt x="244" y="159"/>
                    <a:pt x="247" y="159"/>
                    <a:pt x="249" y="159"/>
                  </a:cubicBezTo>
                  <a:cubicBezTo>
                    <a:pt x="252" y="159"/>
                    <a:pt x="256" y="158"/>
                    <a:pt x="259" y="158"/>
                  </a:cubicBezTo>
                  <a:cubicBezTo>
                    <a:pt x="262" y="157"/>
                    <a:pt x="265" y="156"/>
                    <a:pt x="268" y="155"/>
                  </a:cubicBezTo>
                  <a:cubicBezTo>
                    <a:pt x="271" y="154"/>
                    <a:pt x="273" y="153"/>
                    <a:pt x="276" y="151"/>
                  </a:cubicBezTo>
                  <a:cubicBezTo>
                    <a:pt x="278" y="150"/>
                    <a:pt x="281" y="148"/>
                    <a:pt x="283" y="146"/>
                  </a:cubicBezTo>
                  <a:cubicBezTo>
                    <a:pt x="284" y="145"/>
                    <a:pt x="285" y="143"/>
                    <a:pt x="287" y="141"/>
                  </a:cubicBezTo>
                  <a:cubicBezTo>
                    <a:pt x="288" y="140"/>
                    <a:pt x="289" y="138"/>
                    <a:pt x="290" y="136"/>
                  </a:cubicBezTo>
                  <a:cubicBezTo>
                    <a:pt x="291" y="135"/>
                    <a:pt x="291" y="133"/>
                    <a:pt x="292" y="131"/>
                  </a:cubicBezTo>
                  <a:cubicBezTo>
                    <a:pt x="292" y="129"/>
                    <a:pt x="293" y="127"/>
                    <a:pt x="293" y="125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7" y="28"/>
                    <a:pt x="296" y="26"/>
                    <a:pt x="296" y="24"/>
                  </a:cubicBezTo>
                  <a:cubicBezTo>
                    <a:pt x="295" y="22"/>
                    <a:pt x="294" y="20"/>
                    <a:pt x="293" y="18"/>
                  </a:cubicBezTo>
                  <a:cubicBezTo>
                    <a:pt x="291" y="16"/>
                    <a:pt x="290" y="14"/>
                    <a:pt x="288" y="13"/>
                  </a:cubicBezTo>
                  <a:cubicBezTo>
                    <a:pt x="286" y="11"/>
                    <a:pt x="284" y="10"/>
                    <a:pt x="281" y="9"/>
                  </a:cubicBezTo>
                  <a:cubicBezTo>
                    <a:pt x="279" y="8"/>
                    <a:pt x="276" y="7"/>
                    <a:pt x="273" y="6"/>
                  </a:cubicBezTo>
                  <a:cubicBezTo>
                    <a:pt x="270" y="6"/>
                    <a:pt x="268" y="6"/>
                    <a:pt x="265" y="5"/>
                  </a:cubicBezTo>
                  <a:cubicBezTo>
                    <a:pt x="262" y="5"/>
                    <a:pt x="259" y="5"/>
                    <a:pt x="255" y="6"/>
                  </a:cubicBezTo>
                  <a:cubicBezTo>
                    <a:pt x="252" y="6"/>
                    <a:pt x="249" y="7"/>
                    <a:pt x="246" y="8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3" y="35"/>
                    <a:pt x="141" y="35"/>
                    <a:pt x="139" y="36"/>
                  </a:cubicBezTo>
                  <a:cubicBezTo>
                    <a:pt x="138" y="36"/>
                    <a:pt x="136" y="37"/>
                    <a:pt x="135" y="38"/>
                  </a:cubicBezTo>
                  <a:cubicBezTo>
                    <a:pt x="133" y="39"/>
                    <a:pt x="132" y="39"/>
                    <a:pt x="130" y="40"/>
                  </a:cubicBezTo>
                  <a:cubicBezTo>
                    <a:pt x="129" y="41"/>
                    <a:pt x="128" y="42"/>
                    <a:pt x="126" y="43"/>
                  </a:cubicBezTo>
                  <a:cubicBezTo>
                    <a:pt x="126" y="44"/>
                    <a:pt x="125" y="45"/>
                    <a:pt x="124" y="46"/>
                  </a:cubicBezTo>
                  <a:cubicBezTo>
                    <a:pt x="123" y="46"/>
                    <a:pt x="122" y="47"/>
                    <a:pt x="122" y="48"/>
                  </a:cubicBezTo>
                  <a:cubicBezTo>
                    <a:pt x="121" y="49"/>
                    <a:pt x="120" y="50"/>
                    <a:pt x="120" y="51"/>
                  </a:cubicBezTo>
                  <a:cubicBezTo>
                    <a:pt x="119" y="52"/>
                    <a:pt x="118" y="53"/>
                    <a:pt x="118" y="53"/>
                  </a:cubicBezTo>
                  <a:cubicBezTo>
                    <a:pt x="118" y="54"/>
                    <a:pt x="118" y="54"/>
                    <a:pt x="117" y="54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17" y="55"/>
                    <a:pt x="117" y="55"/>
                    <a:pt x="117" y="55"/>
                  </a:cubicBezTo>
                  <a:cubicBezTo>
                    <a:pt x="117" y="56"/>
                    <a:pt x="117" y="56"/>
                    <a:pt x="117" y="56"/>
                  </a:cubicBezTo>
                  <a:cubicBezTo>
                    <a:pt x="117" y="58"/>
                    <a:pt x="116" y="60"/>
                    <a:pt x="116" y="61"/>
                  </a:cubicBezTo>
                  <a:cubicBezTo>
                    <a:pt x="116" y="63"/>
                    <a:pt x="116" y="64"/>
                    <a:pt x="116" y="65"/>
                  </a:cubicBezTo>
                  <a:cubicBezTo>
                    <a:pt x="116" y="65"/>
                    <a:pt x="116" y="66"/>
                    <a:pt x="116" y="67"/>
                  </a:cubicBezTo>
                  <a:cubicBezTo>
                    <a:pt x="116" y="67"/>
                    <a:pt x="116" y="67"/>
                    <a:pt x="116" y="68"/>
                  </a:cubicBezTo>
                  <a:cubicBezTo>
                    <a:pt x="116" y="69"/>
                    <a:pt x="117" y="69"/>
                    <a:pt x="117" y="70"/>
                  </a:cubicBezTo>
                  <a:cubicBezTo>
                    <a:pt x="117" y="71"/>
                    <a:pt x="118" y="71"/>
                    <a:pt x="118" y="72"/>
                  </a:cubicBezTo>
                  <a:cubicBezTo>
                    <a:pt x="119" y="73"/>
                    <a:pt x="119" y="73"/>
                    <a:pt x="120" y="74"/>
                  </a:cubicBezTo>
                  <a:cubicBezTo>
                    <a:pt x="120" y="74"/>
                    <a:pt x="121" y="75"/>
                    <a:pt x="122" y="75"/>
                  </a:cubicBezTo>
                  <a:cubicBezTo>
                    <a:pt x="123" y="76"/>
                    <a:pt x="124" y="77"/>
                    <a:pt x="126" y="78"/>
                  </a:cubicBezTo>
                  <a:cubicBezTo>
                    <a:pt x="128" y="79"/>
                    <a:pt x="130" y="79"/>
                    <a:pt x="132" y="79"/>
                  </a:cubicBezTo>
                  <a:cubicBezTo>
                    <a:pt x="134" y="80"/>
                    <a:pt x="136" y="80"/>
                    <a:pt x="138" y="80"/>
                  </a:cubicBezTo>
                  <a:cubicBezTo>
                    <a:pt x="140" y="80"/>
                    <a:pt x="142" y="79"/>
                    <a:pt x="145" y="79"/>
                  </a:cubicBezTo>
                  <a:cubicBezTo>
                    <a:pt x="174" y="72"/>
                    <a:pt x="174" y="72"/>
                    <a:pt x="174" y="72"/>
                  </a:cubicBezTo>
                  <a:cubicBezTo>
                    <a:pt x="174" y="72"/>
                    <a:pt x="173" y="72"/>
                    <a:pt x="173" y="73"/>
                  </a:cubicBezTo>
                  <a:cubicBezTo>
                    <a:pt x="173" y="73"/>
                    <a:pt x="173" y="73"/>
                    <a:pt x="173" y="73"/>
                  </a:cubicBezTo>
                  <a:cubicBezTo>
                    <a:pt x="172" y="73"/>
                    <a:pt x="172" y="73"/>
                    <a:pt x="172" y="74"/>
                  </a:cubicBezTo>
                  <a:cubicBezTo>
                    <a:pt x="172" y="74"/>
                    <a:pt x="172" y="74"/>
                    <a:pt x="171" y="74"/>
                  </a:cubicBezTo>
                  <a:cubicBezTo>
                    <a:pt x="98" y="138"/>
                    <a:pt x="98" y="138"/>
                    <a:pt x="98" y="138"/>
                  </a:cubicBezTo>
                  <a:cubicBezTo>
                    <a:pt x="95" y="141"/>
                    <a:pt x="91" y="145"/>
                    <a:pt x="88" y="148"/>
                  </a:cubicBezTo>
                  <a:cubicBezTo>
                    <a:pt x="85" y="152"/>
                    <a:pt x="82" y="156"/>
                    <a:pt x="79" y="161"/>
                  </a:cubicBezTo>
                  <a:cubicBezTo>
                    <a:pt x="76" y="165"/>
                    <a:pt x="73" y="169"/>
                    <a:pt x="71" y="174"/>
                  </a:cubicBezTo>
                  <a:cubicBezTo>
                    <a:pt x="68" y="178"/>
                    <a:pt x="66" y="183"/>
                    <a:pt x="65" y="188"/>
                  </a:cubicBezTo>
                  <a:cubicBezTo>
                    <a:pt x="64" y="189"/>
                    <a:pt x="64" y="190"/>
                    <a:pt x="64" y="191"/>
                  </a:cubicBezTo>
                  <a:cubicBezTo>
                    <a:pt x="63" y="192"/>
                    <a:pt x="63" y="192"/>
                    <a:pt x="63" y="193"/>
                  </a:cubicBezTo>
                  <a:cubicBezTo>
                    <a:pt x="63" y="194"/>
                    <a:pt x="62" y="195"/>
                    <a:pt x="62" y="196"/>
                  </a:cubicBezTo>
                  <a:cubicBezTo>
                    <a:pt x="62" y="197"/>
                    <a:pt x="62" y="198"/>
                    <a:pt x="62" y="199"/>
                  </a:cubicBezTo>
                  <a:cubicBezTo>
                    <a:pt x="11" y="451"/>
                    <a:pt x="11" y="451"/>
                    <a:pt x="11" y="451"/>
                  </a:cubicBezTo>
                  <a:cubicBezTo>
                    <a:pt x="10" y="453"/>
                    <a:pt x="10" y="455"/>
                    <a:pt x="10" y="457"/>
                  </a:cubicBezTo>
                  <a:cubicBezTo>
                    <a:pt x="10" y="459"/>
                    <a:pt x="9" y="460"/>
                    <a:pt x="9" y="462"/>
                  </a:cubicBezTo>
                  <a:cubicBezTo>
                    <a:pt x="9" y="464"/>
                    <a:pt x="9" y="466"/>
                    <a:pt x="9" y="468"/>
                  </a:cubicBezTo>
                  <a:cubicBezTo>
                    <a:pt x="9" y="470"/>
                    <a:pt x="9" y="472"/>
                    <a:pt x="9" y="473"/>
                  </a:cubicBezTo>
                  <a:cubicBezTo>
                    <a:pt x="10" y="475"/>
                    <a:pt x="10" y="477"/>
                    <a:pt x="10" y="479"/>
                  </a:cubicBezTo>
                  <a:cubicBezTo>
                    <a:pt x="11" y="481"/>
                    <a:pt x="11" y="483"/>
                    <a:pt x="11" y="485"/>
                  </a:cubicBezTo>
                  <a:cubicBezTo>
                    <a:pt x="12" y="486"/>
                    <a:pt x="12" y="488"/>
                    <a:pt x="13" y="490"/>
                  </a:cubicBezTo>
                  <a:cubicBezTo>
                    <a:pt x="14" y="492"/>
                    <a:pt x="14" y="493"/>
                    <a:pt x="15" y="495"/>
                  </a:cubicBezTo>
                  <a:cubicBezTo>
                    <a:pt x="15" y="496"/>
                    <a:pt x="16" y="496"/>
                    <a:pt x="16" y="497"/>
                  </a:cubicBezTo>
                  <a:cubicBezTo>
                    <a:pt x="16" y="497"/>
                    <a:pt x="16" y="498"/>
                    <a:pt x="17" y="498"/>
                  </a:cubicBezTo>
                  <a:cubicBezTo>
                    <a:pt x="17" y="499"/>
                    <a:pt x="17" y="499"/>
                    <a:pt x="17" y="500"/>
                  </a:cubicBezTo>
                  <a:cubicBezTo>
                    <a:pt x="18" y="500"/>
                    <a:pt x="18" y="501"/>
                    <a:pt x="18" y="501"/>
                  </a:cubicBezTo>
                  <a:cubicBezTo>
                    <a:pt x="20" y="504"/>
                    <a:pt x="22" y="506"/>
                    <a:pt x="23" y="508"/>
                  </a:cubicBezTo>
                  <a:cubicBezTo>
                    <a:pt x="25" y="510"/>
                    <a:pt x="27" y="512"/>
                    <a:pt x="29" y="513"/>
                  </a:cubicBezTo>
                  <a:cubicBezTo>
                    <a:pt x="31" y="515"/>
                    <a:pt x="34" y="516"/>
                    <a:pt x="36" y="517"/>
                  </a:cubicBezTo>
                  <a:cubicBezTo>
                    <a:pt x="39" y="518"/>
                    <a:pt x="41" y="519"/>
                    <a:pt x="44" y="5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1301750" y="3395663"/>
              <a:ext cx="76200" cy="22225"/>
            </a:xfrm>
            <a:custGeom>
              <a:avLst/>
              <a:gdLst/>
              <a:ahLst/>
              <a:cxnLst>
                <a:cxn ang="0">
                  <a:pos x="19" y="6"/>
                </a:cxn>
                <a:cxn ang="0">
                  <a:pos x="10" y="6"/>
                </a:cxn>
                <a:cxn ang="0">
                  <a:pos x="0" y="4"/>
                </a:cxn>
                <a:cxn ang="0">
                  <a:pos x="10" y="1"/>
                </a:cxn>
                <a:cxn ang="0">
                  <a:pos x="19" y="6"/>
                </a:cxn>
              </a:cxnLst>
              <a:rect l="0" t="0" r="r" b="b"/>
              <a:pathLst>
                <a:path w="20" h="6">
                  <a:moveTo>
                    <a:pt x="19" y="6"/>
                  </a:moveTo>
                  <a:cubicBezTo>
                    <a:pt x="17" y="6"/>
                    <a:pt x="15" y="6"/>
                    <a:pt x="10" y="6"/>
                  </a:cubicBezTo>
                  <a:cubicBezTo>
                    <a:pt x="5" y="6"/>
                    <a:pt x="0" y="6"/>
                    <a:pt x="0" y="4"/>
                  </a:cubicBezTo>
                  <a:cubicBezTo>
                    <a:pt x="0" y="3"/>
                    <a:pt x="4" y="1"/>
                    <a:pt x="10" y="1"/>
                  </a:cubicBezTo>
                  <a:cubicBezTo>
                    <a:pt x="15" y="0"/>
                    <a:pt x="20" y="5"/>
                    <a:pt x="19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792163" y="3406775"/>
              <a:ext cx="484188" cy="195263"/>
            </a:xfrm>
            <a:custGeom>
              <a:avLst/>
              <a:gdLst/>
              <a:ahLst/>
              <a:cxnLst>
                <a:cxn ang="0">
                  <a:pos x="129" y="1"/>
                </a:cxn>
                <a:cxn ang="0">
                  <a:pos x="60" y="21"/>
                </a:cxn>
                <a:cxn ang="0">
                  <a:pos x="12" y="35"/>
                </a:cxn>
                <a:cxn ang="0">
                  <a:pos x="1" y="52"/>
                </a:cxn>
                <a:cxn ang="0">
                  <a:pos x="10" y="33"/>
                </a:cxn>
                <a:cxn ang="0">
                  <a:pos x="59" y="17"/>
                </a:cxn>
                <a:cxn ang="0">
                  <a:pos x="129" y="1"/>
                </a:cxn>
              </a:cxnLst>
              <a:rect l="0" t="0" r="r" b="b"/>
              <a:pathLst>
                <a:path w="129" h="52">
                  <a:moveTo>
                    <a:pt x="129" y="1"/>
                  </a:moveTo>
                  <a:cubicBezTo>
                    <a:pt x="129" y="3"/>
                    <a:pt x="99" y="12"/>
                    <a:pt x="60" y="21"/>
                  </a:cubicBezTo>
                  <a:cubicBezTo>
                    <a:pt x="41" y="27"/>
                    <a:pt x="22" y="28"/>
                    <a:pt x="12" y="35"/>
                  </a:cubicBezTo>
                  <a:cubicBezTo>
                    <a:pt x="3" y="43"/>
                    <a:pt x="2" y="52"/>
                    <a:pt x="1" y="52"/>
                  </a:cubicBezTo>
                  <a:cubicBezTo>
                    <a:pt x="1" y="52"/>
                    <a:pt x="0" y="42"/>
                    <a:pt x="10" y="33"/>
                  </a:cubicBezTo>
                  <a:cubicBezTo>
                    <a:pt x="21" y="23"/>
                    <a:pt x="40" y="22"/>
                    <a:pt x="59" y="17"/>
                  </a:cubicBezTo>
                  <a:cubicBezTo>
                    <a:pt x="97" y="7"/>
                    <a:pt x="129" y="0"/>
                    <a:pt x="129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1306811" y="1569720"/>
            <a:ext cx="2801756" cy="3315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804164" y="1569720"/>
            <a:ext cx="1823628" cy="36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389703" y="5880113"/>
            <a:ext cx="2801756" cy="368287"/>
            <a:chOff x="685800" y="4953000"/>
            <a:chExt cx="2575560" cy="338554"/>
          </a:xfrm>
        </p:grpSpPr>
        <p:sp>
          <p:nvSpPr>
            <p:cNvPr id="62" name="Rectangle 61"/>
            <p:cNvSpPr/>
            <p:nvPr/>
          </p:nvSpPr>
          <p:spPr>
            <a:xfrm>
              <a:off x="685800" y="4953000"/>
              <a:ext cx="2575560" cy="30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21080" y="4953000"/>
              <a:ext cx="1676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Example</a:t>
              </a:r>
              <a:r>
                <a:rPr lang="uk-UA" sz="1600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 </a:t>
              </a:r>
              <a:r>
                <a:rPr lang="en-US" sz="1600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1306811" y="1984181"/>
            <a:ext cx="1906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has been the industry's standard dummy text ever since the 1500s.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54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36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828</cp:revision>
  <dcterms:created xsi:type="dcterms:W3CDTF">2010-07-23T09:33:49Z</dcterms:created>
  <dcterms:modified xsi:type="dcterms:W3CDTF">2014-02-11T05:59:34Z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