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1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18160" y="1447800"/>
            <a:ext cx="8219128" cy="631027"/>
            <a:chOff x="609600" y="1600200"/>
            <a:chExt cx="7711440" cy="609600"/>
          </a:xfrm>
          <a:gradFill flip="none" rotWithShape="1">
            <a:gsLst>
              <a:gs pos="0">
                <a:srgbClr val="000000"/>
              </a:gs>
              <a:gs pos="67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6" name="Pentagon 5"/>
            <p:cNvSpPr/>
            <p:nvPr/>
          </p:nvSpPr>
          <p:spPr>
            <a:xfrm>
              <a:off x="609600" y="1600200"/>
              <a:ext cx="1676400" cy="6096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hevron 6"/>
            <p:cNvSpPr/>
            <p:nvPr/>
          </p:nvSpPr>
          <p:spPr>
            <a:xfrm>
              <a:off x="2133600" y="1600200"/>
              <a:ext cx="1676400" cy="6096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3642360" y="1600200"/>
              <a:ext cx="1676400" cy="6096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5128260" y="1600200"/>
              <a:ext cx="1676400" cy="6096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6644640" y="1600200"/>
              <a:ext cx="1676400" cy="6096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18160" y="2070939"/>
            <a:ext cx="1482914" cy="386504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35167" y="2070939"/>
            <a:ext cx="1482914" cy="386504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44286" y="2070939"/>
            <a:ext cx="1482914" cy="386504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7629" y="2070939"/>
            <a:ext cx="1482914" cy="386504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46749" y="2070939"/>
            <a:ext cx="1482914" cy="386504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0571" y="1526678"/>
            <a:ext cx="1104297" cy="477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  <a:cs typeface="Arial" pitchFamily="34" charset="0"/>
              </a:rPr>
              <a:t>KICK OFF MEETING</a:t>
            </a:r>
            <a:endParaRPr lang="en-US" sz="12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66456" y="1605557"/>
            <a:ext cx="1222615" cy="28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  <a:cs typeface="Arial" pitchFamily="34" charset="0"/>
              </a:rPr>
              <a:t>ANALYSIS</a:t>
            </a:r>
            <a:endParaRPr lang="en-US" sz="12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41220" y="1605557"/>
            <a:ext cx="1104297" cy="28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SOLUTION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2152" y="1526678"/>
            <a:ext cx="1340933" cy="477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MANAGEMENT DECISION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38599" y="1605557"/>
            <a:ext cx="1175288" cy="28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ACTION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2814" y="2157705"/>
            <a:ext cx="1340933" cy="334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1933" y="2157705"/>
            <a:ext cx="1340933" cy="334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23164" y="2157705"/>
            <a:ext cx="1340933" cy="334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24396" y="2157705"/>
            <a:ext cx="1340933" cy="334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17739" y="2157705"/>
            <a:ext cx="1340933" cy="334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0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244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TZ-手动增减;XG-渐变;KJ-平面;DH-静态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