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8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64"/>
          <p:cNvSpPr>
            <a:spLocks noChangeArrowheads="1"/>
          </p:cNvSpPr>
          <p:nvPr/>
        </p:nvSpPr>
        <p:spPr bwMode="gray">
          <a:xfrm>
            <a:off x="457200" y="381000"/>
            <a:ext cx="4495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DOORS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688892" y="1600298"/>
            <a:ext cx="1842042" cy="2209702"/>
            <a:chOff x="3505200" y="1435100"/>
            <a:chExt cx="4341954" cy="5208578"/>
          </a:xfrm>
        </p:grpSpPr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3743179" y="5659097"/>
              <a:ext cx="4103975" cy="984581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0" y="14"/>
                </a:cxn>
                <a:cxn ang="0">
                  <a:pos x="1492" y="422"/>
                </a:cxn>
                <a:cxn ang="0">
                  <a:pos x="1759" y="0"/>
                </a:cxn>
                <a:cxn ang="0">
                  <a:pos x="63" y="0"/>
                </a:cxn>
              </a:cxnLst>
              <a:rect l="0" t="0" r="r" b="b"/>
              <a:pathLst>
                <a:path w="1759" h="422">
                  <a:moveTo>
                    <a:pt x="63" y="0"/>
                  </a:moveTo>
                  <a:lnTo>
                    <a:pt x="0" y="14"/>
                  </a:lnTo>
                  <a:lnTo>
                    <a:pt x="1492" y="422"/>
                  </a:lnTo>
                  <a:lnTo>
                    <a:pt x="1759" y="0"/>
                  </a:lnTo>
                  <a:lnTo>
                    <a:pt x="6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  <a:alpha val="0"/>
                  </a:schemeClr>
                </a:gs>
                <a:gs pos="47000">
                  <a:schemeClr val="bg1">
                    <a:alpha val="0"/>
                  </a:schemeClr>
                </a:gs>
                <a:gs pos="67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3505200" y="1435100"/>
              <a:ext cx="2337795" cy="4600931"/>
              <a:chOff x="3505200" y="1435100"/>
              <a:chExt cx="2337795" cy="4600931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657600" y="1600200"/>
                <a:ext cx="2016177" cy="40660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27"/>
              <p:cNvSpPr>
                <a:spLocks/>
              </p:cNvSpPr>
              <p:nvPr/>
            </p:nvSpPr>
            <p:spPr bwMode="auto">
              <a:xfrm>
                <a:off x="3505200" y="1464131"/>
                <a:ext cx="2337795" cy="41996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00"/>
                  </a:cxn>
                  <a:cxn ang="0">
                    <a:pos x="99" y="1800"/>
                  </a:cxn>
                  <a:cxn ang="0">
                    <a:pos x="99" y="107"/>
                  </a:cxn>
                  <a:cxn ang="0">
                    <a:pos x="905" y="107"/>
                  </a:cxn>
                  <a:cxn ang="0">
                    <a:pos x="905" y="1800"/>
                  </a:cxn>
                  <a:cxn ang="0">
                    <a:pos x="1002" y="1800"/>
                  </a:cxn>
                  <a:cxn ang="0">
                    <a:pos x="1002" y="0"/>
                  </a:cxn>
                  <a:cxn ang="0">
                    <a:pos x="0" y="0"/>
                  </a:cxn>
                </a:cxnLst>
                <a:rect l="0" t="0" r="r" b="b"/>
                <a:pathLst>
                  <a:path w="1002" h="1800">
                    <a:moveTo>
                      <a:pt x="0" y="0"/>
                    </a:moveTo>
                    <a:lnTo>
                      <a:pt x="0" y="1800"/>
                    </a:lnTo>
                    <a:lnTo>
                      <a:pt x="99" y="1800"/>
                    </a:lnTo>
                    <a:lnTo>
                      <a:pt x="99" y="107"/>
                    </a:lnTo>
                    <a:lnTo>
                      <a:pt x="905" y="107"/>
                    </a:lnTo>
                    <a:lnTo>
                      <a:pt x="905" y="1800"/>
                    </a:lnTo>
                    <a:lnTo>
                      <a:pt x="1002" y="1800"/>
                    </a:lnTo>
                    <a:lnTo>
                      <a:pt x="100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>
                <a:reflection blurRad="6350" stA="52000" endA="300" endPos="35000" dir="5400000" sy="-100000" algn="bl" rotWithShape="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" name="Group 13"/>
              <p:cNvGrpSpPr/>
              <p:nvPr/>
            </p:nvGrpSpPr>
            <p:grpSpPr>
              <a:xfrm>
                <a:off x="3749529" y="1435100"/>
                <a:ext cx="1441874" cy="4600931"/>
                <a:chOff x="3743179" y="1447800"/>
                <a:chExt cx="1441874" cy="4600931"/>
              </a:xfrm>
            </p:grpSpPr>
            <p:sp>
              <p:nvSpPr>
                <p:cNvPr id="8" name="Freeform 28"/>
                <p:cNvSpPr>
                  <a:spLocks/>
                </p:cNvSpPr>
                <p:nvPr/>
              </p:nvSpPr>
              <p:spPr bwMode="auto">
                <a:xfrm>
                  <a:off x="3743179" y="1447800"/>
                  <a:ext cx="1360215" cy="4600931"/>
                </a:xfrm>
                <a:custGeom>
                  <a:avLst/>
                  <a:gdLst/>
                  <a:ahLst/>
                  <a:cxnLst>
                    <a:cxn ang="0">
                      <a:pos x="0" y="1819"/>
                    </a:cxn>
                    <a:cxn ang="0">
                      <a:pos x="583" y="1972"/>
                    </a:cxn>
                    <a:cxn ang="0">
                      <a:pos x="583" y="0"/>
                    </a:cxn>
                    <a:cxn ang="0">
                      <a:pos x="0" y="118"/>
                    </a:cxn>
                    <a:cxn ang="0">
                      <a:pos x="0" y="1819"/>
                    </a:cxn>
                  </a:cxnLst>
                  <a:rect l="0" t="0" r="r" b="b"/>
                  <a:pathLst>
                    <a:path w="583" h="1972">
                      <a:moveTo>
                        <a:pt x="0" y="1819"/>
                      </a:moveTo>
                      <a:lnTo>
                        <a:pt x="583" y="1972"/>
                      </a:lnTo>
                      <a:lnTo>
                        <a:pt x="583" y="0"/>
                      </a:lnTo>
                      <a:lnTo>
                        <a:pt x="0" y="118"/>
                      </a:lnTo>
                      <a:lnTo>
                        <a:pt x="0" y="181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E6E6E6">
                        <a:shade val="30000"/>
                        <a:satMod val="115000"/>
                      </a:srgbClr>
                    </a:gs>
                    <a:gs pos="50000">
                      <a:srgbClr val="E6E6E6">
                        <a:shade val="67500"/>
                        <a:satMod val="115000"/>
                      </a:srgbClr>
                    </a:gs>
                    <a:gs pos="100000">
                      <a:srgbClr val="E6E6E6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" name="Freeform 29"/>
                <p:cNvSpPr>
                  <a:spLocks/>
                </p:cNvSpPr>
                <p:nvPr/>
              </p:nvSpPr>
              <p:spPr bwMode="auto">
                <a:xfrm>
                  <a:off x="5091728" y="1447800"/>
                  <a:ext cx="93325" cy="4600931"/>
                </a:xfrm>
                <a:custGeom>
                  <a:avLst/>
                  <a:gdLst/>
                  <a:ahLst/>
                  <a:cxnLst>
                    <a:cxn ang="0">
                      <a:pos x="40" y="1963"/>
                    </a:cxn>
                    <a:cxn ang="0">
                      <a:pos x="0" y="1972"/>
                    </a:cxn>
                    <a:cxn ang="0">
                      <a:pos x="0" y="0"/>
                    </a:cxn>
                    <a:cxn ang="0">
                      <a:pos x="40" y="12"/>
                    </a:cxn>
                    <a:cxn ang="0">
                      <a:pos x="40" y="1963"/>
                    </a:cxn>
                  </a:cxnLst>
                  <a:rect l="0" t="0" r="r" b="b"/>
                  <a:pathLst>
                    <a:path w="40" h="1972">
                      <a:moveTo>
                        <a:pt x="40" y="1963"/>
                      </a:moveTo>
                      <a:lnTo>
                        <a:pt x="0" y="1972"/>
                      </a:lnTo>
                      <a:lnTo>
                        <a:pt x="0" y="0"/>
                      </a:lnTo>
                      <a:lnTo>
                        <a:pt x="40" y="12"/>
                      </a:lnTo>
                      <a:lnTo>
                        <a:pt x="40" y="196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08080">
                        <a:shade val="30000"/>
                        <a:satMod val="115000"/>
                      </a:srgbClr>
                    </a:gs>
                    <a:gs pos="50000">
                      <a:srgbClr val="808080">
                        <a:shade val="67500"/>
                        <a:satMod val="115000"/>
                      </a:srgbClr>
                    </a:gs>
                    <a:gs pos="100000">
                      <a:srgbClr val="808080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0" name="Group 12"/>
                <p:cNvGrpSpPr/>
                <p:nvPr/>
              </p:nvGrpSpPr>
              <p:grpSpPr>
                <a:xfrm>
                  <a:off x="4849082" y="3750138"/>
                  <a:ext cx="149321" cy="189444"/>
                  <a:chOff x="4849082" y="3750138"/>
                  <a:chExt cx="149321" cy="189444"/>
                </a:xfrm>
              </p:grpSpPr>
              <p:sp>
                <p:nvSpPr>
                  <p:cNvPr id="12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4849082" y="3790262"/>
                    <a:ext cx="121323" cy="14932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4857750" y="3750138"/>
                    <a:ext cx="140653" cy="173111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999999">
                          <a:shade val="30000"/>
                          <a:satMod val="115000"/>
                        </a:srgbClr>
                      </a:gs>
                      <a:gs pos="50000">
                        <a:srgbClr val="999999">
                          <a:shade val="67500"/>
                          <a:satMod val="115000"/>
                        </a:srgbClr>
                      </a:gs>
                      <a:gs pos="100000">
                        <a:srgbClr val="999999">
                          <a:shade val="100000"/>
                          <a:satMod val="115000"/>
                        </a:srgbClr>
                      </a:gs>
                    </a:gsLst>
                    <a:lin ang="16200000" scaled="1"/>
                    <a:tileRect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15" name="Group 14"/>
          <p:cNvGrpSpPr/>
          <p:nvPr/>
        </p:nvGrpSpPr>
        <p:grpSpPr>
          <a:xfrm>
            <a:off x="1003092" y="4389504"/>
            <a:ext cx="1842042" cy="2209702"/>
            <a:chOff x="3505200" y="1435100"/>
            <a:chExt cx="4341954" cy="5208578"/>
          </a:xfrm>
        </p:grpSpPr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3743179" y="5659097"/>
              <a:ext cx="4103975" cy="984581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0" y="14"/>
                </a:cxn>
                <a:cxn ang="0">
                  <a:pos x="1492" y="422"/>
                </a:cxn>
                <a:cxn ang="0">
                  <a:pos x="1759" y="0"/>
                </a:cxn>
                <a:cxn ang="0">
                  <a:pos x="63" y="0"/>
                </a:cxn>
              </a:cxnLst>
              <a:rect l="0" t="0" r="r" b="b"/>
              <a:pathLst>
                <a:path w="1759" h="422">
                  <a:moveTo>
                    <a:pt x="63" y="0"/>
                  </a:moveTo>
                  <a:lnTo>
                    <a:pt x="0" y="14"/>
                  </a:lnTo>
                  <a:lnTo>
                    <a:pt x="1492" y="422"/>
                  </a:lnTo>
                  <a:lnTo>
                    <a:pt x="1759" y="0"/>
                  </a:lnTo>
                  <a:lnTo>
                    <a:pt x="6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  <a:alpha val="0"/>
                  </a:schemeClr>
                </a:gs>
                <a:gs pos="47000">
                  <a:schemeClr val="bg1">
                    <a:alpha val="0"/>
                  </a:schemeClr>
                </a:gs>
                <a:gs pos="67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3505200" y="1435100"/>
              <a:ext cx="2337795" cy="4600931"/>
              <a:chOff x="3505200" y="1435100"/>
              <a:chExt cx="2337795" cy="4600931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3657600" y="1600200"/>
                <a:ext cx="2016177" cy="40660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27"/>
              <p:cNvSpPr>
                <a:spLocks/>
              </p:cNvSpPr>
              <p:nvPr/>
            </p:nvSpPr>
            <p:spPr bwMode="auto">
              <a:xfrm>
                <a:off x="3505200" y="1464131"/>
                <a:ext cx="2337795" cy="41996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00"/>
                  </a:cxn>
                  <a:cxn ang="0">
                    <a:pos x="99" y="1800"/>
                  </a:cxn>
                  <a:cxn ang="0">
                    <a:pos x="99" y="107"/>
                  </a:cxn>
                  <a:cxn ang="0">
                    <a:pos x="905" y="107"/>
                  </a:cxn>
                  <a:cxn ang="0">
                    <a:pos x="905" y="1800"/>
                  </a:cxn>
                  <a:cxn ang="0">
                    <a:pos x="1002" y="1800"/>
                  </a:cxn>
                  <a:cxn ang="0">
                    <a:pos x="1002" y="0"/>
                  </a:cxn>
                  <a:cxn ang="0">
                    <a:pos x="0" y="0"/>
                  </a:cxn>
                </a:cxnLst>
                <a:rect l="0" t="0" r="r" b="b"/>
                <a:pathLst>
                  <a:path w="1002" h="1800">
                    <a:moveTo>
                      <a:pt x="0" y="0"/>
                    </a:moveTo>
                    <a:lnTo>
                      <a:pt x="0" y="1800"/>
                    </a:lnTo>
                    <a:lnTo>
                      <a:pt x="99" y="1800"/>
                    </a:lnTo>
                    <a:lnTo>
                      <a:pt x="99" y="107"/>
                    </a:lnTo>
                    <a:lnTo>
                      <a:pt x="905" y="107"/>
                    </a:lnTo>
                    <a:lnTo>
                      <a:pt x="905" y="1800"/>
                    </a:lnTo>
                    <a:lnTo>
                      <a:pt x="1002" y="1800"/>
                    </a:lnTo>
                    <a:lnTo>
                      <a:pt x="100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>
                <a:reflection blurRad="6350" stA="52000" endA="300" endPos="35000" dir="5400000" sy="-100000" algn="bl" rotWithShape="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20" name="Group 13"/>
              <p:cNvGrpSpPr/>
              <p:nvPr/>
            </p:nvGrpSpPr>
            <p:grpSpPr>
              <a:xfrm>
                <a:off x="3749529" y="1435100"/>
                <a:ext cx="1441874" cy="4600931"/>
                <a:chOff x="3743179" y="1447800"/>
                <a:chExt cx="1441874" cy="4600931"/>
              </a:xfrm>
            </p:grpSpPr>
            <p:sp>
              <p:nvSpPr>
                <p:cNvPr id="21" name="Freeform 28"/>
                <p:cNvSpPr>
                  <a:spLocks/>
                </p:cNvSpPr>
                <p:nvPr/>
              </p:nvSpPr>
              <p:spPr bwMode="auto">
                <a:xfrm>
                  <a:off x="3743179" y="1447800"/>
                  <a:ext cx="1360215" cy="4600931"/>
                </a:xfrm>
                <a:custGeom>
                  <a:avLst/>
                  <a:gdLst/>
                  <a:ahLst/>
                  <a:cxnLst>
                    <a:cxn ang="0">
                      <a:pos x="0" y="1819"/>
                    </a:cxn>
                    <a:cxn ang="0">
                      <a:pos x="583" y="1972"/>
                    </a:cxn>
                    <a:cxn ang="0">
                      <a:pos x="583" y="0"/>
                    </a:cxn>
                    <a:cxn ang="0">
                      <a:pos x="0" y="118"/>
                    </a:cxn>
                    <a:cxn ang="0">
                      <a:pos x="0" y="1819"/>
                    </a:cxn>
                  </a:cxnLst>
                  <a:rect l="0" t="0" r="r" b="b"/>
                  <a:pathLst>
                    <a:path w="583" h="1972">
                      <a:moveTo>
                        <a:pt x="0" y="1819"/>
                      </a:moveTo>
                      <a:lnTo>
                        <a:pt x="583" y="1972"/>
                      </a:lnTo>
                      <a:lnTo>
                        <a:pt x="583" y="0"/>
                      </a:lnTo>
                      <a:lnTo>
                        <a:pt x="0" y="118"/>
                      </a:lnTo>
                      <a:lnTo>
                        <a:pt x="0" y="181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E6E6E6">
                        <a:shade val="30000"/>
                        <a:satMod val="115000"/>
                      </a:srgbClr>
                    </a:gs>
                    <a:gs pos="50000">
                      <a:srgbClr val="E6E6E6">
                        <a:shade val="67500"/>
                        <a:satMod val="115000"/>
                      </a:srgbClr>
                    </a:gs>
                    <a:gs pos="100000">
                      <a:srgbClr val="E6E6E6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" name="Freeform 29"/>
                <p:cNvSpPr>
                  <a:spLocks/>
                </p:cNvSpPr>
                <p:nvPr/>
              </p:nvSpPr>
              <p:spPr bwMode="auto">
                <a:xfrm>
                  <a:off x="5091728" y="1447800"/>
                  <a:ext cx="93325" cy="4600931"/>
                </a:xfrm>
                <a:custGeom>
                  <a:avLst/>
                  <a:gdLst/>
                  <a:ahLst/>
                  <a:cxnLst>
                    <a:cxn ang="0">
                      <a:pos x="40" y="1963"/>
                    </a:cxn>
                    <a:cxn ang="0">
                      <a:pos x="0" y="1972"/>
                    </a:cxn>
                    <a:cxn ang="0">
                      <a:pos x="0" y="0"/>
                    </a:cxn>
                    <a:cxn ang="0">
                      <a:pos x="40" y="12"/>
                    </a:cxn>
                    <a:cxn ang="0">
                      <a:pos x="40" y="1963"/>
                    </a:cxn>
                  </a:cxnLst>
                  <a:rect l="0" t="0" r="r" b="b"/>
                  <a:pathLst>
                    <a:path w="40" h="1972">
                      <a:moveTo>
                        <a:pt x="40" y="1963"/>
                      </a:moveTo>
                      <a:lnTo>
                        <a:pt x="0" y="1972"/>
                      </a:lnTo>
                      <a:lnTo>
                        <a:pt x="0" y="0"/>
                      </a:lnTo>
                      <a:lnTo>
                        <a:pt x="40" y="12"/>
                      </a:lnTo>
                      <a:lnTo>
                        <a:pt x="40" y="196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08080">
                        <a:shade val="30000"/>
                        <a:satMod val="115000"/>
                      </a:srgbClr>
                    </a:gs>
                    <a:gs pos="50000">
                      <a:srgbClr val="808080">
                        <a:shade val="67500"/>
                        <a:satMod val="115000"/>
                      </a:srgbClr>
                    </a:gs>
                    <a:gs pos="100000">
                      <a:srgbClr val="808080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23" name="Group 12"/>
                <p:cNvGrpSpPr/>
                <p:nvPr/>
              </p:nvGrpSpPr>
              <p:grpSpPr>
                <a:xfrm>
                  <a:off x="4849082" y="3750138"/>
                  <a:ext cx="149321" cy="189444"/>
                  <a:chOff x="4849082" y="3750138"/>
                  <a:chExt cx="149321" cy="189444"/>
                </a:xfrm>
              </p:grpSpPr>
              <p:sp>
                <p:nvSpPr>
                  <p:cNvPr id="24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4849082" y="3790262"/>
                    <a:ext cx="121323" cy="14932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5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4857750" y="3750138"/>
                    <a:ext cx="140653" cy="173111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999999">
                          <a:shade val="30000"/>
                          <a:satMod val="115000"/>
                        </a:srgbClr>
                      </a:gs>
                      <a:gs pos="50000">
                        <a:srgbClr val="999999">
                          <a:shade val="67500"/>
                          <a:satMod val="115000"/>
                        </a:srgbClr>
                      </a:gs>
                      <a:gs pos="100000">
                        <a:srgbClr val="999999">
                          <a:shade val="100000"/>
                          <a:satMod val="115000"/>
                        </a:srgbClr>
                      </a:gs>
                    </a:gsLst>
                    <a:lin ang="16200000" scaled="1"/>
                    <a:tileRect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26" name="Group 25"/>
          <p:cNvGrpSpPr/>
          <p:nvPr/>
        </p:nvGrpSpPr>
        <p:grpSpPr>
          <a:xfrm>
            <a:off x="4009869" y="3000415"/>
            <a:ext cx="1842042" cy="2209702"/>
            <a:chOff x="3505200" y="1435100"/>
            <a:chExt cx="4341954" cy="5208578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3743179" y="5659097"/>
              <a:ext cx="4103975" cy="984581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0" y="14"/>
                </a:cxn>
                <a:cxn ang="0">
                  <a:pos x="1492" y="422"/>
                </a:cxn>
                <a:cxn ang="0">
                  <a:pos x="1759" y="0"/>
                </a:cxn>
                <a:cxn ang="0">
                  <a:pos x="63" y="0"/>
                </a:cxn>
              </a:cxnLst>
              <a:rect l="0" t="0" r="r" b="b"/>
              <a:pathLst>
                <a:path w="1759" h="422">
                  <a:moveTo>
                    <a:pt x="63" y="0"/>
                  </a:moveTo>
                  <a:lnTo>
                    <a:pt x="0" y="14"/>
                  </a:lnTo>
                  <a:lnTo>
                    <a:pt x="1492" y="422"/>
                  </a:lnTo>
                  <a:lnTo>
                    <a:pt x="1759" y="0"/>
                  </a:lnTo>
                  <a:lnTo>
                    <a:pt x="6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  <a:alpha val="0"/>
                  </a:schemeClr>
                </a:gs>
                <a:gs pos="47000">
                  <a:schemeClr val="bg1">
                    <a:alpha val="0"/>
                  </a:schemeClr>
                </a:gs>
                <a:gs pos="67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3505200" y="1435100"/>
              <a:ext cx="2337795" cy="4600931"/>
              <a:chOff x="3505200" y="1435100"/>
              <a:chExt cx="2337795" cy="4600931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3657600" y="1600200"/>
                <a:ext cx="2016177" cy="40660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7"/>
              <p:cNvSpPr>
                <a:spLocks/>
              </p:cNvSpPr>
              <p:nvPr/>
            </p:nvSpPr>
            <p:spPr bwMode="auto">
              <a:xfrm>
                <a:off x="3505200" y="1464131"/>
                <a:ext cx="2337795" cy="41996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00"/>
                  </a:cxn>
                  <a:cxn ang="0">
                    <a:pos x="99" y="1800"/>
                  </a:cxn>
                  <a:cxn ang="0">
                    <a:pos x="99" y="107"/>
                  </a:cxn>
                  <a:cxn ang="0">
                    <a:pos x="905" y="107"/>
                  </a:cxn>
                  <a:cxn ang="0">
                    <a:pos x="905" y="1800"/>
                  </a:cxn>
                  <a:cxn ang="0">
                    <a:pos x="1002" y="1800"/>
                  </a:cxn>
                  <a:cxn ang="0">
                    <a:pos x="1002" y="0"/>
                  </a:cxn>
                  <a:cxn ang="0">
                    <a:pos x="0" y="0"/>
                  </a:cxn>
                </a:cxnLst>
                <a:rect l="0" t="0" r="r" b="b"/>
                <a:pathLst>
                  <a:path w="1002" h="1800">
                    <a:moveTo>
                      <a:pt x="0" y="0"/>
                    </a:moveTo>
                    <a:lnTo>
                      <a:pt x="0" y="1800"/>
                    </a:lnTo>
                    <a:lnTo>
                      <a:pt x="99" y="1800"/>
                    </a:lnTo>
                    <a:lnTo>
                      <a:pt x="99" y="107"/>
                    </a:lnTo>
                    <a:lnTo>
                      <a:pt x="905" y="107"/>
                    </a:lnTo>
                    <a:lnTo>
                      <a:pt x="905" y="1800"/>
                    </a:lnTo>
                    <a:lnTo>
                      <a:pt x="1002" y="1800"/>
                    </a:lnTo>
                    <a:lnTo>
                      <a:pt x="100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 w="9525">
                <a:solidFill>
                  <a:schemeClr val="accent5"/>
                </a:solidFill>
                <a:round/>
                <a:headEnd/>
                <a:tailEnd/>
              </a:ln>
              <a:effectLst>
                <a:reflection blurRad="6350" stA="52000" endA="300" endPos="35000" dir="5400000" sy="-100000" algn="bl" rotWithShape="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31" name="Group 13"/>
              <p:cNvGrpSpPr/>
              <p:nvPr/>
            </p:nvGrpSpPr>
            <p:grpSpPr>
              <a:xfrm>
                <a:off x="3749529" y="1435100"/>
                <a:ext cx="1441874" cy="4600931"/>
                <a:chOff x="3743179" y="1447800"/>
                <a:chExt cx="1441874" cy="4600931"/>
              </a:xfrm>
            </p:grpSpPr>
            <p:sp>
              <p:nvSpPr>
                <p:cNvPr id="32" name="Freeform 28"/>
                <p:cNvSpPr>
                  <a:spLocks/>
                </p:cNvSpPr>
                <p:nvPr/>
              </p:nvSpPr>
              <p:spPr bwMode="auto">
                <a:xfrm>
                  <a:off x="3743179" y="1447800"/>
                  <a:ext cx="1360215" cy="4600931"/>
                </a:xfrm>
                <a:custGeom>
                  <a:avLst/>
                  <a:gdLst/>
                  <a:ahLst/>
                  <a:cxnLst>
                    <a:cxn ang="0">
                      <a:pos x="0" y="1819"/>
                    </a:cxn>
                    <a:cxn ang="0">
                      <a:pos x="583" y="1972"/>
                    </a:cxn>
                    <a:cxn ang="0">
                      <a:pos x="583" y="0"/>
                    </a:cxn>
                    <a:cxn ang="0">
                      <a:pos x="0" y="118"/>
                    </a:cxn>
                    <a:cxn ang="0">
                      <a:pos x="0" y="1819"/>
                    </a:cxn>
                  </a:cxnLst>
                  <a:rect l="0" t="0" r="r" b="b"/>
                  <a:pathLst>
                    <a:path w="583" h="1972">
                      <a:moveTo>
                        <a:pt x="0" y="1819"/>
                      </a:moveTo>
                      <a:lnTo>
                        <a:pt x="583" y="1972"/>
                      </a:lnTo>
                      <a:lnTo>
                        <a:pt x="583" y="0"/>
                      </a:lnTo>
                      <a:lnTo>
                        <a:pt x="0" y="118"/>
                      </a:lnTo>
                      <a:lnTo>
                        <a:pt x="0" y="181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6">
                        <a:shade val="30000"/>
                        <a:satMod val="115000"/>
                      </a:schemeClr>
                    </a:gs>
                    <a:gs pos="50000">
                      <a:schemeClr val="accent6">
                        <a:shade val="67500"/>
                        <a:satMod val="115000"/>
                      </a:schemeClr>
                    </a:gs>
                    <a:gs pos="100000">
                      <a:schemeClr val="accent6">
                        <a:shade val="100000"/>
                        <a:satMod val="115000"/>
                      </a:schemeClr>
                    </a:gs>
                  </a:gsLst>
                  <a:lin ang="0" scaled="1"/>
                  <a:tileRect/>
                </a:gradFill>
                <a:ln w="9525">
                  <a:solidFill>
                    <a:schemeClr val="accent5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Freeform 29"/>
                <p:cNvSpPr>
                  <a:spLocks/>
                </p:cNvSpPr>
                <p:nvPr/>
              </p:nvSpPr>
              <p:spPr bwMode="auto">
                <a:xfrm>
                  <a:off x="5091728" y="1447800"/>
                  <a:ext cx="93325" cy="4600931"/>
                </a:xfrm>
                <a:custGeom>
                  <a:avLst/>
                  <a:gdLst/>
                  <a:ahLst/>
                  <a:cxnLst>
                    <a:cxn ang="0">
                      <a:pos x="40" y="1963"/>
                    </a:cxn>
                    <a:cxn ang="0">
                      <a:pos x="0" y="1972"/>
                    </a:cxn>
                    <a:cxn ang="0">
                      <a:pos x="0" y="0"/>
                    </a:cxn>
                    <a:cxn ang="0">
                      <a:pos x="40" y="12"/>
                    </a:cxn>
                    <a:cxn ang="0">
                      <a:pos x="40" y="1963"/>
                    </a:cxn>
                  </a:cxnLst>
                  <a:rect l="0" t="0" r="r" b="b"/>
                  <a:pathLst>
                    <a:path w="40" h="1972">
                      <a:moveTo>
                        <a:pt x="40" y="1963"/>
                      </a:moveTo>
                      <a:lnTo>
                        <a:pt x="0" y="1972"/>
                      </a:lnTo>
                      <a:lnTo>
                        <a:pt x="0" y="0"/>
                      </a:lnTo>
                      <a:lnTo>
                        <a:pt x="40" y="12"/>
                      </a:lnTo>
                      <a:lnTo>
                        <a:pt x="40" y="1963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34" name="Group 12"/>
                <p:cNvGrpSpPr/>
                <p:nvPr/>
              </p:nvGrpSpPr>
              <p:grpSpPr>
                <a:xfrm>
                  <a:off x="4849082" y="3750138"/>
                  <a:ext cx="149321" cy="189444"/>
                  <a:chOff x="4849082" y="3750138"/>
                  <a:chExt cx="149321" cy="189444"/>
                </a:xfrm>
              </p:grpSpPr>
              <p:sp>
                <p:nvSpPr>
                  <p:cNvPr id="35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4849082" y="3790262"/>
                    <a:ext cx="121323" cy="14932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36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4857750" y="3750138"/>
                    <a:ext cx="140653" cy="173111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999999">
                          <a:shade val="30000"/>
                          <a:satMod val="115000"/>
                        </a:srgbClr>
                      </a:gs>
                      <a:gs pos="50000">
                        <a:srgbClr val="999999">
                          <a:shade val="67500"/>
                          <a:satMod val="115000"/>
                        </a:srgbClr>
                      </a:gs>
                      <a:gs pos="100000">
                        <a:srgbClr val="999999">
                          <a:shade val="100000"/>
                          <a:satMod val="115000"/>
                        </a:srgbClr>
                      </a:gs>
                    </a:gsLst>
                    <a:lin ang="16200000" scaled="1"/>
                    <a:tileRect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48" name="Group 47"/>
          <p:cNvGrpSpPr/>
          <p:nvPr/>
        </p:nvGrpSpPr>
        <p:grpSpPr>
          <a:xfrm>
            <a:off x="6679866" y="1600298"/>
            <a:ext cx="1842042" cy="2209702"/>
            <a:chOff x="3505200" y="1435100"/>
            <a:chExt cx="4341954" cy="5208578"/>
          </a:xfrm>
        </p:grpSpPr>
        <p:sp>
          <p:nvSpPr>
            <p:cNvPr id="49" name="Freeform 6"/>
            <p:cNvSpPr>
              <a:spLocks/>
            </p:cNvSpPr>
            <p:nvPr/>
          </p:nvSpPr>
          <p:spPr bwMode="auto">
            <a:xfrm>
              <a:off x="3743179" y="5659097"/>
              <a:ext cx="4103975" cy="984581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0" y="14"/>
                </a:cxn>
                <a:cxn ang="0">
                  <a:pos x="1492" y="422"/>
                </a:cxn>
                <a:cxn ang="0">
                  <a:pos x="1759" y="0"/>
                </a:cxn>
                <a:cxn ang="0">
                  <a:pos x="63" y="0"/>
                </a:cxn>
              </a:cxnLst>
              <a:rect l="0" t="0" r="r" b="b"/>
              <a:pathLst>
                <a:path w="1759" h="422">
                  <a:moveTo>
                    <a:pt x="63" y="0"/>
                  </a:moveTo>
                  <a:lnTo>
                    <a:pt x="0" y="14"/>
                  </a:lnTo>
                  <a:lnTo>
                    <a:pt x="1492" y="422"/>
                  </a:lnTo>
                  <a:lnTo>
                    <a:pt x="1759" y="0"/>
                  </a:lnTo>
                  <a:lnTo>
                    <a:pt x="6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  <a:alpha val="0"/>
                  </a:schemeClr>
                </a:gs>
                <a:gs pos="47000">
                  <a:schemeClr val="bg1">
                    <a:alpha val="0"/>
                  </a:schemeClr>
                </a:gs>
                <a:gs pos="67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3505200" y="1435100"/>
              <a:ext cx="2337795" cy="4600931"/>
              <a:chOff x="3505200" y="1435100"/>
              <a:chExt cx="2337795" cy="4600931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3657600" y="1600200"/>
                <a:ext cx="2016177" cy="40660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Freeform 27"/>
              <p:cNvSpPr>
                <a:spLocks/>
              </p:cNvSpPr>
              <p:nvPr/>
            </p:nvSpPr>
            <p:spPr bwMode="auto">
              <a:xfrm>
                <a:off x="3505200" y="1464131"/>
                <a:ext cx="2337795" cy="41996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00"/>
                  </a:cxn>
                  <a:cxn ang="0">
                    <a:pos x="99" y="1800"/>
                  </a:cxn>
                  <a:cxn ang="0">
                    <a:pos x="99" y="107"/>
                  </a:cxn>
                  <a:cxn ang="0">
                    <a:pos x="905" y="107"/>
                  </a:cxn>
                  <a:cxn ang="0">
                    <a:pos x="905" y="1800"/>
                  </a:cxn>
                  <a:cxn ang="0">
                    <a:pos x="1002" y="1800"/>
                  </a:cxn>
                  <a:cxn ang="0">
                    <a:pos x="1002" y="0"/>
                  </a:cxn>
                  <a:cxn ang="0">
                    <a:pos x="0" y="0"/>
                  </a:cxn>
                </a:cxnLst>
                <a:rect l="0" t="0" r="r" b="b"/>
                <a:pathLst>
                  <a:path w="1002" h="1800">
                    <a:moveTo>
                      <a:pt x="0" y="0"/>
                    </a:moveTo>
                    <a:lnTo>
                      <a:pt x="0" y="1800"/>
                    </a:lnTo>
                    <a:lnTo>
                      <a:pt x="99" y="1800"/>
                    </a:lnTo>
                    <a:lnTo>
                      <a:pt x="99" y="107"/>
                    </a:lnTo>
                    <a:lnTo>
                      <a:pt x="905" y="107"/>
                    </a:lnTo>
                    <a:lnTo>
                      <a:pt x="905" y="1800"/>
                    </a:lnTo>
                    <a:lnTo>
                      <a:pt x="1002" y="1800"/>
                    </a:lnTo>
                    <a:lnTo>
                      <a:pt x="100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>
                <a:reflection blurRad="6350" stA="52000" endA="300" endPos="35000" dir="5400000" sy="-100000" algn="bl" rotWithShape="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53" name="Group 13"/>
              <p:cNvGrpSpPr/>
              <p:nvPr/>
            </p:nvGrpSpPr>
            <p:grpSpPr>
              <a:xfrm>
                <a:off x="3749529" y="1435100"/>
                <a:ext cx="1441874" cy="4600931"/>
                <a:chOff x="3743179" y="1447800"/>
                <a:chExt cx="1441874" cy="4600931"/>
              </a:xfrm>
            </p:grpSpPr>
            <p:sp>
              <p:nvSpPr>
                <p:cNvPr id="54" name="Freeform 28"/>
                <p:cNvSpPr>
                  <a:spLocks/>
                </p:cNvSpPr>
                <p:nvPr/>
              </p:nvSpPr>
              <p:spPr bwMode="auto">
                <a:xfrm>
                  <a:off x="3743179" y="1447800"/>
                  <a:ext cx="1360215" cy="4600931"/>
                </a:xfrm>
                <a:custGeom>
                  <a:avLst/>
                  <a:gdLst/>
                  <a:ahLst/>
                  <a:cxnLst>
                    <a:cxn ang="0">
                      <a:pos x="0" y="1819"/>
                    </a:cxn>
                    <a:cxn ang="0">
                      <a:pos x="583" y="1972"/>
                    </a:cxn>
                    <a:cxn ang="0">
                      <a:pos x="583" y="0"/>
                    </a:cxn>
                    <a:cxn ang="0">
                      <a:pos x="0" y="118"/>
                    </a:cxn>
                    <a:cxn ang="0">
                      <a:pos x="0" y="1819"/>
                    </a:cxn>
                  </a:cxnLst>
                  <a:rect l="0" t="0" r="r" b="b"/>
                  <a:pathLst>
                    <a:path w="583" h="1972">
                      <a:moveTo>
                        <a:pt x="0" y="1819"/>
                      </a:moveTo>
                      <a:lnTo>
                        <a:pt x="583" y="1972"/>
                      </a:lnTo>
                      <a:lnTo>
                        <a:pt x="583" y="0"/>
                      </a:lnTo>
                      <a:lnTo>
                        <a:pt x="0" y="118"/>
                      </a:lnTo>
                      <a:lnTo>
                        <a:pt x="0" y="181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E6E6E6">
                        <a:shade val="30000"/>
                        <a:satMod val="115000"/>
                      </a:srgbClr>
                    </a:gs>
                    <a:gs pos="50000">
                      <a:srgbClr val="E6E6E6">
                        <a:shade val="67500"/>
                        <a:satMod val="115000"/>
                      </a:srgbClr>
                    </a:gs>
                    <a:gs pos="100000">
                      <a:srgbClr val="E6E6E6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29"/>
                <p:cNvSpPr>
                  <a:spLocks/>
                </p:cNvSpPr>
                <p:nvPr/>
              </p:nvSpPr>
              <p:spPr bwMode="auto">
                <a:xfrm>
                  <a:off x="5091728" y="1447800"/>
                  <a:ext cx="93325" cy="4600931"/>
                </a:xfrm>
                <a:custGeom>
                  <a:avLst/>
                  <a:gdLst/>
                  <a:ahLst/>
                  <a:cxnLst>
                    <a:cxn ang="0">
                      <a:pos x="40" y="1963"/>
                    </a:cxn>
                    <a:cxn ang="0">
                      <a:pos x="0" y="1972"/>
                    </a:cxn>
                    <a:cxn ang="0">
                      <a:pos x="0" y="0"/>
                    </a:cxn>
                    <a:cxn ang="0">
                      <a:pos x="40" y="12"/>
                    </a:cxn>
                    <a:cxn ang="0">
                      <a:pos x="40" y="1963"/>
                    </a:cxn>
                  </a:cxnLst>
                  <a:rect l="0" t="0" r="r" b="b"/>
                  <a:pathLst>
                    <a:path w="40" h="1972">
                      <a:moveTo>
                        <a:pt x="40" y="1963"/>
                      </a:moveTo>
                      <a:lnTo>
                        <a:pt x="0" y="1972"/>
                      </a:lnTo>
                      <a:lnTo>
                        <a:pt x="0" y="0"/>
                      </a:lnTo>
                      <a:lnTo>
                        <a:pt x="40" y="12"/>
                      </a:lnTo>
                      <a:lnTo>
                        <a:pt x="40" y="196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08080">
                        <a:shade val="30000"/>
                        <a:satMod val="115000"/>
                      </a:srgbClr>
                    </a:gs>
                    <a:gs pos="50000">
                      <a:srgbClr val="808080">
                        <a:shade val="67500"/>
                        <a:satMod val="115000"/>
                      </a:srgbClr>
                    </a:gs>
                    <a:gs pos="100000">
                      <a:srgbClr val="808080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56" name="Group 12"/>
                <p:cNvGrpSpPr/>
                <p:nvPr/>
              </p:nvGrpSpPr>
              <p:grpSpPr>
                <a:xfrm>
                  <a:off x="4849082" y="3750138"/>
                  <a:ext cx="149321" cy="189444"/>
                  <a:chOff x="4849082" y="3750138"/>
                  <a:chExt cx="149321" cy="189444"/>
                </a:xfrm>
              </p:grpSpPr>
              <p:sp>
                <p:nvSpPr>
                  <p:cNvPr id="57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4849082" y="3790262"/>
                    <a:ext cx="121323" cy="14932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4857750" y="3750138"/>
                    <a:ext cx="140653" cy="173111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999999">
                          <a:shade val="30000"/>
                          <a:satMod val="115000"/>
                        </a:srgbClr>
                      </a:gs>
                      <a:gs pos="50000">
                        <a:srgbClr val="999999">
                          <a:shade val="67500"/>
                          <a:satMod val="115000"/>
                        </a:srgbClr>
                      </a:gs>
                      <a:gs pos="100000">
                        <a:srgbClr val="999999">
                          <a:shade val="100000"/>
                          <a:satMod val="115000"/>
                        </a:srgbClr>
                      </a:gs>
                    </a:gsLst>
                    <a:lin ang="16200000" scaled="1"/>
                    <a:tileRect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59" name="Group 58"/>
          <p:cNvGrpSpPr/>
          <p:nvPr/>
        </p:nvGrpSpPr>
        <p:grpSpPr>
          <a:xfrm>
            <a:off x="6148964" y="4389504"/>
            <a:ext cx="1842042" cy="2209702"/>
            <a:chOff x="3505200" y="1435100"/>
            <a:chExt cx="4341954" cy="5208578"/>
          </a:xfrm>
        </p:grpSpPr>
        <p:sp>
          <p:nvSpPr>
            <p:cNvPr id="60" name="Freeform 6"/>
            <p:cNvSpPr>
              <a:spLocks/>
            </p:cNvSpPr>
            <p:nvPr/>
          </p:nvSpPr>
          <p:spPr bwMode="auto">
            <a:xfrm>
              <a:off x="3743179" y="5659097"/>
              <a:ext cx="4103975" cy="984581"/>
            </a:xfrm>
            <a:custGeom>
              <a:avLst/>
              <a:gdLst/>
              <a:ahLst/>
              <a:cxnLst>
                <a:cxn ang="0">
                  <a:pos x="63" y="0"/>
                </a:cxn>
                <a:cxn ang="0">
                  <a:pos x="0" y="14"/>
                </a:cxn>
                <a:cxn ang="0">
                  <a:pos x="1492" y="422"/>
                </a:cxn>
                <a:cxn ang="0">
                  <a:pos x="1759" y="0"/>
                </a:cxn>
                <a:cxn ang="0">
                  <a:pos x="63" y="0"/>
                </a:cxn>
              </a:cxnLst>
              <a:rect l="0" t="0" r="r" b="b"/>
              <a:pathLst>
                <a:path w="1759" h="422">
                  <a:moveTo>
                    <a:pt x="63" y="0"/>
                  </a:moveTo>
                  <a:lnTo>
                    <a:pt x="0" y="14"/>
                  </a:lnTo>
                  <a:lnTo>
                    <a:pt x="1492" y="422"/>
                  </a:lnTo>
                  <a:lnTo>
                    <a:pt x="1759" y="0"/>
                  </a:lnTo>
                  <a:lnTo>
                    <a:pt x="63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shade val="30000"/>
                    <a:satMod val="115000"/>
                    <a:alpha val="0"/>
                  </a:schemeClr>
                </a:gs>
                <a:gs pos="47000">
                  <a:schemeClr val="bg1">
                    <a:alpha val="0"/>
                  </a:schemeClr>
                </a:gs>
                <a:gs pos="67000">
                  <a:schemeClr val="bg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3505200" y="1435100"/>
              <a:ext cx="2337795" cy="4600931"/>
              <a:chOff x="3505200" y="1435100"/>
              <a:chExt cx="2337795" cy="4600931"/>
            </a:xfrm>
          </p:grpSpPr>
          <p:sp>
            <p:nvSpPr>
              <p:cNvPr id="62" name="Rectangle 61"/>
              <p:cNvSpPr/>
              <p:nvPr/>
            </p:nvSpPr>
            <p:spPr>
              <a:xfrm>
                <a:off x="3657600" y="1600200"/>
                <a:ext cx="2016177" cy="40660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Freeform 27"/>
              <p:cNvSpPr>
                <a:spLocks/>
              </p:cNvSpPr>
              <p:nvPr/>
            </p:nvSpPr>
            <p:spPr bwMode="auto">
              <a:xfrm>
                <a:off x="3505200" y="1464131"/>
                <a:ext cx="2337795" cy="419963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00"/>
                  </a:cxn>
                  <a:cxn ang="0">
                    <a:pos x="99" y="1800"/>
                  </a:cxn>
                  <a:cxn ang="0">
                    <a:pos x="99" y="107"/>
                  </a:cxn>
                  <a:cxn ang="0">
                    <a:pos x="905" y="107"/>
                  </a:cxn>
                  <a:cxn ang="0">
                    <a:pos x="905" y="1800"/>
                  </a:cxn>
                  <a:cxn ang="0">
                    <a:pos x="1002" y="1800"/>
                  </a:cxn>
                  <a:cxn ang="0">
                    <a:pos x="1002" y="0"/>
                  </a:cxn>
                  <a:cxn ang="0">
                    <a:pos x="0" y="0"/>
                  </a:cxn>
                </a:cxnLst>
                <a:rect l="0" t="0" r="r" b="b"/>
                <a:pathLst>
                  <a:path w="1002" h="1800">
                    <a:moveTo>
                      <a:pt x="0" y="0"/>
                    </a:moveTo>
                    <a:lnTo>
                      <a:pt x="0" y="1800"/>
                    </a:lnTo>
                    <a:lnTo>
                      <a:pt x="99" y="1800"/>
                    </a:lnTo>
                    <a:lnTo>
                      <a:pt x="99" y="107"/>
                    </a:lnTo>
                    <a:lnTo>
                      <a:pt x="905" y="107"/>
                    </a:lnTo>
                    <a:lnTo>
                      <a:pt x="905" y="1800"/>
                    </a:lnTo>
                    <a:lnTo>
                      <a:pt x="1002" y="1800"/>
                    </a:lnTo>
                    <a:lnTo>
                      <a:pt x="100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ffectLst>
                <a:reflection blurRad="6350" stA="52000" endA="300" endPos="35000" dir="5400000" sy="-100000" algn="bl" rotWithShape="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64" name="Group 13"/>
              <p:cNvGrpSpPr/>
              <p:nvPr/>
            </p:nvGrpSpPr>
            <p:grpSpPr>
              <a:xfrm>
                <a:off x="3749529" y="1435100"/>
                <a:ext cx="1441874" cy="4600931"/>
                <a:chOff x="3743179" y="1447800"/>
                <a:chExt cx="1441874" cy="4600931"/>
              </a:xfrm>
            </p:grpSpPr>
            <p:sp>
              <p:nvSpPr>
                <p:cNvPr id="65" name="Freeform 28"/>
                <p:cNvSpPr>
                  <a:spLocks/>
                </p:cNvSpPr>
                <p:nvPr/>
              </p:nvSpPr>
              <p:spPr bwMode="auto">
                <a:xfrm>
                  <a:off x="3743179" y="1447800"/>
                  <a:ext cx="1360215" cy="4600931"/>
                </a:xfrm>
                <a:custGeom>
                  <a:avLst/>
                  <a:gdLst/>
                  <a:ahLst/>
                  <a:cxnLst>
                    <a:cxn ang="0">
                      <a:pos x="0" y="1819"/>
                    </a:cxn>
                    <a:cxn ang="0">
                      <a:pos x="583" y="1972"/>
                    </a:cxn>
                    <a:cxn ang="0">
                      <a:pos x="583" y="0"/>
                    </a:cxn>
                    <a:cxn ang="0">
                      <a:pos x="0" y="118"/>
                    </a:cxn>
                    <a:cxn ang="0">
                      <a:pos x="0" y="1819"/>
                    </a:cxn>
                  </a:cxnLst>
                  <a:rect l="0" t="0" r="r" b="b"/>
                  <a:pathLst>
                    <a:path w="583" h="1972">
                      <a:moveTo>
                        <a:pt x="0" y="1819"/>
                      </a:moveTo>
                      <a:lnTo>
                        <a:pt x="583" y="1972"/>
                      </a:lnTo>
                      <a:lnTo>
                        <a:pt x="583" y="0"/>
                      </a:lnTo>
                      <a:lnTo>
                        <a:pt x="0" y="118"/>
                      </a:lnTo>
                      <a:lnTo>
                        <a:pt x="0" y="1819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E6E6E6">
                        <a:shade val="30000"/>
                        <a:satMod val="115000"/>
                      </a:srgbClr>
                    </a:gs>
                    <a:gs pos="50000">
                      <a:srgbClr val="E6E6E6">
                        <a:shade val="67500"/>
                        <a:satMod val="115000"/>
                      </a:srgbClr>
                    </a:gs>
                    <a:gs pos="100000">
                      <a:srgbClr val="E6E6E6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n w="9525">
                  <a:solidFill>
                    <a:schemeClr val="bg1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Freeform 29"/>
                <p:cNvSpPr>
                  <a:spLocks/>
                </p:cNvSpPr>
                <p:nvPr/>
              </p:nvSpPr>
              <p:spPr bwMode="auto">
                <a:xfrm>
                  <a:off x="5091728" y="1447800"/>
                  <a:ext cx="93325" cy="4600931"/>
                </a:xfrm>
                <a:custGeom>
                  <a:avLst/>
                  <a:gdLst/>
                  <a:ahLst/>
                  <a:cxnLst>
                    <a:cxn ang="0">
                      <a:pos x="40" y="1963"/>
                    </a:cxn>
                    <a:cxn ang="0">
                      <a:pos x="0" y="1972"/>
                    </a:cxn>
                    <a:cxn ang="0">
                      <a:pos x="0" y="0"/>
                    </a:cxn>
                    <a:cxn ang="0">
                      <a:pos x="40" y="12"/>
                    </a:cxn>
                    <a:cxn ang="0">
                      <a:pos x="40" y="1963"/>
                    </a:cxn>
                  </a:cxnLst>
                  <a:rect l="0" t="0" r="r" b="b"/>
                  <a:pathLst>
                    <a:path w="40" h="1972">
                      <a:moveTo>
                        <a:pt x="40" y="1963"/>
                      </a:moveTo>
                      <a:lnTo>
                        <a:pt x="0" y="1972"/>
                      </a:lnTo>
                      <a:lnTo>
                        <a:pt x="0" y="0"/>
                      </a:lnTo>
                      <a:lnTo>
                        <a:pt x="40" y="12"/>
                      </a:lnTo>
                      <a:lnTo>
                        <a:pt x="40" y="1963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808080">
                        <a:shade val="30000"/>
                        <a:satMod val="115000"/>
                      </a:srgbClr>
                    </a:gs>
                    <a:gs pos="50000">
                      <a:srgbClr val="808080">
                        <a:shade val="67500"/>
                        <a:satMod val="115000"/>
                      </a:srgbClr>
                    </a:gs>
                    <a:gs pos="100000">
                      <a:srgbClr val="808080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67" name="Group 12"/>
                <p:cNvGrpSpPr/>
                <p:nvPr/>
              </p:nvGrpSpPr>
              <p:grpSpPr>
                <a:xfrm>
                  <a:off x="4849082" y="3750138"/>
                  <a:ext cx="149321" cy="189444"/>
                  <a:chOff x="4849082" y="3750138"/>
                  <a:chExt cx="149321" cy="189444"/>
                </a:xfrm>
              </p:grpSpPr>
              <p:sp>
                <p:nvSpPr>
                  <p:cNvPr id="68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4849082" y="3790262"/>
                    <a:ext cx="121323" cy="149320"/>
                  </a:xfrm>
                  <a:prstGeom prst="ellipse">
                    <a:avLst/>
                  </a:prstGeom>
                  <a:solidFill>
                    <a:srgbClr val="333333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9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4857750" y="3750138"/>
                    <a:ext cx="140653" cy="173111"/>
                  </a:xfrm>
                  <a:prstGeom prst="ellipse">
                    <a:avLst/>
                  </a:prstGeom>
                  <a:gradFill flip="none" rotWithShape="1">
                    <a:gsLst>
                      <a:gs pos="0">
                        <a:srgbClr val="999999">
                          <a:shade val="30000"/>
                          <a:satMod val="115000"/>
                        </a:srgbClr>
                      </a:gs>
                      <a:gs pos="50000">
                        <a:srgbClr val="999999">
                          <a:shade val="67500"/>
                          <a:satMod val="115000"/>
                        </a:srgbClr>
                      </a:gs>
                      <a:gs pos="100000">
                        <a:srgbClr val="999999">
                          <a:shade val="100000"/>
                          <a:satMod val="115000"/>
                        </a:srgbClr>
                      </a:gs>
                    </a:gsLst>
                    <a:lin ang="16200000" scaled="1"/>
                    <a:tileRect/>
                  </a:gradFill>
                  <a:ln w="9525">
                    <a:noFill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70" name="Rectangle 69"/>
          <p:cNvSpPr/>
          <p:nvPr/>
        </p:nvSpPr>
        <p:spPr>
          <a:xfrm>
            <a:off x="1494020" y="1142884"/>
            <a:ext cx="13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71" name="Rectangle 70"/>
          <p:cNvSpPr/>
          <p:nvPr/>
        </p:nvSpPr>
        <p:spPr>
          <a:xfrm>
            <a:off x="3810000" y="2580477"/>
            <a:ext cx="13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938603" y="3969566"/>
            <a:ext cx="13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73" name="Rectangle 72"/>
          <p:cNvSpPr/>
          <p:nvPr/>
        </p:nvSpPr>
        <p:spPr>
          <a:xfrm>
            <a:off x="859436" y="3969566"/>
            <a:ext cx="13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74" name="Rectangle 73"/>
          <p:cNvSpPr/>
          <p:nvPr/>
        </p:nvSpPr>
        <p:spPr>
          <a:xfrm>
            <a:off x="6477000" y="1142884"/>
            <a:ext cx="1371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46647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4552274</TotalTime>
  <Words>15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TZ-手动增减;XG-细微;KJ-平面;DH-静态</cp:keywords>
  <dc:description/>
  <cp:lastModifiedBy>Shiqing Tian</cp:lastModifiedBy>
  <cp:revision>601</cp:revision>
  <dcterms:created xsi:type="dcterms:W3CDTF">2010-07-23T09:33:49Z</dcterms:created>
  <dcterms:modified xsi:type="dcterms:W3CDTF">2014-02-11T05:56:44Z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