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A9FB68-E463-4CFB-A728-B4BFAF8483E5}" type="datetimeFigureOut">
              <a:rPr lang="zh-CN" altLang="en-US" smtClean="0"/>
              <a:t>2014/2/11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5257C-E4AC-4084-8A43-8FE1482F28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4547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A6A60-729C-457C-9821-6957C2B2B31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46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4800600"/>
            <a:ext cx="9144000" cy="20574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41148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rgbClr val="CFCFC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1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roup 120"/>
          <p:cNvGrpSpPr/>
          <p:nvPr/>
        </p:nvGrpSpPr>
        <p:grpSpPr>
          <a:xfrm>
            <a:off x="5661661" y="4369784"/>
            <a:ext cx="1962150" cy="1209675"/>
            <a:chOff x="4782528" y="3781502"/>
            <a:chExt cx="2636324" cy="1820368"/>
          </a:xfrm>
        </p:grpSpPr>
        <p:sp>
          <p:nvSpPr>
            <p:cNvPr id="122" name="Freeform 10"/>
            <p:cNvSpPr>
              <a:spLocks/>
            </p:cNvSpPr>
            <p:nvPr/>
          </p:nvSpPr>
          <p:spPr bwMode="auto">
            <a:xfrm>
              <a:off x="4782528" y="3781502"/>
              <a:ext cx="2636324" cy="1820368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solidFill>
                <a:schemeClr val="tx2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1"/>
            <p:cNvSpPr>
              <a:spLocks/>
            </p:cNvSpPr>
            <p:nvPr/>
          </p:nvSpPr>
          <p:spPr bwMode="auto">
            <a:xfrm>
              <a:off x="4914901" y="3886200"/>
              <a:ext cx="2362200" cy="1162676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1576388" y="1828800"/>
            <a:ext cx="1962150" cy="1209675"/>
            <a:chOff x="4782528" y="3781502"/>
            <a:chExt cx="2636324" cy="1820368"/>
          </a:xfrm>
        </p:grpSpPr>
        <p:sp>
          <p:nvSpPr>
            <p:cNvPr id="119" name="Freeform 10"/>
            <p:cNvSpPr>
              <a:spLocks/>
            </p:cNvSpPr>
            <p:nvPr/>
          </p:nvSpPr>
          <p:spPr bwMode="auto">
            <a:xfrm>
              <a:off x="4782528" y="3781502"/>
              <a:ext cx="2636324" cy="1820368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solidFill>
                <a:schemeClr val="tx2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1"/>
            <p:cNvSpPr>
              <a:spLocks/>
            </p:cNvSpPr>
            <p:nvPr/>
          </p:nvSpPr>
          <p:spPr bwMode="auto">
            <a:xfrm>
              <a:off x="4914901" y="3886200"/>
              <a:ext cx="2362200" cy="1162676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3614738" y="3097244"/>
            <a:ext cx="1962150" cy="1209675"/>
            <a:chOff x="4782528" y="3781502"/>
            <a:chExt cx="2636324" cy="1820368"/>
          </a:xfrm>
        </p:grpSpPr>
        <p:sp>
          <p:nvSpPr>
            <p:cNvPr id="111" name="Freeform 10"/>
            <p:cNvSpPr>
              <a:spLocks/>
            </p:cNvSpPr>
            <p:nvPr/>
          </p:nvSpPr>
          <p:spPr bwMode="auto">
            <a:xfrm>
              <a:off x="4782528" y="3781502"/>
              <a:ext cx="2636324" cy="1820368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solidFill>
                <a:schemeClr val="tx2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1"/>
            <p:cNvSpPr>
              <a:spLocks/>
            </p:cNvSpPr>
            <p:nvPr/>
          </p:nvSpPr>
          <p:spPr bwMode="auto">
            <a:xfrm>
              <a:off x="4914901" y="3886200"/>
              <a:ext cx="2362200" cy="1162676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3617939" y="4368317"/>
            <a:ext cx="1969294" cy="1209675"/>
            <a:chOff x="1874228" y="3781502"/>
            <a:chExt cx="2636324" cy="1820368"/>
          </a:xfrm>
        </p:grpSpPr>
        <p:sp>
          <p:nvSpPr>
            <p:cNvPr id="108" name="Freeform 10"/>
            <p:cNvSpPr>
              <a:spLocks/>
            </p:cNvSpPr>
            <p:nvPr/>
          </p:nvSpPr>
          <p:spPr bwMode="auto">
            <a:xfrm>
              <a:off x="1874228" y="3781502"/>
              <a:ext cx="2636324" cy="1820368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>
              <a:gsLst>
                <a:gs pos="1000">
                  <a:schemeClr val="accent4">
                    <a:lumMod val="5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5400000" scaled="1"/>
            </a:gradFill>
            <a:ln w="9525">
              <a:solidFill>
                <a:schemeClr val="accent4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1"/>
            <p:cNvSpPr>
              <a:spLocks/>
            </p:cNvSpPr>
            <p:nvPr/>
          </p:nvSpPr>
          <p:spPr bwMode="auto">
            <a:xfrm>
              <a:off x="2000251" y="3886200"/>
              <a:ext cx="2362200" cy="1162676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63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1576998" y="4368317"/>
            <a:ext cx="1969294" cy="1209675"/>
            <a:chOff x="1874228" y="3781502"/>
            <a:chExt cx="2636324" cy="1820368"/>
          </a:xfrm>
        </p:grpSpPr>
        <p:sp>
          <p:nvSpPr>
            <p:cNvPr id="105" name="Freeform 10"/>
            <p:cNvSpPr>
              <a:spLocks/>
            </p:cNvSpPr>
            <p:nvPr/>
          </p:nvSpPr>
          <p:spPr bwMode="auto">
            <a:xfrm>
              <a:off x="1874228" y="3781502"/>
              <a:ext cx="2636324" cy="1820368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>
              <a:gsLst>
                <a:gs pos="1000">
                  <a:schemeClr val="accent4">
                    <a:lumMod val="5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5400000" scaled="1"/>
            </a:gradFill>
            <a:ln w="9525">
              <a:solidFill>
                <a:schemeClr val="accent4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1"/>
            <p:cNvSpPr>
              <a:spLocks/>
            </p:cNvSpPr>
            <p:nvPr/>
          </p:nvSpPr>
          <p:spPr bwMode="auto">
            <a:xfrm>
              <a:off x="2000251" y="3886200"/>
              <a:ext cx="2362200" cy="1162676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63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576998" y="3094863"/>
            <a:ext cx="1969294" cy="1209675"/>
            <a:chOff x="1874228" y="3781502"/>
            <a:chExt cx="2636324" cy="1820368"/>
          </a:xfrm>
        </p:grpSpPr>
        <p:sp>
          <p:nvSpPr>
            <p:cNvPr id="101" name="Freeform 10"/>
            <p:cNvSpPr>
              <a:spLocks/>
            </p:cNvSpPr>
            <p:nvPr/>
          </p:nvSpPr>
          <p:spPr bwMode="auto">
            <a:xfrm>
              <a:off x="1874228" y="3781502"/>
              <a:ext cx="2636324" cy="1820368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>
              <a:gsLst>
                <a:gs pos="1000">
                  <a:schemeClr val="accent4">
                    <a:lumMod val="5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5400000" scaled="1"/>
            </a:gradFill>
            <a:ln w="9525">
              <a:solidFill>
                <a:schemeClr val="accent4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1"/>
            <p:cNvSpPr>
              <a:spLocks/>
            </p:cNvSpPr>
            <p:nvPr/>
          </p:nvSpPr>
          <p:spPr bwMode="auto">
            <a:xfrm>
              <a:off x="2000251" y="3886200"/>
              <a:ext cx="2362200" cy="1162676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63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0" name="Group 54"/>
          <p:cNvGrpSpPr/>
          <p:nvPr/>
        </p:nvGrpSpPr>
        <p:grpSpPr>
          <a:xfrm>
            <a:off x="5657088" y="3097156"/>
            <a:ext cx="1964531" cy="1207838"/>
            <a:chOff x="4782528" y="3781502"/>
            <a:chExt cx="2636324" cy="1820368"/>
          </a:xfrm>
        </p:grpSpPr>
        <p:sp>
          <p:nvSpPr>
            <p:cNvPr id="91" name="Freeform 10"/>
            <p:cNvSpPr>
              <a:spLocks/>
            </p:cNvSpPr>
            <p:nvPr/>
          </p:nvSpPr>
          <p:spPr bwMode="auto">
            <a:xfrm>
              <a:off x="4782528" y="3781502"/>
              <a:ext cx="2636324" cy="1820368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>
              <a:gsLst>
                <a:gs pos="1000">
                  <a:srgbClr val="EE0000"/>
                </a:gs>
                <a:gs pos="100000">
                  <a:srgbClr val="E96717"/>
                </a:gs>
              </a:gsLst>
              <a:lin ang="5400000" scaled="1"/>
            </a:gradFill>
            <a:ln w="9525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1"/>
            <p:cNvSpPr>
              <a:spLocks/>
            </p:cNvSpPr>
            <p:nvPr/>
          </p:nvSpPr>
          <p:spPr bwMode="auto">
            <a:xfrm>
              <a:off x="4914901" y="3886200"/>
              <a:ext cx="2362200" cy="1162676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6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6" name="Group 54"/>
          <p:cNvGrpSpPr/>
          <p:nvPr/>
        </p:nvGrpSpPr>
        <p:grpSpPr>
          <a:xfrm>
            <a:off x="3609441" y="1816894"/>
            <a:ext cx="1964531" cy="1207838"/>
            <a:chOff x="4782528" y="3781502"/>
            <a:chExt cx="2636324" cy="1820368"/>
          </a:xfrm>
        </p:grpSpPr>
        <p:sp>
          <p:nvSpPr>
            <p:cNvPr id="87" name="Freeform 10"/>
            <p:cNvSpPr>
              <a:spLocks/>
            </p:cNvSpPr>
            <p:nvPr/>
          </p:nvSpPr>
          <p:spPr bwMode="auto">
            <a:xfrm>
              <a:off x="4782528" y="3781502"/>
              <a:ext cx="2636324" cy="1820368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>
              <a:gsLst>
                <a:gs pos="1000">
                  <a:srgbClr val="EE0000"/>
                </a:gs>
                <a:gs pos="100000">
                  <a:srgbClr val="E96717"/>
                </a:gs>
              </a:gsLst>
              <a:lin ang="5400000" scaled="1"/>
            </a:gradFill>
            <a:ln w="9525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1"/>
            <p:cNvSpPr>
              <a:spLocks/>
            </p:cNvSpPr>
            <p:nvPr/>
          </p:nvSpPr>
          <p:spPr bwMode="auto">
            <a:xfrm>
              <a:off x="4914901" y="3886200"/>
              <a:ext cx="2362200" cy="1162676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6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4" name="Group 54"/>
          <p:cNvGrpSpPr/>
          <p:nvPr/>
        </p:nvGrpSpPr>
        <p:grpSpPr>
          <a:xfrm>
            <a:off x="5657850" y="1814513"/>
            <a:ext cx="1964531" cy="1207838"/>
            <a:chOff x="4782528" y="3781502"/>
            <a:chExt cx="2636324" cy="1820368"/>
          </a:xfrm>
        </p:grpSpPr>
        <p:sp>
          <p:nvSpPr>
            <p:cNvPr id="75" name="Freeform 10"/>
            <p:cNvSpPr>
              <a:spLocks/>
            </p:cNvSpPr>
            <p:nvPr/>
          </p:nvSpPr>
          <p:spPr bwMode="auto">
            <a:xfrm>
              <a:off x="4782528" y="3781502"/>
              <a:ext cx="2636324" cy="1820368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>
              <a:gsLst>
                <a:gs pos="1000">
                  <a:schemeClr val="accent5">
                    <a:lumMod val="50000"/>
                  </a:schemeClr>
                </a:gs>
                <a:gs pos="100000">
                  <a:schemeClr val="accent6"/>
                </a:gs>
              </a:gsLst>
              <a:lin ang="5400000" scaled="1"/>
            </a:gradFill>
            <a:ln w="9525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1"/>
            <p:cNvSpPr>
              <a:spLocks/>
            </p:cNvSpPr>
            <p:nvPr/>
          </p:nvSpPr>
          <p:spPr bwMode="auto">
            <a:xfrm>
              <a:off x="4914901" y="3886200"/>
              <a:ext cx="2362200" cy="1162676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6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AutoShape 64"/>
          <p:cNvSpPr>
            <a:spLocks noChangeArrowheads="1"/>
          </p:cNvSpPr>
          <p:nvPr/>
        </p:nvSpPr>
        <p:spPr bwMode="gray">
          <a:xfrm>
            <a:off x="9144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Risk Matrix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3733800" y="6096000"/>
            <a:ext cx="1600200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b="1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Impact</a:t>
            </a:r>
          </a:p>
        </p:txBody>
      </p:sp>
      <p:sp>
        <p:nvSpPr>
          <p:cNvPr id="113" name="Rectangle 112"/>
          <p:cNvSpPr/>
          <p:nvPr/>
        </p:nvSpPr>
        <p:spPr>
          <a:xfrm rot="16200000">
            <a:off x="-76230" y="3571845"/>
            <a:ext cx="1752600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b="1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Likelihood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rot="5400000" flipH="1" flipV="1">
            <a:off x="-1400175" y="3694906"/>
            <a:ext cx="4800600" cy="1588"/>
          </a:xfrm>
          <a:prstGeom prst="straightConnector1">
            <a:avLst/>
          </a:prstGeom>
          <a:ln w="38100"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000125" y="6095206"/>
            <a:ext cx="7305675" cy="1588"/>
          </a:xfrm>
          <a:prstGeom prst="straightConnector1">
            <a:avLst/>
          </a:prstGeom>
          <a:ln w="38100">
            <a:solidFill>
              <a:schemeClr val="tx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1447800" y="4780788"/>
            <a:ext cx="213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Low Risk</a:t>
            </a:r>
          </a:p>
        </p:txBody>
      </p:sp>
      <p:sp>
        <p:nvSpPr>
          <p:cNvPr id="81" name="Rectangle 80"/>
          <p:cNvSpPr/>
          <p:nvPr/>
        </p:nvSpPr>
        <p:spPr>
          <a:xfrm>
            <a:off x="1447800" y="3447288"/>
            <a:ext cx="213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Low Risk</a:t>
            </a:r>
          </a:p>
        </p:txBody>
      </p:sp>
      <p:sp>
        <p:nvSpPr>
          <p:cNvPr id="85" name="Rectangle 84"/>
          <p:cNvSpPr/>
          <p:nvPr/>
        </p:nvSpPr>
        <p:spPr>
          <a:xfrm>
            <a:off x="3505200" y="4771263"/>
            <a:ext cx="213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Low Risk</a:t>
            </a:r>
          </a:p>
        </p:txBody>
      </p:sp>
      <p:sp>
        <p:nvSpPr>
          <p:cNvPr id="94" name="Rectangle 93"/>
          <p:cNvSpPr/>
          <p:nvPr/>
        </p:nvSpPr>
        <p:spPr>
          <a:xfrm>
            <a:off x="1686878" y="2262188"/>
            <a:ext cx="17449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Medium Risk</a:t>
            </a:r>
          </a:p>
        </p:txBody>
      </p:sp>
      <p:sp>
        <p:nvSpPr>
          <p:cNvPr id="95" name="Rectangle 94"/>
          <p:cNvSpPr/>
          <p:nvPr/>
        </p:nvSpPr>
        <p:spPr>
          <a:xfrm>
            <a:off x="3701491" y="2171807"/>
            <a:ext cx="17629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High Risk</a:t>
            </a:r>
          </a:p>
        </p:txBody>
      </p:sp>
      <p:sp>
        <p:nvSpPr>
          <p:cNvPr id="96" name="Rectangle 95"/>
          <p:cNvSpPr/>
          <p:nvPr/>
        </p:nvSpPr>
        <p:spPr>
          <a:xfrm>
            <a:off x="5591175" y="3442823"/>
            <a:ext cx="213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High Risk</a:t>
            </a:r>
          </a:p>
        </p:txBody>
      </p:sp>
      <p:sp>
        <p:nvSpPr>
          <p:cNvPr id="97" name="Rectangle 96"/>
          <p:cNvSpPr/>
          <p:nvPr/>
        </p:nvSpPr>
        <p:spPr>
          <a:xfrm>
            <a:off x="5757062" y="2157177"/>
            <a:ext cx="17629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Critical Risk</a:t>
            </a:r>
          </a:p>
        </p:txBody>
      </p:sp>
      <p:sp>
        <p:nvSpPr>
          <p:cNvPr id="98" name="Rectangle 97"/>
          <p:cNvSpPr/>
          <p:nvPr/>
        </p:nvSpPr>
        <p:spPr>
          <a:xfrm>
            <a:off x="2057400" y="5681246"/>
            <a:ext cx="8953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Low</a:t>
            </a:r>
          </a:p>
        </p:txBody>
      </p:sp>
      <p:sp>
        <p:nvSpPr>
          <p:cNvPr id="99" name="Rectangle 98"/>
          <p:cNvSpPr/>
          <p:nvPr/>
        </p:nvSpPr>
        <p:spPr>
          <a:xfrm>
            <a:off x="4038600" y="5681246"/>
            <a:ext cx="1066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Medium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6096000" y="5681246"/>
            <a:ext cx="1066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High</a:t>
            </a:r>
          </a:p>
        </p:txBody>
      </p:sp>
      <p:sp>
        <p:nvSpPr>
          <p:cNvPr id="114" name="Rectangle 113"/>
          <p:cNvSpPr/>
          <p:nvPr/>
        </p:nvSpPr>
        <p:spPr>
          <a:xfrm rot="16200000">
            <a:off x="864602" y="4850398"/>
            <a:ext cx="8953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Unlikely</a:t>
            </a:r>
          </a:p>
        </p:txBody>
      </p:sp>
      <p:sp>
        <p:nvSpPr>
          <p:cNvPr id="115" name="Rectangle 114"/>
          <p:cNvSpPr/>
          <p:nvPr/>
        </p:nvSpPr>
        <p:spPr>
          <a:xfrm rot="16200000">
            <a:off x="864602" y="3526423"/>
            <a:ext cx="8953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Might</a:t>
            </a:r>
          </a:p>
        </p:txBody>
      </p:sp>
      <p:sp>
        <p:nvSpPr>
          <p:cNvPr id="116" name="Rectangle 115"/>
          <p:cNvSpPr/>
          <p:nvPr/>
        </p:nvSpPr>
        <p:spPr>
          <a:xfrm rot="16200000">
            <a:off x="774116" y="2188161"/>
            <a:ext cx="10763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Expected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3725228" y="3513964"/>
            <a:ext cx="17449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Medium Risk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5774094" y="4792295"/>
            <a:ext cx="17449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Medium Risk</a:t>
            </a:r>
          </a:p>
        </p:txBody>
      </p:sp>
    </p:spTree>
    <p:extLst>
      <p:ext uri="{BB962C8B-B14F-4D97-AF65-F5344CB8AC3E}">
        <p14:creationId xmlns:p14="http://schemas.microsoft.com/office/powerpoint/2010/main" val="3801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4553311</TotalTime>
  <Words>33</Words>
  <Application>Microsoft Office PowerPoint</Application>
  <PresentationFormat>全屏显示(4:3)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굴림</vt:lpstr>
      <vt:lpstr>宋体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CT-条型</dc:subject>
  <dc:creator/>
  <cp:keywords>TZ-手动增减;XG-高光;KJ-平面;DH-静态</cp:keywords>
  <dc:description/>
  <cp:lastModifiedBy>Shiqing Tian</cp:lastModifiedBy>
  <cp:revision>585</cp:revision>
  <dcterms:created xsi:type="dcterms:W3CDTF">2010-07-23T09:33:49Z</dcterms:created>
  <dcterms:modified xsi:type="dcterms:W3CDTF">2014-02-11T06:10:24Z</dcterms:modified>
  <cp:category>UDi-数据图表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