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9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92337" y="1368020"/>
            <a:ext cx="4581844" cy="4575580"/>
            <a:chOff x="2746375" y="1792068"/>
            <a:chExt cx="3484563" cy="3479800"/>
          </a:xfr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3698188" y="2877627"/>
            <a:ext cx="1563045" cy="1563045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86200" y="3338310"/>
            <a:ext cx="1066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4600" y="372693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372693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62400" y="486993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2042910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0600" y="2042910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20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