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7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bg1">
                <a:tint val="80000"/>
                <a:satMod val="300000"/>
              </a:schemeClr>
            </a:gs>
            <a:gs pos="46000">
              <a:schemeClr val="bg1">
                <a:lumMod val="85000"/>
              </a:schemeClr>
            </a:gs>
            <a:gs pos="4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648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KEYS AND PADLOCKS</a:t>
            </a:r>
            <a:endParaRPr lang="en-US" sz="28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pic>
        <p:nvPicPr>
          <p:cNvPr id="8194" name="Picture 2" descr="D:\DONE\NEW\Keys and Padlocks\sejf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8386" y="1600200"/>
            <a:ext cx="3541430" cy="362824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grpSp>
        <p:nvGrpSpPr>
          <p:cNvPr id="4" name="Group 3"/>
          <p:cNvGrpSpPr/>
          <p:nvPr/>
        </p:nvGrpSpPr>
        <p:grpSpPr>
          <a:xfrm>
            <a:off x="5831433" y="3765796"/>
            <a:ext cx="2702967" cy="1568204"/>
            <a:chOff x="3200400" y="2992437"/>
            <a:chExt cx="4613275" cy="2676525"/>
          </a:xfrm>
        </p:grpSpPr>
        <p:sp>
          <p:nvSpPr>
            <p:cNvPr id="6" name="Freeform 11"/>
            <p:cNvSpPr>
              <a:spLocks/>
            </p:cNvSpPr>
            <p:nvPr/>
          </p:nvSpPr>
          <p:spPr bwMode="auto">
            <a:xfrm>
              <a:off x="3681412" y="3917950"/>
              <a:ext cx="112713" cy="198438"/>
            </a:xfrm>
            <a:custGeom>
              <a:avLst/>
              <a:gdLst/>
              <a:ahLst/>
              <a:cxnLst>
                <a:cxn ang="0">
                  <a:pos x="4" y="125"/>
                </a:cxn>
                <a:cxn ang="0">
                  <a:pos x="71" y="95"/>
                </a:cxn>
                <a:cxn ang="0">
                  <a:pos x="71" y="0"/>
                </a:cxn>
                <a:cxn ang="0">
                  <a:pos x="0" y="0"/>
                </a:cxn>
                <a:cxn ang="0">
                  <a:pos x="4" y="125"/>
                </a:cxn>
              </a:cxnLst>
              <a:rect l="0" t="0" r="r" b="b"/>
              <a:pathLst>
                <a:path w="71" h="125">
                  <a:moveTo>
                    <a:pt x="4" y="125"/>
                  </a:moveTo>
                  <a:lnTo>
                    <a:pt x="71" y="95"/>
                  </a:lnTo>
                  <a:lnTo>
                    <a:pt x="71" y="0"/>
                  </a:lnTo>
                  <a:lnTo>
                    <a:pt x="0" y="0"/>
                  </a:lnTo>
                  <a:lnTo>
                    <a:pt x="4" y="125"/>
                  </a:lnTo>
                  <a:close/>
                </a:path>
              </a:pathLst>
            </a:custGeom>
            <a:solidFill>
              <a:srgbClr val="4E3E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3876675" y="3587750"/>
              <a:ext cx="141288" cy="60007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80" y="0"/>
                </a:cxn>
                <a:cxn ang="0">
                  <a:pos x="89" y="359"/>
                </a:cxn>
                <a:cxn ang="0">
                  <a:pos x="0" y="378"/>
                </a:cxn>
                <a:cxn ang="0">
                  <a:pos x="0" y="15"/>
                </a:cxn>
              </a:cxnLst>
              <a:rect l="0" t="0" r="r" b="b"/>
              <a:pathLst>
                <a:path w="89" h="378">
                  <a:moveTo>
                    <a:pt x="0" y="15"/>
                  </a:moveTo>
                  <a:lnTo>
                    <a:pt x="80" y="0"/>
                  </a:lnTo>
                  <a:lnTo>
                    <a:pt x="89" y="359"/>
                  </a:lnTo>
                  <a:lnTo>
                    <a:pt x="0" y="37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4E3E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3200400" y="3048000"/>
              <a:ext cx="3241675" cy="134302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860" y="204"/>
                </a:cxn>
                <a:cxn ang="0">
                  <a:pos x="864" y="358"/>
                </a:cxn>
                <a:cxn ang="0">
                  <a:pos x="36" y="106"/>
                </a:cxn>
                <a:cxn ang="0">
                  <a:pos x="66" y="0"/>
                </a:cxn>
              </a:cxnLst>
              <a:rect l="0" t="0" r="r" b="b"/>
              <a:pathLst>
                <a:path w="864" h="358">
                  <a:moveTo>
                    <a:pt x="66" y="0"/>
                  </a:moveTo>
                  <a:cubicBezTo>
                    <a:pt x="860" y="204"/>
                    <a:pt x="860" y="204"/>
                    <a:pt x="860" y="204"/>
                  </a:cubicBezTo>
                  <a:cubicBezTo>
                    <a:pt x="864" y="358"/>
                    <a:pt x="864" y="358"/>
                    <a:pt x="864" y="358"/>
                  </a:cubicBezTo>
                  <a:cubicBezTo>
                    <a:pt x="36" y="106"/>
                    <a:pt x="36" y="106"/>
                    <a:pt x="36" y="106"/>
                  </a:cubicBezTo>
                  <a:cubicBezTo>
                    <a:pt x="36" y="106"/>
                    <a:pt x="0" y="34"/>
                    <a:pt x="66" y="0"/>
                  </a:cubicBezTo>
                  <a:close/>
                </a:path>
              </a:pathLst>
            </a:custGeom>
            <a:gradFill>
              <a:gsLst>
                <a:gs pos="0">
                  <a:srgbClr val="8A6D04">
                    <a:shade val="30000"/>
                    <a:satMod val="115000"/>
                  </a:srgbClr>
                </a:gs>
                <a:gs pos="42000">
                  <a:srgbClr val="A08902"/>
                </a:gs>
                <a:gs pos="54000">
                  <a:srgbClr val="FEE75E"/>
                </a:gs>
                <a:gs pos="60000">
                  <a:srgbClr val="4E3E02"/>
                </a:gs>
              </a:gsLst>
              <a:lin ang="642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3494087" y="3468687"/>
              <a:ext cx="382588" cy="719138"/>
            </a:xfrm>
            <a:custGeom>
              <a:avLst/>
              <a:gdLst/>
              <a:ahLst/>
              <a:cxnLst>
                <a:cxn ang="0">
                  <a:pos x="241" y="90"/>
                </a:cxn>
                <a:cxn ang="0">
                  <a:pos x="0" y="0"/>
                </a:cxn>
                <a:cxn ang="0">
                  <a:pos x="0" y="198"/>
                </a:cxn>
                <a:cxn ang="0">
                  <a:pos x="66" y="217"/>
                </a:cxn>
                <a:cxn ang="0">
                  <a:pos x="66" y="385"/>
                </a:cxn>
                <a:cxn ang="0">
                  <a:pos x="122" y="408"/>
                </a:cxn>
                <a:cxn ang="0">
                  <a:pos x="122" y="316"/>
                </a:cxn>
                <a:cxn ang="0">
                  <a:pos x="189" y="335"/>
                </a:cxn>
                <a:cxn ang="0">
                  <a:pos x="189" y="434"/>
                </a:cxn>
                <a:cxn ang="0">
                  <a:pos x="241" y="453"/>
                </a:cxn>
                <a:cxn ang="0">
                  <a:pos x="241" y="90"/>
                </a:cxn>
              </a:cxnLst>
              <a:rect l="0" t="0" r="r" b="b"/>
              <a:pathLst>
                <a:path w="241" h="453">
                  <a:moveTo>
                    <a:pt x="241" y="90"/>
                  </a:moveTo>
                  <a:lnTo>
                    <a:pt x="0" y="0"/>
                  </a:lnTo>
                  <a:lnTo>
                    <a:pt x="0" y="198"/>
                  </a:lnTo>
                  <a:lnTo>
                    <a:pt x="66" y="217"/>
                  </a:lnTo>
                  <a:lnTo>
                    <a:pt x="66" y="385"/>
                  </a:lnTo>
                  <a:lnTo>
                    <a:pt x="122" y="408"/>
                  </a:lnTo>
                  <a:lnTo>
                    <a:pt x="122" y="316"/>
                  </a:lnTo>
                  <a:lnTo>
                    <a:pt x="189" y="335"/>
                  </a:lnTo>
                  <a:lnTo>
                    <a:pt x="189" y="434"/>
                  </a:lnTo>
                  <a:lnTo>
                    <a:pt x="241" y="453"/>
                  </a:lnTo>
                  <a:lnTo>
                    <a:pt x="241" y="90"/>
                  </a:lnTo>
                  <a:close/>
                </a:path>
              </a:pathLst>
            </a:custGeom>
            <a:solidFill>
              <a:srgbClr val="A089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/>
          </p:nvSpPr>
          <p:spPr bwMode="auto">
            <a:xfrm>
              <a:off x="6831012" y="3052762"/>
              <a:ext cx="982663" cy="2616200"/>
            </a:xfrm>
            <a:custGeom>
              <a:avLst/>
              <a:gdLst/>
              <a:ahLst/>
              <a:cxnLst>
                <a:cxn ang="0">
                  <a:pos x="104" y="15"/>
                </a:cxn>
                <a:cxn ang="0">
                  <a:pos x="74" y="7"/>
                </a:cxn>
                <a:cxn ang="0">
                  <a:pos x="0" y="7"/>
                </a:cxn>
                <a:cxn ang="0">
                  <a:pos x="1" y="7"/>
                </a:cxn>
                <a:cxn ang="0">
                  <a:pos x="31" y="15"/>
                </a:cxn>
                <a:cxn ang="0">
                  <a:pos x="188" y="229"/>
                </a:cxn>
                <a:cxn ang="0">
                  <a:pos x="181" y="545"/>
                </a:cxn>
                <a:cxn ang="0">
                  <a:pos x="90" y="676"/>
                </a:cxn>
                <a:cxn ang="0">
                  <a:pos x="253" y="545"/>
                </a:cxn>
                <a:cxn ang="0">
                  <a:pos x="260" y="229"/>
                </a:cxn>
                <a:cxn ang="0">
                  <a:pos x="104" y="15"/>
                </a:cxn>
              </a:cxnLst>
              <a:rect l="0" t="0" r="r" b="b"/>
              <a:pathLst>
                <a:path w="262" h="698">
                  <a:moveTo>
                    <a:pt x="104" y="15"/>
                  </a:moveTo>
                  <a:cubicBezTo>
                    <a:pt x="74" y="7"/>
                    <a:pt x="74" y="7"/>
                    <a:pt x="74" y="7"/>
                  </a:cubicBezTo>
                  <a:cubicBezTo>
                    <a:pt x="47" y="0"/>
                    <a:pt x="22" y="1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20" y="38"/>
                    <a:pt x="190" y="134"/>
                    <a:pt x="188" y="229"/>
                  </a:cubicBezTo>
                  <a:cubicBezTo>
                    <a:pt x="181" y="545"/>
                    <a:pt x="181" y="545"/>
                    <a:pt x="181" y="545"/>
                  </a:cubicBezTo>
                  <a:cubicBezTo>
                    <a:pt x="179" y="612"/>
                    <a:pt x="143" y="661"/>
                    <a:pt x="90" y="676"/>
                  </a:cubicBezTo>
                  <a:cubicBezTo>
                    <a:pt x="178" y="698"/>
                    <a:pt x="251" y="640"/>
                    <a:pt x="253" y="545"/>
                  </a:cubicBezTo>
                  <a:cubicBezTo>
                    <a:pt x="260" y="229"/>
                    <a:pt x="260" y="229"/>
                    <a:pt x="260" y="229"/>
                  </a:cubicBezTo>
                  <a:cubicBezTo>
                    <a:pt x="262" y="134"/>
                    <a:pt x="192" y="38"/>
                    <a:pt x="104" y="15"/>
                  </a:cubicBezTo>
                  <a:close/>
                </a:path>
              </a:pathLst>
            </a:custGeom>
            <a:gradFill>
              <a:gsLst>
                <a:gs pos="0">
                  <a:srgbClr val="8A6D04">
                    <a:shade val="30000"/>
                    <a:satMod val="115000"/>
                  </a:srgbClr>
                </a:gs>
                <a:gs pos="42000">
                  <a:srgbClr val="A08902"/>
                </a:gs>
                <a:gs pos="100000">
                  <a:srgbClr val="FEE75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 noEditPoints="1"/>
            </p:cNvSpPr>
            <p:nvPr/>
          </p:nvSpPr>
          <p:spPr bwMode="auto">
            <a:xfrm>
              <a:off x="6373812" y="2992437"/>
              <a:ext cx="1200150" cy="2617788"/>
            </a:xfrm>
            <a:custGeom>
              <a:avLst/>
              <a:gdLst/>
              <a:ahLst/>
              <a:cxnLst>
                <a:cxn ang="0">
                  <a:pos x="180" y="31"/>
                </a:cxn>
                <a:cxn ang="0">
                  <a:pos x="153" y="23"/>
                </a:cxn>
                <a:cxn ang="0">
                  <a:pos x="152" y="23"/>
                </a:cxn>
                <a:cxn ang="0">
                  <a:pos x="8" y="153"/>
                </a:cxn>
                <a:cxn ang="0">
                  <a:pos x="2" y="470"/>
                </a:cxn>
                <a:cxn ang="0">
                  <a:pos x="140" y="684"/>
                </a:cxn>
                <a:cxn ang="0">
                  <a:pos x="167" y="691"/>
                </a:cxn>
                <a:cxn ang="0">
                  <a:pos x="232" y="692"/>
                </a:cxn>
                <a:cxn ang="0">
                  <a:pos x="312" y="561"/>
                </a:cxn>
                <a:cxn ang="0">
                  <a:pos x="318" y="245"/>
                </a:cxn>
                <a:cxn ang="0">
                  <a:pos x="180" y="31"/>
                </a:cxn>
                <a:cxn ang="0">
                  <a:pos x="246" y="487"/>
                </a:cxn>
                <a:cxn ang="0">
                  <a:pos x="197" y="576"/>
                </a:cxn>
                <a:cxn ang="0">
                  <a:pos x="156" y="576"/>
                </a:cxn>
                <a:cxn ang="0">
                  <a:pos x="140" y="571"/>
                </a:cxn>
                <a:cxn ang="0">
                  <a:pos x="54" y="424"/>
                </a:cxn>
                <a:cxn ang="0">
                  <a:pos x="58" y="207"/>
                </a:cxn>
                <a:cxn ang="0">
                  <a:pos x="147" y="117"/>
                </a:cxn>
                <a:cxn ang="0">
                  <a:pos x="148" y="118"/>
                </a:cxn>
                <a:cxn ang="0">
                  <a:pos x="164" y="123"/>
                </a:cxn>
                <a:cxn ang="0">
                  <a:pos x="250" y="270"/>
                </a:cxn>
                <a:cxn ang="0">
                  <a:pos x="246" y="487"/>
                </a:cxn>
              </a:cxnLst>
              <a:rect l="0" t="0" r="r" b="b"/>
              <a:pathLst>
                <a:path w="320" h="698">
                  <a:moveTo>
                    <a:pt x="180" y="31"/>
                  </a:moveTo>
                  <a:cubicBezTo>
                    <a:pt x="153" y="23"/>
                    <a:pt x="153" y="23"/>
                    <a:pt x="153" y="23"/>
                  </a:cubicBezTo>
                  <a:cubicBezTo>
                    <a:pt x="153" y="23"/>
                    <a:pt x="153" y="23"/>
                    <a:pt x="152" y="23"/>
                  </a:cubicBezTo>
                  <a:cubicBezTo>
                    <a:pt x="74" y="0"/>
                    <a:pt x="10" y="58"/>
                    <a:pt x="8" y="153"/>
                  </a:cubicBezTo>
                  <a:cubicBezTo>
                    <a:pt x="2" y="470"/>
                    <a:pt x="2" y="470"/>
                    <a:pt x="2" y="470"/>
                  </a:cubicBezTo>
                  <a:cubicBezTo>
                    <a:pt x="0" y="565"/>
                    <a:pt x="62" y="661"/>
                    <a:pt x="140" y="684"/>
                  </a:cubicBezTo>
                  <a:cubicBezTo>
                    <a:pt x="167" y="691"/>
                    <a:pt x="167" y="691"/>
                    <a:pt x="167" y="691"/>
                  </a:cubicBezTo>
                  <a:cubicBezTo>
                    <a:pt x="190" y="698"/>
                    <a:pt x="212" y="698"/>
                    <a:pt x="232" y="692"/>
                  </a:cubicBezTo>
                  <a:cubicBezTo>
                    <a:pt x="278" y="677"/>
                    <a:pt x="311" y="628"/>
                    <a:pt x="312" y="561"/>
                  </a:cubicBezTo>
                  <a:cubicBezTo>
                    <a:pt x="318" y="245"/>
                    <a:pt x="318" y="245"/>
                    <a:pt x="318" y="245"/>
                  </a:cubicBezTo>
                  <a:cubicBezTo>
                    <a:pt x="320" y="150"/>
                    <a:pt x="258" y="54"/>
                    <a:pt x="180" y="31"/>
                  </a:cubicBezTo>
                  <a:close/>
                  <a:moveTo>
                    <a:pt x="246" y="487"/>
                  </a:moveTo>
                  <a:cubicBezTo>
                    <a:pt x="246" y="533"/>
                    <a:pt x="225" y="566"/>
                    <a:pt x="197" y="576"/>
                  </a:cubicBezTo>
                  <a:cubicBezTo>
                    <a:pt x="184" y="581"/>
                    <a:pt x="171" y="581"/>
                    <a:pt x="156" y="576"/>
                  </a:cubicBezTo>
                  <a:cubicBezTo>
                    <a:pt x="140" y="571"/>
                    <a:pt x="140" y="571"/>
                    <a:pt x="140" y="571"/>
                  </a:cubicBezTo>
                  <a:cubicBezTo>
                    <a:pt x="91" y="555"/>
                    <a:pt x="53" y="489"/>
                    <a:pt x="54" y="424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142"/>
                    <a:pt x="99" y="102"/>
                    <a:pt x="147" y="117"/>
                  </a:cubicBezTo>
                  <a:cubicBezTo>
                    <a:pt x="147" y="118"/>
                    <a:pt x="148" y="118"/>
                    <a:pt x="148" y="118"/>
                  </a:cubicBezTo>
                  <a:cubicBezTo>
                    <a:pt x="164" y="123"/>
                    <a:pt x="164" y="123"/>
                    <a:pt x="164" y="123"/>
                  </a:cubicBezTo>
                  <a:cubicBezTo>
                    <a:pt x="213" y="139"/>
                    <a:pt x="251" y="204"/>
                    <a:pt x="250" y="270"/>
                  </a:cubicBezTo>
                  <a:lnTo>
                    <a:pt x="246" y="487"/>
                  </a:lnTo>
                  <a:close/>
                </a:path>
              </a:pathLst>
            </a:custGeom>
            <a:gradFill>
              <a:gsLst>
                <a:gs pos="0">
                  <a:srgbClr val="8A6D04">
                    <a:shade val="30000"/>
                    <a:satMod val="115000"/>
                  </a:srgbClr>
                </a:gs>
                <a:gs pos="42000">
                  <a:srgbClr val="A08902"/>
                </a:gs>
                <a:gs pos="100000">
                  <a:srgbClr val="FEE75E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7"/>
            <p:cNvSpPr>
              <a:spLocks/>
            </p:cNvSpPr>
            <p:nvPr/>
          </p:nvSpPr>
          <p:spPr bwMode="auto">
            <a:xfrm>
              <a:off x="6572250" y="3375025"/>
              <a:ext cx="569913" cy="1795463"/>
            </a:xfrm>
            <a:custGeom>
              <a:avLst/>
              <a:gdLst/>
              <a:ahLst/>
              <a:cxnLst>
                <a:cxn ang="0">
                  <a:pos x="61" y="322"/>
                </a:cxn>
                <a:cxn ang="0">
                  <a:pos x="65" y="105"/>
                </a:cxn>
                <a:cxn ang="0">
                  <a:pos x="106" y="19"/>
                </a:cxn>
                <a:cxn ang="0">
                  <a:pos x="95" y="16"/>
                </a:cxn>
                <a:cxn ang="0">
                  <a:pos x="94" y="15"/>
                </a:cxn>
                <a:cxn ang="0">
                  <a:pos x="5" y="105"/>
                </a:cxn>
                <a:cxn ang="0">
                  <a:pos x="1" y="322"/>
                </a:cxn>
                <a:cxn ang="0">
                  <a:pos x="87" y="469"/>
                </a:cxn>
                <a:cxn ang="0">
                  <a:pos x="103" y="474"/>
                </a:cxn>
                <a:cxn ang="0">
                  <a:pos x="144" y="474"/>
                </a:cxn>
                <a:cxn ang="0">
                  <a:pos x="152" y="471"/>
                </a:cxn>
                <a:cxn ang="0">
                  <a:pos x="147" y="469"/>
                </a:cxn>
                <a:cxn ang="0">
                  <a:pos x="61" y="322"/>
                </a:cxn>
              </a:cxnLst>
              <a:rect l="0" t="0" r="r" b="b"/>
              <a:pathLst>
                <a:path w="152" h="479">
                  <a:moveTo>
                    <a:pt x="61" y="322"/>
                  </a:moveTo>
                  <a:cubicBezTo>
                    <a:pt x="65" y="105"/>
                    <a:pt x="65" y="105"/>
                    <a:pt x="65" y="105"/>
                  </a:cubicBezTo>
                  <a:cubicBezTo>
                    <a:pt x="66" y="64"/>
                    <a:pt x="82" y="33"/>
                    <a:pt x="106" y="19"/>
                  </a:cubicBezTo>
                  <a:cubicBezTo>
                    <a:pt x="95" y="16"/>
                    <a:pt x="95" y="16"/>
                    <a:pt x="95" y="16"/>
                  </a:cubicBezTo>
                  <a:cubicBezTo>
                    <a:pt x="95" y="16"/>
                    <a:pt x="94" y="16"/>
                    <a:pt x="94" y="15"/>
                  </a:cubicBezTo>
                  <a:cubicBezTo>
                    <a:pt x="46" y="0"/>
                    <a:pt x="6" y="40"/>
                    <a:pt x="5" y="105"/>
                  </a:cubicBezTo>
                  <a:cubicBezTo>
                    <a:pt x="1" y="322"/>
                    <a:pt x="1" y="322"/>
                    <a:pt x="1" y="322"/>
                  </a:cubicBezTo>
                  <a:cubicBezTo>
                    <a:pt x="0" y="387"/>
                    <a:pt x="38" y="453"/>
                    <a:pt x="87" y="469"/>
                  </a:cubicBezTo>
                  <a:cubicBezTo>
                    <a:pt x="103" y="474"/>
                    <a:pt x="103" y="474"/>
                    <a:pt x="103" y="474"/>
                  </a:cubicBezTo>
                  <a:cubicBezTo>
                    <a:pt x="118" y="479"/>
                    <a:pt x="131" y="479"/>
                    <a:pt x="144" y="474"/>
                  </a:cubicBezTo>
                  <a:cubicBezTo>
                    <a:pt x="146" y="473"/>
                    <a:pt x="149" y="472"/>
                    <a:pt x="152" y="471"/>
                  </a:cubicBezTo>
                  <a:cubicBezTo>
                    <a:pt x="147" y="469"/>
                    <a:pt x="147" y="469"/>
                    <a:pt x="147" y="469"/>
                  </a:cubicBezTo>
                  <a:cubicBezTo>
                    <a:pt x="98" y="453"/>
                    <a:pt x="60" y="387"/>
                    <a:pt x="61" y="322"/>
                  </a:cubicBezTo>
                  <a:close/>
                </a:path>
              </a:pathLst>
            </a:custGeom>
            <a:gradFill>
              <a:gsLst>
                <a:gs pos="0">
                  <a:srgbClr val="8A6D04">
                    <a:shade val="30000"/>
                    <a:satMod val="115000"/>
                  </a:srgbClr>
                </a:gs>
                <a:gs pos="42000">
                  <a:srgbClr val="A08902"/>
                </a:gs>
                <a:gs pos="100000">
                  <a:srgbClr val="FEE75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712098" y="1407140"/>
            <a:ext cx="2640701" cy="5069860"/>
          </a:xfrm>
          <a:prstGeom prst="rect">
            <a:avLst/>
          </a:prstGeom>
          <a:solidFill>
            <a:srgbClr val="A08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685800" y="1066800"/>
            <a:ext cx="2689860" cy="369332"/>
          </a:xfrm>
          <a:prstGeom prst="rect">
            <a:avLst/>
          </a:prstGeom>
          <a:solidFill>
            <a:schemeClr val="tx1">
              <a:lumMod val="50000"/>
            </a:schemeClr>
          </a:solidFill>
          <a:ln w="285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uk-UA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1060" y="1676400"/>
            <a:ext cx="243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dolor sit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sed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diam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nonummy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nibh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euismod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tincidunt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ut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 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laoreet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dolore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magna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aliquam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erat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volutpat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.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Ut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 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wisi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enim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ad minim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veniam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quis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nostrud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exerci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tation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ullamcorper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suscipit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lobortis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nisl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ut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 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aliquip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ex ea 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commodo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consequat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. 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3000" y="4671655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dolor sit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20140" y="5288875"/>
            <a:ext cx="2461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dolor sit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990600" y="4272855"/>
            <a:ext cx="129540" cy="12954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90600" y="4844355"/>
            <a:ext cx="129540" cy="12954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990600" y="5453955"/>
            <a:ext cx="129540" cy="12954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43000" y="4100155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dolor sit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884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4555092</TotalTime>
  <Words>54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949</cp:revision>
  <dcterms:created xsi:type="dcterms:W3CDTF">2010-07-23T09:33:49Z</dcterms:created>
  <dcterms:modified xsi:type="dcterms:W3CDTF">2014-02-11T05:59:30Z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