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2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665220" y="1362611"/>
            <a:ext cx="1828800" cy="906780"/>
          </a:xfrm>
          <a:prstGeom prst="rect">
            <a:avLst/>
          </a:prstGeom>
          <a:gradFill flip="none" rotWithShape="1">
            <a:gsLst>
              <a:gs pos="0">
                <a:srgbClr val="3F3F3F">
                  <a:shade val="30000"/>
                  <a:satMod val="115000"/>
                </a:srgbClr>
              </a:gs>
              <a:gs pos="50000">
                <a:srgbClr val="3F3F3F">
                  <a:shade val="67500"/>
                  <a:satMod val="115000"/>
                </a:srgbClr>
              </a:gs>
              <a:gs pos="100000">
                <a:srgbClr val="3F3F3F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1362611"/>
            <a:ext cx="1828800" cy="906780"/>
          </a:xfrm>
          <a:prstGeom prst="rect">
            <a:avLst/>
          </a:prstGeom>
          <a:gradFill flip="none" rotWithShape="1">
            <a:gsLst>
              <a:gs pos="0">
                <a:srgbClr val="3F3F3F">
                  <a:shade val="30000"/>
                  <a:satMod val="115000"/>
                </a:srgbClr>
              </a:gs>
              <a:gs pos="50000">
                <a:srgbClr val="3F3F3F">
                  <a:shade val="67500"/>
                  <a:satMod val="115000"/>
                </a:srgbClr>
              </a:gs>
              <a:gs pos="100000">
                <a:srgbClr val="3F3F3F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2020" y="1362611"/>
            <a:ext cx="1828800" cy="906780"/>
          </a:xfrm>
          <a:prstGeom prst="rect">
            <a:avLst/>
          </a:prstGeom>
          <a:gradFill flip="none" rotWithShape="1">
            <a:gsLst>
              <a:gs pos="0">
                <a:srgbClr val="3F3F3F">
                  <a:shade val="30000"/>
                  <a:satMod val="115000"/>
                </a:srgbClr>
              </a:gs>
              <a:gs pos="50000">
                <a:srgbClr val="3F3F3F">
                  <a:shade val="67500"/>
                  <a:satMod val="115000"/>
                </a:srgbClr>
              </a:gs>
              <a:gs pos="100000">
                <a:srgbClr val="3F3F3F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CLOCKS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1027" name="Picture 3" descr="D:\DONE\NEW\clock\hourglass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9006" y="2776106"/>
            <a:ext cx="1814194" cy="331989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028" name="Picture 4" descr="D:\DONE\NEW\clock\hourglass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8081" y="2776106"/>
            <a:ext cx="1814194" cy="331989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029" name="Picture 5" descr="D:\DONE\NEW\clock\hourglass_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5406" y="2776106"/>
            <a:ext cx="1814194" cy="331989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Round Same Side Corner Rectangle 5"/>
          <p:cNvSpPr/>
          <p:nvPr/>
        </p:nvSpPr>
        <p:spPr>
          <a:xfrm>
            <a:off x="919520" y="10668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ound Same Side Corner Rectangle 6"/>
          <p:cNvSpPr/>
          <p:nvPr/>
        </p:nvSpPr>
        <p:spPr>
          <a:xfrm>
            <a:off x="3668883" y="10668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ound Same Side Corner Rectangle 7"/>
          <p:cNvSpPr/>
          <p:nvPr/>
        </p:nvSpPr>
        <p:spPr>
          <a:xfrm>
            <a:off x="6402040" y="10668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ectangle 8"/>
          <p:cNvSpPr/>
          <p:nvPr/>
        </p:nvSpPr>
        <p:spPr>
          <a:xfrm>
            <a:off x="6547548" y="10668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10668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3759" y="10668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14478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3780" y="14478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14478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865120" y="1813560"/>
            <a:ext cx="762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70220" y="1813560"/>
            <a:ext cx="762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1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4558657</TotalTime>
  <Words>50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1642</cp:revision>
  <dcterms:created xsi:type="dcterms:W3CDTF">2010-07-23T09:33:49Z</dcterms:created>
  <dcterms:modified xsi:type="dcterms:W3CDTF">2014-02-11T05:57:51Z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