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53F2F-B156-48D9-95D7-0949B96BF244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56184-AC03-4BC2-981B-0483CA08D0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0124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94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chemeClr val="bg1"/>
            </a:gs>
            <a:gs pos="31000">
              <a:schemeClr val="tx1">
                <a:lumMod val="75000"/>
              </a:schemeClr>
            </a:gs>
            <a:gs pos="11000">
              <a:srgbClr val="0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AutoShape 64"/>
          <p:cNvSpPr>
            <a:spLocks noChangeArrowheads="1"/>
          </p:cNvSpPr>
          <p:nvPr/>
        </p:nvSpPr>
        <p:spPr bwMode="gray">
          <a:xfrm>
            <a:off x="533400" y="4572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Project Timeline </a:t>
            </a:r>
            <a:r>
              <a:rPr lang="en-US" sz="30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08" name="Pentagon 107"/>
          <p:cNvSpPr/>
          <p:nvPr/>
        </p:nvSpPr>
        <p:spPr>
          <a:xfrm>
            <a:off x="533401" y="2078095"/>
            <a:ext cx="2895599" cy="3067217"/>
          </a:xfrm>
          <a:prstGeom prst="homePlate">
            <a:avLst>
              <a:gd name="adj" fmla="val 38327"/>
            </a:avLst>
          </a:prstGeom>
          <a:gradFill>
            <a:gsLst>
              <a:gs pos="13000">
                <a:schemeClr val="bg1"/>
              </a:gs>
              <a:gs pos="69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hevron 29"/>
          <p:cNvSpPr/>
          <p:nvPr/>
        </p:nvSpPr>
        <p:spPr>
          <a:xfrm>
            <a:off x="2546742" y="2078095"/>
            <a:ext cx="3594977" cy="3067217"/>
          </a:xfrm>
          <a:prstGeom prst="chevron">
            <a:avLst>
              <a:gd name="adj" fmla="val 38110"/>
            </a:avLst>
          </a:prstGeom>
          <a:gradFill>
            <a:gsLst>
              <a:gs pos="13000">
                <a:schemeClr val="bg1"/>
              </a:gs>
              <a:gs pos="69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Freeform 6"/>
          <p:cNvSpPr>
            <a:spLocks/>
          </p:cNvSpPr>
          <p:nvPr/>
        </p:nvSpPr>
        <p:spPr bwMode="auto">
          <a:xfrm>
            <a:off x="547687" y="1491712"/>
            <a:ext cx="7034213" cy="452410"/>
          </a:xfrm>
          <a:custGeom>
            <a:avLst/>
            <a:gdLst/>
            <a:ahLst/>
            <a:cxnLst>
              <a:cxn ang="0">
                <a:pos x="2317" y="149"/>
              </a:cxn>
              <a:cxn ang="0">
                <a:pos x="2203" y="0"/>
              </a:cxn>
              <a:cxn ang="0">
                <a:pos x="2202" y="0"/>
              </a:cxn>
              <a:cxn ang="0">
                <a:pos x="1" y="0"/>
              </a:cxn>
              <a:cxn ang="0">
                <a:pos x="0" y="1"/>
              </a:cxn>
              <a:cxn ang="0">
                <a:pos x="0" y="149"/>
              </a:cxn>
              <a:cxn ang="0">
                <a:pos x="2317" y="149"/>
              </a:cxn>
            </a:cxnLst>
            <a:rect l="0" t="0" r="r" b="b"/>
            <a:pathLst>
              <a:path w="2317" h="149">
                <a:moveTo>
                  <a:pt x="2317" y="149"/>
                </a:moveTo>
                <a:cubicBezTo>
                  <a:pt x="2203" y="0"/>
                  <a:pt x="2203" y="0"/>
                  <a:pt x="2203" y="0"/>
                </a:cubicBezTo>
                <a:cubicBezTo>
                  <a:pt x="2203" y="0"/>
                  <a:pt x="2202" y="0"/>
                  <a:pt x="220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49"/>
                  <a:pt x="0" y="149"/>
                  <a:pt x="0" y="149"/>
                </a:cubicBezTo>
                <a:lnTo>
                  <a:pt x="2317" y="149"/>
                </a:lnTo>
                <a:close/>
              </a:path>
            </a:pathLst>
          </a:custGeom>
          <a:solidFill>
            <a:srgbClr val="0091EA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Text Box 394"/>
          <p:cNvSpPr txBox="1">
            <a:spLocks noChangeArrowheads="1"/>
          </p:cNvSpPr>
          <p:nvPr/>
        </p:nvSpPr>
        <p:spPr bwMode="auto">
          <a:xfrm>
            <a:off x="556260" y="1508760"/>
            <a:ext cx="1729740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2010 Jan – Mar</a:t>
            </a:r>
          </a:p>
        </p:txBody>
      </p:sp>
      <p:sp>
        <p:nvSpPr>
          <p:cNvPr id="36" name="Text Box 394"/>
          <p:cNvSpPr txBox="1">
            <a:spLocks noChangeArrowheads="1"/>
          </p:cNvSpPr>
          <p:nvPr/>
        </p:nvSpPr>
        <p:spPr bwMode="auto">
          <a:xfrm>
            <a:off x="2819400" y="1508760"/>
            <a:ext cx="2308860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2010 Mar – Aug</a:t>
            </a:r>
          </a:p>
        </p:txBody>
      </p:sp>
      <p:sp>
        <p:nvSpPr>
          <p:cNvPr id="37" name="Text Box 394"/>
          <p:cNvSpPr txBox="1">
            <a:spLocks noChangeArrowheads="1"/>
          </p:cNvSpPr>
          <p:nvPr/>
        </p:nvSpPr>
        <p:spPr bwMode="auto">
          <a:xfrm>
            <a:off x="5433060" y="1508760"/>
            <a:ext cx="193548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2010 Aug – Dec</a:t>
            </a:r>
          </a:p>
        </p:txBody>
      </p:sp>
      <p:sp>
        <p:nvSpPr>
          <p:cNvPr id="45" name="Chevron 44"/>
          <p:cNvSpPr/>
          <p:nvPr/>
        </p:nvSpPr>
        <p:spPr>
          <a:xfrm>
            <a:off x="5282322" y="2078095"/>
            <a:ext cx="3594977" cy="3067217"/>
          </a:xfrm>
          <a:prstGeom prst="chevron">
            <a:avLst>
              <a:gd name="adj" fmla="val 38110"/>
            </a:avLst>
          </a:prstGeom>
          <a:gradFill>
            <a:gsLst>
              <a:gs pos="13000">
                <a:schemeClr val="bg1"/>
              </a:gs>
              <a:gs pos="69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 w="12700"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ext Box 394"/>
          <p:cNvSpPr txBox="1">
            <a:spLocks noChangeArrowheads="1"/>
          </p:cNvSpPr>
          <p:nvPr/>
        </p:nvSpPr>
        <p:spPr bwMode="auto">
          <a:xfrm>
            <a:off x="777240" y="285750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0" name="Text Box 394"/>
          <p:cNvSpPr txBox="1">
            <a:spLocks noChangeArrowheads="1"/>
          </p:cNvSpPr>
          <p:nvPr/>
        </p:nvSpPr>
        <p:spPr bwMode="auto">
          <a:xfrm>
            <a:off x="777240" y="320040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1" name="Text Box 394"/>
          <p:cNvSpPr txBox="1">
            <a:spLocks noChangeArrowheads="1"/>
          </p:cNvSpPr>
          <p:nvPr/>
        </p:nvSpPr>
        <p:spPr bwMode="auto">
          <a:xfrm>
            <a:off x="777240" y="352044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2" name="Text Box 394"/>
          <p:cNvSpPr txBox="1">
            <a:spLocks noChangeArrowheads="1"/>
          </p:cNvSpPr>
          <p:nvPr/>
        </p:nvSpPr>
        <p:spPr bwMode="auto">
          <a:xfrm>
            <a:off x="777240" y="384810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3" name="Text Box 394"/>
          <p:cNvSpPr txBox="1">
            <a:spLocks noChangeArrowheads="1"/>
          </p:cNvSpPr>
          <p:nvPr/>
        </p:nvSpPr>
        <p:spPr bwMode="auto">
          <a:xfrm>
            <a:off x="3810000" y="285750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4" name="Text Box 394"/>
          <p:cNvSpPr txBox="1">
            <a:spLocks noChangeArrowheads="1"/>
          </p:cNvSpPr>
          <p:nvPr/>
        </p:nvSpPr>
        <p:spPr bwMode="auto">
          <a:xfrm>
            <a:off x="3810000" y="320040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5" name="Text Box 394"/>
          <p:cNvSpPr txBox="1">
            <a:spLocks noChangeArrowheads="1"/>
          </p:cNvSpPr>
          <p:nvPr/>
        </p:nvSpPr>
        <p:spPr bwMode="auto">
          <a:xfrm>
            <a:off x="3810000" y="352044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6" name="Text Box 394"/>
          <p:cNvSpPr txBox="1">
            <a:spLocks noChangeArrowheads="1"/>
          </p:cNvSpPr>
          <p:nvPr/>
        </p:nvSpPr>
        <p:spPr bwMode="auto">
          <a:xfrm>
            <a:off x="3810000" y="384810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7" name="Text Box 394"/>
          <p:cNvSpPr txBox="1">
            <a:spLocks noChangeArrowheads="1"/>
          </p:cNvSpPr>
          <p:nvPr/>
        </p:nvSpPr>
        <p:spPr bwMode="auto">
          <a:xfrm>
            <a:off x="6530340" y="285750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8" name="Text Box 394"/>
          <p:cNvSpPr txBox="1">
            <a:spLocks noChangeArrowheads="1"/>
          </p:cNvSpPr>
          <p:nvPr/>
        </p:nvSpPr>
        <p:spPr bwMode="auto">
          <a:xfrm>
            <a:off x="6530340" y="320040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59" name="Text Box 394"/>
          <p:cNvSpPr txBox="1">
            <a:spLocks noChangeArrowheads="1"/>
          </p:cNvSpPr>
          <p:nvPr/>
        </p:nvSpPr>
        <p:spPr bwMode="auto">
          <a:xfrm>
            <a:off x="6530340" y="352044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  <p:sp>
        <p:nvSpPr>
          <p:cNvPr id="60" name="Text Box 394"/>
          <p:cNvSpPr txBox="1">
            <a:spLocks noChangeArrowheads="1"/>
          </p:cNvSpPr>
          <p:nvPr/>
        </p:nvSpPr>
        <p:spPr bwMode="auto">
          <a:xfrm>
            <a:off x="6530340" y="3848100"/>
            <a:ext cx="2057400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ko-KR" sz="1500" kern="0" dirty="0" smtClean="0">
                <a:ea typeface="굴림" charset="-127"/>
                <a:cs typeface="Arial" pitchFamily="34" charset="0"/>
              </a:rPr>
              <a:t>  </a:t>
            </a:r>
            <a:r>
              <a:rPr lang="en-US" altLang="ko-KR" sz="1500" kern="0" dirty="0" smtClean="0">
                <a:ea typeface="굴림" charset="-127"/>
                <a:cs typeface="Arial" pitchFamily="34" charset="0"/>
              </a:rPr>
              <a:t>Your Text Here </a:t>
            </a:r>
          </a:p>
        </p:txBody>
      </p:sp>
    </p:spTree>
    <p:extLst>
      <p:ext uri="{BB962C8B-B14F-4D97-AF65-F5344CB8AC3E}">
        <p14:creationId xmlns:p14="http://schemas.microsoft.com/office/powerpoint/2010/main" val="42038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4291</TotalTime>
  <Words>67</Words>
  <Application>Microsoft Office PowerPoint</Application>
  <PresentationFormat>全屏显示(4:3)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TZ-手动增减;XG-细微;KJ-平面;DH-静态</cp:keywords>
  <dc:description/>
  <cp:lastModifiedBy>Shiqing Tian</cp:lastModifiedBy>
  <cp:revision>167</cp:revision>
  <dcterms:created xsi:type="dcterms:W3CDTF">2010-07-23T09:33:49Z</dcterms:created>
  <dcterms:modified xsi:type="dcterms:W3CDTF">2014-02-11T06:09:48Z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