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AA31-9C43-4C47-89D2-3C615E81286E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ADE83-0DAA-41C8-B552-539183E5A4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52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0"/>
            <a:ext cx="9144000" cy="377952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990600" y="1295400"/>
            <a:ext cx="7467600" cy="4724400"/>
          </a:xfrm>
          <a:prstGeom prst="roundRect">
            <a:avLst>
              <a:gd name="adj" fmla="val 2502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2103120" y="1447800"/>
            <a:ext cx="5238699" cy="4522470"/>
            <a:chOff x="2103120" y="1600200"/>
            <a:chExt cx="5238699" cy="4522470"/>
          </a:xfrm>
        </p:grpSpPr>
        <p:grpSp>
          <p:nvGrpSpPr>
            <p:cNvPr id="98" name="Group 144"/>
            <p:cNvGrpSpPr/>
            <p:nvPr/>
          </p:nvGrpSpPr>
          <p:grpSpPr>
            <a:xfrm rot="5400000">
              <a:off x="1941195" y="1762125"/>
              <a:ext cx="4522470" cy="4198620"/>
              <a:chOff x="1015365" y="2506980"/>
              <a:chExt cx="7397115" cy="2714625"/>
            </a:xfrm>
          </p:grpSpPr>
          <p:sp>
            <p:nvSpPr>
              <p:cNvPr id="99" name="Line 73"/>
              <p:cNvSpPr>
                <a:spLocks noChangeShapeType="1"/>
              </p:cNvSpPr>
              <p:nvPr/>
            </p:nvSpPr>
            <p:spPr bwMode="auto">
              <a:xfrm flipV="1">
                <a:off x="1015365" y="5219700"/>
                <a:ext cx="7397115" cy="1905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73"/>
              <p:cNvSpPr>
                <a:spLocks noChangeShapeType="1"/>
              </p:cNvSpPr>
              <p:nvPr/>
            </p:nvSpPr>
            <p:spPr bwMode="auto">
              <a:xfrm flipV="1">
                <a:off x="1015365" y="4549140"/>
                <a:ext cx="7397115" cy="1905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73"/>
              <p:cNvSpPr>
                <a:spLocks noChangeShapeType="1"/>
              </p:cNvSpPr>
              <p:nvPr/>
            </p:nvSpPr>
            <p:spPr bwMode="auto">
              <a:xfrm flipV="1">
                <a:off x="1015365" y="3870960"/>
                <a:ext cx="7397115" cy="1905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73"/>
              <p:cNvSpPr>
                <a:spLocks noChangeShapeType="1"/>
              </p:cNvSpPr>
              <p:nvPr/>
            </p:nvSpPr>
            <p:spPr bwMode="auto">
              <a:xfrm flipV="1">
                <a:off x="1015365" y="3192780"/>
                <a:ext cx="7397115" cy="1905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73"/>
              <p:cNvSpPr>
                <a:spLocks noChangeShapeType="1"/>
              </p:cNvSpPr>
              <p:nvPr/>
            </p:nvSpPr>
            <p:spPr bwMode="auto">
              <a:xfrm flipV="1">
                <a:off x="1015365" y="2506980"/>
                <a:ext cx="7397115" cy="1905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Line 73"/>
            <p:cNvSpPr>
              <a:spLocks noChangeShapeType="1"/>
            </p:cNvSpPr>
            <p:nvPr/>
          </p:nvSpPr>
          <p:spPr bwMode="auto">
            <a:xfrm rot="5400000" flipV="1">
              <a:off x="5079111" y="3859962"/>
              <a:ext cx="4522470" cy="2946"/>
            </a:xfrm>
            <a:prstGeom prst="line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Chevron List – Your Text Here </a:t>
            </a:r>
            <a:endParaRPr lang="en-US" sz="39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87" name="Rectangle 54"/>
          <p:cNvSpPr>
            <a:spLocks noChangeArrowheads="1"/>
          </p:cNvSpPr>
          <p:nvPr/>
        </p:nvSpPr>
        <p:spPr bwMode="auto">
          <a:xfrm>
            <a:off x="12954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 dirty="0">
                <a:solidFill>
                  <a:srgbClr val="5E5E5E"/>
                </a:solidFill>
              </a:rPr>
              <a:t>20</a:t>
            </a:r>
            <a:r>
              <a:rPr lang="en-US" sz="1700" b="1" u="none" dirty="0">
                <a:solidFill>
                  <a:srgbClr val="5E5E5E"/>
                </a:solidFill>
              </a:rPr>
              <a:t>0</a:t>
            </a:r>
            <a:r>
              <a:rPr lang="uk-UA" sz="1700" b="1" u="none" dirty="0">
                <a:solidFill>
                  <a:srgbClr val="5E5E5E"/>
                </a:solidFill>
              </a:rPr>
              <a:t>3</a:t>
            </a:r>
            <a:endParaRPr lang="en-US" sz="1700" b="1" u="none" dirty="0">
              <a:solidFill>
                <a:srgbClr val="5E5E5E"/>
              </a:solidFill>
            </a:endParaRPr>
          </a:p>
        </p:txBody>
      </p:sp>
      <p:sp>
        <p:nvSpPr>
          <p:cNvPr id="88" name="Rectangle 55"/>
          <p:cNvSpPr>
            <a:spLocks noChangeArrowheads="1"/>
          </p:cNvSpPr>
          <p:nvPr/>
        </p:nvSpPr>
        <p:spPr bwMode="auto">
          <a:xfrm>
            <a:off x="75057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 dirty="0">
                <a:solidFill>
                  <a:srgbClr val="5E5E5E"/>
                </a:solidFill>
              </a:rPr>
              <a:t>20</a:t>
            </a:r>
            <a:r>
              <a:rPr lang="en-US" sz="1700" b="1" u="none" dirty="0">
                <a:solidFill>
                  <a:srgbClr val="5E5E5E"/>
                </a:solidFill>
              </a:rPr>
              <a:t>0</a:t>
            </a:r>
            <a:r>
              <a:rPr lang="uk-UA" sz="1700" b="1" u="none" dirty="0">
                <a:solidFill>
                  <a:srgbClr val="5E5E5E"/>
                </a:solidFill>
              </a:rPr>
              <a:t>9</a:t>
            </a:r>
            <a:endParaRPr lang="en-US" sz="1700" b="1" u="none" dirty="0">
              <a:solidFill>
                <a:srgbClr val="5E5E5E"/>
              </a:solidFill>
            </a:endParaRPr>
          </a:p>
        </p:txBody>
      </p:sp>
      <p:sp>
        <p:nvSpPr>
          <p:cNvPr id="89" name="Rectangle 56"/>
          <p:cNvSpPr>
            <a:spLocks noChangeArrowheads="1"/>
          </p:cNvSpPr>
          <p:nvPr/>
        </p:nvSpPr>
        <p:spPr bwMode="auto">
          <a:xfrm>
            <a:off x="647700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>
                <a:solidFill>
                  <a:srgbClr val="5E5E5E"/>
                </a:solidFill>
              </a:rPr>
              <a:t>20</a:t>
            </a:r>
            <a:r>
              <a:rPr lang="en-US" sz="1700" b="1" u="none">
                <a:solidFill>
                  <a:srgbClr val="5E5E5E"/>
                </a:solidFill>
              </a:rPr>
              <a:t>0</a:t>
            </a:r>
            <a:r>
              <a:rPr lang="uk-UA" sz="1700" b="1" u="none">
                <a:solidFill>
                  <a:srgbClr val="5E5E5E"/>
                </a:solidFill>
              </a:rPr>
              <a:t>8</a:t>
            </a:r>
            <a:endParaRPr lang="en-US" sz="1700" b="1" u="none">
              <a:solidFill>
                <a:srgbClr val="5E5E5E"/>
              </a:solidFill>
            </a:endParaRPr>
          </a:p>
        </p:txBody>
      </p:sp>
      <p:sp>
        <p:nvSpPr>
          <p:cNvPr id="90" name="Rectangle 57"/>
          <p:cNvSpPr>
            <a:spLocks noChangeArrowheads="1"/>
          </p:cNvSpPr>
          <p:nvPr/>
        </p:nvSpPr>
        <p:spPr bwMode="auto">
          <a:xfrm>
            <a:off x="5429250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>
                <a:solidFill>
                  <a:srgbClr val="5E5E5E"/>
                </a:solidFill>
              </a:rPr>
              <a:t>20</a:t>
            </a:r>
            <a:r>
              <a:rPr lang="en-US" sz="1700" b="1" u="none">
                <a:solidFill>
                  <a:srgbClr val="5E5E5E"/>
                </a:solidFill>
              </a:rPr>
              <a:t>0</a:t>
            </a:r>
            <a:r>
              <a:rPr lang="uk-UA" sz="1700" b="1" u="none">
                <a:solidFill>
                  <a:srgbClr val="5E5E5E"/>
                </a:solidFill>
              </a:rPr>
              <a:t>7</a:t>
            </a:r>
            <a:endParaRPr lang="en-US" sz="1700" b="1" u="none">
              <a:solidFill>
                <a:srgbClr val="5E5E5E"/>
              </a:solidFill>
            </a:endParaRP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44100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>
                <a:solidFill>
                  <a:srgbClr val="5E5E5E"/>
                </a:solidFill>
              </a:rPr>
              <a:t>20</a:t>
            </a:r>
            <a:r>
              <a:rPr lang="en-US" sz="1700" b="1" u="none">
                <a:solidFill>
                  <a:srgbClr val="5E5E5E"/>
                </a:solidFill>
              </a:rPr>
              <a:t>0</a:t>
            </a:r>
            <a:r>
              <a:rPr lang="uk-UA" sz="1700" b="1" u="none">
                <a:solidFill>
                  <a:srgbClr val="5E5E5E"/>
                </a:solidFill>
              </a:rPr>
              <a:t>6</a:t>
            </a:r>
            <a:endParaRPr lang="en-US" sz="1700" b="1" u="none">
              <a:solidFill>
                <a:srgbClr val="5E5E5E"/>
              </a:solidFill>
            </a:endParaRP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34194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>
                <a:solidFill>
                  <a:srgbClr val="5E5E5E"/>
                </a:solidFill>
              </a:rPr>
              <a:t>20</a:t>
            </a:r>
            <a:r>
              <a:rPr lang="en-US" sz="1700" b="1" u="none">
                <a:solidFill>
                  <a:srgbClr val="5E5E5E"/>
                </a:solidFill>
              </a:rPr>
              <a:t>0</a:t>
            </a:r>
            <a:r>
              <a:rPr lang="uk-UA" sz="1700" b="1" u="none">
                <a:solidFill>
                  <a:srgbClr val="5E5E5E"/>
                </a:solidFill>
              </a:rPr>
              <a:t>5</a:t>
            </a:r>
            <a:endParaRPr lang="en-US" sz="1700" b="1" u="none">
              <a:solidFill>
                <a:srgbClr val="5E5E5E"/>
              </a:solidFill>
            </a:endParaRP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2314575" y="6096000"/>
            <a:ext cx="676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uk-UA" sz="1700" b="1" u="none" dirty="0">
                <a:solidFill>
                  <a:srgbClr val="5E5E5E"/>
                </a:solidFill>
              </a:rPr>
              <a:t>20</a:t>
            </a:r>
            <a:r>
              <a:rPr lang="en-US" sz="1700" b="1" u="none" dirty="0">
                <a:solidFill>
                  <a:srgbClr val="5E5E5E"/>
                </a:solidFill>
              </a:rPr>
              <a:t>0</a:t>
            </a:r>
            <a:r>
              <a:rPr lang="uk-UA" sz="1700" b="1" u="none" dirty="0">
                <a:solidFill>
                  <a:srgbClr val="5E5E5E"/>
                </a:solidFill>
              </a:rPr>
              <a:t>4</a:t>
            </a:r>
            <a:endParaRPr lang="en-US" sz="1700" b="1" u="none" dirty="0">
              <a:solidFill>
                <a:srgbClr val="5E5E5E"/>
              </a:solidFill>
            </a:endParaRPr>
          </a:p>
        </p:txBody>
      </p:sp>
      <p:sp>
        <p:nvSpPr>
          <p:cNvPr id="130" name="Rectangle 49"/>
          <p:cNvSpPr>
            <a:spLocks noChangeArrowheads="1"/>
          </p:cNvSpPr>
          <p:nvPr/>
        </p:nvSpPr>
        <p:spPr bwMode="auto">
          <a:xfrm>
            <a:off x="314325" y="5309387"/>
            <a:ext cx="590550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314325" y="4547026"/>
            <a:ext cx="590550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314325" y="3872609"/>
            <a:ext cx="590550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Rectangle 52"/>
          <p:cNvSpPr>
            <a:spLocks noChangeArrowheads="1"/>
          </p:cNvSpPr>
          <p:nvPr/>
        </p:nvSpPr>
        <p:spPr bwMode="auto">
          <a:xfrm>
            <a:off x="314325" y="3223260"/>
            <a:ext cx="590550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Rectangle 53"/>
          <p:cNvSpPr>
            <a:spLocks noChangeArrowheads="1"/>
          </p:cNvSpPr>
          <p:nvPr/>
        </p:nvSpPr>
        <p:spPr bwMode="auto">
          <a:xfrm>
            <a:off x="228600" y="2571750"/>
            <a:ext cx="676275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Rectangle 53"/>
          <p:cNvSpPr>
            <a:spLocks noChangeArrowheads="1"/>
          </p:cNvSpPr>
          <p:nvPr/>
        </p:nvSpPr>
        <p:spPr bwMode="auto">
          <a:xfrm>
            <a:off x="228600" y="1905000"/>
            <a:ext cx="676275" cy="3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500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2" name="Straight Connector 61"/>
          <p:cNvCxnSpPr>
            <a:stCxn id="50" idx="0"/>
            <a:endCxn id="60" idx="2"/>
          </p:cNvCxnSpPr>
          <p:nvPr/>
        </p:nvCxnSpPr>
        <p:spPr>
          <a:xfrm rot="5400000" flipH="1" flipV="1">
            <a:off x="1608156" y="4105500"/>
            <a:ext cx="762440" cy="106972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60" idx="2"/>
            <a:endCxn id="86" idx="0"/>
          </p:cNvCxnSpPr>
          <p:nvPr/>
        </p:nvCxnSpPr>
        <p:spPr>
          <a:xfrm rot="16200000" flipH="1">
            <a:off x="2760236" y="4023140"/>
            <a:ext cx="579560" cy="105156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7" idx="2"/>
            <a:endCxn id="86" idx="0"/>
          </p:cNvCxnSpPr>
          <p:nvPr/>
        </p:nvCxnSpPr>
        <p:spPr>
          <a:xfrm rot="5400000">
            <a:off x="3236486" y="3447830"/>
            <a:ext cx="1730180" cy="105156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70" idx="2"/>
            <a:endCxn id="169" idx="0"/>
          </p:cNvCxnSpPr>
          <p:nvPr/>
        </p:nvCxnSpPr>
        <p:spPr>
          <a:xfrm rot="5400000">
            <a:off x="6162566" y="2944910"/>
            <a:ext cx="2233100" cy="109728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69" idx="0"/>
            <a:endCxn id="168" idx="2"/>
          </p:cNvCxnSpPr>
          <p:nvPr/>
        </p:nvCxnSpPr>
        <p:spPr>
          <a:xfrm rot="16200000" flipV="1">
            <a:off x="5907296" y="3786920"/>
            <a:ext cx="617660" cy="102870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57" idx="2"/>
            <a:endCxn id="168" idx="0"/>
          </p:cNvCxnSpPr>
          <p:nvPr/>
        </p:nvCxnSpPr>
        <p:spPr>
          <a:xfrm rot="16200000" flipH="1">
            <a:off x="4947176" y="2788700"/>
            <a:ext cx="434780" cy="107442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hevron 49"/>
          <p:cNvSpPr/>
          <p:nvPr/>
        </p:nvSpPr>
        <p:spPr>
          <a:xfrm>
            <a:off x="1089660" y="5021580"/>
            <a:ext cx="952500" cy="445575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Chevron 156"/>
          <p:cNvSpPr/>
          <p:nvPr/>
        </p:nvSpPr>
        <p:spPr>
          <a:xfrm>
            <a:off x="4259580" y="265938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hevron 59"/>
          <p:cNvSpPr/>
          <p:nvPr/>
        </p:nvSpPr>
        <p:spPr>
          <a:xfrm>
            <a:off x="2156460" y="381000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3208020" y="483870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5334000" y="354330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6362700" y="461010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7459980" y="1927860"/>
            <a:ext cx="960121" cy="449140"/>
          </a:xfrm>
          <a:prstGeom prst="chevron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Rectangle 54"/>
          <p:cNvSpPr>
            <a:spLocks noChangeArrowheads="1"/>
          </p:cNvSpPr>
          <p:nvPr/>
        </p:nvSpPr>
        <p:spPr bwMode="auto">
          <a:xfrm>
            <a:off x="1257300" y="508254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u="none" dirty="0" smtClean="0">
                <a:solidFill>
                  <a:schemeClr val="bg1"/>
                </a:solidFill>
              </a:rPr>
              <a:t>22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4" name="Rectangle 54"/>
          <p:cNvSpPr>
            <a:spLocks noChangeArrowheads="1"/>
          </p:cNvSpPr>
          <p:nvPr/>
        </p:nvSpPr>
        <p:spPr bwMode="auto">
          <a:xfrm>
            <a:off x="2324100" y="387096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u="none" dirty="0" smtClean="0">
                <a:solidFill>
                  <a:schemeClr val="bg1"/>
                </a:solidFill>
              </a:rPr>
              <a:t>201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5" name="Rectangle 54"/>
          <p:cNvSpPr>
            <a:spLocks noChangeArrowheads="1"/>
          </p:cNvSpPr>
          <p:nvPr/>
        </p:nvSpPr>
        <p:spPr bwMode="auto">
          <a:xfrm>
            <a:off x="3413760" y="49072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62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6" name="Rectangle 54"/>
          <p:cNvSpPr>
            <a:spLocks noChangeArrowheads="1"/>
          </p:cNvSpPr>
          <p:nvPr/>
        </p:nvSpPr>
        <p:spPr bwMode="auto">
          <a:xfrm>
            <a:off x="4472940" y="27355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385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7" name="Rectangle 54"/>
          <p:cNvSpPr>
            <a:spLocks noChangeArrowheads="1"/>
          </p:cNvSpPr>
          <p:nvPr/>
        </p:nvSpPr>
        <p:spPr bwMode="auto">
          <a:xfrm>
            <a:off x="5501640" y="360426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240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8" name="Rectangle 54"/>
          <p:cNvSpPr>
            <a:spLocks noChangeArrowheads="1"/>
          </p:cNvSpPr>
          <p:nvPr/>
        </p:nvSpPr>
        <p:spPr bwMode="auto">
          <a:xfrm>
            <a:off x="6576060" y="467868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97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  <p:sp>
        <p:nvSpPr>
          <p:cNvPr id="189" name="Rectangle 54"/>
          <p:cNvSpPr>
            <a:spLocks noChangeArrowheads="1"/>
          </p:cNvSpPr>
          <p:nvPr/>
        </p:nvSpPr>
        <p:spPr bwMode="auto">
          <a:xfrm>
            <a:off x="7665720" y="1988820"/>
            <a:ext cx="676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u="none" dirty="0" smtClean="0">
                <a:solidFill>
                  <a:schemeClr val="bg1"/>
                </a:solidFill>
              </a:rPr>
              <a:t>503</a:t>
            </a:r>
            <a:endParaRPr lang="en-US" sz="1400" b="1" u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41</Words>
  <Application>Microsoft Office PowerPoint</Application>
  <PresentationFormat>全屏显示(4:3)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Chevron Lists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CT-线型</dc:subject>
  <dc:creator/>
  <cp:keywords>TZ-手动增减;XG-导角棱台;KJ-平面;DH-静态</cp:keywords>
  <dc:description/>
  <cp:lastModifiedBy>Shiqing Tian</cp:lastModifiedBy>
  <cp:revision>38</cp:revision>
  <dcterms:created xsi:type="dcterms:W3CDTF">2009-09-11T09:44:44Z</dcterms:created>
  <dcterms:modified xsi:type="dcterms:W3CDTF">2014-02-11T05:57:42Z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