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5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3352800" y="2371216"/>
            <a:ext cx="4711830" cy="3419984"/>
          </a:xfrm>
          <a:custGeom>
            <a:avLst/>
            <a:gdLst/>
            <a:ahLst/>
            <a:cxnLst>
              <a:cxn ang="0">
                <a:pos x="1996" y="1181"/>
              </a:cxn>
              <a:cxn ang="0">
                <a:pos x="1833" y="472"/>
              </a:cxn>
              <a:cxn ang="0">
                <a:pos x="1587" y="229"/>
              </a:cxn>
              <a:cxn ang="0">
                <a:pos x="1505" y="555"/>
              </a:cxn>
              <a:cxn ang="0">
                <a:pos x="1750" y="947"/>
              </a:cxn>
              <a:cxn ang="0">
                <a:pos x="1493" y="1030"/>
              </a:cxn>
              <a:cxn ang="0">
                <a:pos x="1750" y="1263"/>
              </a:cxn>
              <a:cxn ang="0">
                <a:pos x="1996" y="1422"/>
              </a:cxn>
              <a:cxn ang="0">
                <a:pos x="581" y="1266"/>
              </a:cxn>
              <a:cxn ang="0">
                <a:pos x="1091" y="1183"/>
              </a:cxn>
              <a:cxn ang="0">
                <a:pos x="839" y="1183"/>
              </a:cxn>
              <a:cxn ang="0">
                <a:pos x="1096" y="789"/>
              </a:cxn>
              <a:cxn ang="0">
                <a:pos x="583" y="706"/>
              </a:cxn>
              <a:cxn ang="0">
                <a:pos x="1091" y="314"/>
              </a:cxn>
              <a:cxn ang="0">
                <a:pos x="1091" y="231"/>
              </a:cxn>
              <a:cxn ang="0">
                <a:pos x="501" y="475"/>
              </a:cxn>
              <a:cxn ang="0">
                <a:pos x="253" y="557"/>
              </a:cxn>
              <a:cxn ang="0">
                <a:pos x="501" y="706"/>
              </a:cxn>
              <a:cxn ang="0">
                <a:pos x="260" y="1171"/>
              </a:cxn>
              <a:cxn ang="0">
                <a:pos x="83" y="83"/>
              </a:cxn>
              <a:cxn ang="0">
                <a:pos x="260" y="326"/>
              </a:cxn>
              <a:cxn ang="0">
                <a:pos x="342" y="83"/>
              </a:cxn>
              <a:cxn ang="0">
                <a:pos x="1245" y="475"/>
              </a:cxn>
              <a:cxn ang="0">
                <a:pos x="753" y="557"/>
              </a:cxn>
              <a:cxn ang="0">
                <a:pos x="1245" y="947"/>
              </a:cxn>
              <a:cxn ang="0">
                <a:pos x="997" y="1030"/>
              </a:cxn>
              <a:cxn ang="0">
                <a:pos x="1245" y="1268"/>
              </a:cxn>
              <a:cxn ang="0">
                <a:pos x="1575" y="1185"/>
              </a:cxn>
              <a:cxn ang="0">
                <a:pos x="1327" y="798"/>
              </a:cxn>
              <a:cxn ang="0">
                <a:pos x="1585" y="715"/>
              </a:cxn>
              <a:cxn ang="0">
                <a:pos x="1327" y="83"/>
              </a:cxn>
              <a:cxn ang="0">
                <a:pos x="1745" y="321"/>
              </a:cxn>
              <a:cxn ang="0">
                <a:pos x="1826" y="0"/>
              </a:cxn>
              <a:cxn ang="0">
                <a:pos x="0" y="1509"/>
              </a:cxn>
              <a:cxn ang="0">
                <a:pos x="83" y="1254"/>
              </a:cxn>
              <a:cxn ang="0">
                <a:pos x="342" y="1030"/>
              </a:cxn>
              <a:cxn ang="0">
                <a:pos x="595" y="947"/>
              </a:cxn>
              <a:cxn ang="0">
                <a:pos x="342" y="789"/>
              </a:cxn>
              <a:cxn ang="0">
                <a:pos x="555" y="789"/>
              </a:cxn>
              <a:cxn ang="0">
                <a:pos x="756" y="1183"/>
              </a:cxn>
              <a:cxn ang="0">
                <a:pos x="498" y="1422"/>
              </a:cxn>
              <a:cxn ang="0">
                <a:pos x="250" y="1504"/>
              </a:cxn>
              <a:cxn ang="0">
                <a:pos x="2079" y="0"/>
              </a:cxn>
            </a:cxnLst>
            <a:rect l="0" t="0" r="r" b="b"/>
            <a:pathLst>
              <a:path w="2079" h="1509">
                <a:moveTo>
                  <a:pt x="1996" y="0"/>
                </a:moveTo>
                <a:lnTo>
                  <a:pt x="1996" y="1181"/>
                </a:lnTo>
                <a:lnTo>
                  <a:pt x="1833" y="1181"/>
                </a:lnTo>
                <a:lnTo>
                  <a:pt x="1833" y="472"/>
                </a:lnTo>
                <a:lnTo>
                  <a:pt x="1587" y="472"/>
                </a:lnTo>
                <a:lnTo>
                  <a:pt x="1587" y="229"/>
                </a:lnTo>
                <a:lnTo>
                  <a:pt x="1505" y="229"/>
                </a:lnTo>
                <a:lnTo>
                  <a:pt x="1505" y="555"/>
                </a:lnTo>
                <a:lnTo>
                  <a:pt x="1750" y="555"/>
                </a:lnTo>
                <a:lnTo>
                  <a:pt x="1750" y="947"/>
                </a:lnTo>
                <a:lnTo>
                  <a:pt x="1493" y="947"/>
                </a:lnTo>
                <a:lnTo>
                  <a:pt x="1493" y="1030"/>
                </a:lnTo>
                <a:lnTo>
                  <a:pt x="1750" y="1030"/>
                </a:lnTo>
                <a:lnTo>
                  <a:pt x="1750" y="1263"/>
                </a:lnTo>
                <a:lnTo>
                  <a:pt x="1996" y="1263"/>
                </a:lnTo>
                <a:lnTo>
                  <a:pt x="1996" y="1422"/>
                </a:lnTo>
                <a:lnTo>
                  <a:pt x="581" y="1422"/>
                </a:lnTo>
                <a:lnTo>
                  <a:pt x="581" y="1266"/>
                </a:lnTo>
                <a:lnTo>
                  <a:pt x="1091" y="1266"/>
                </a:lnTo>
                <a:lnTo>
                  <a:pt x="1091" y="1183"/>
                </a:lnTo>
                <a:lnTo>
                  <a:pt x="1091" y="1183"/>
                </a:lnTo>
                <a:lnTo>
                  <a:pt x="839" y="1183"/>
                </a:lnTo>
                <a:lnTo>
                  <a:pt x="839" y="789"/>
                </a:lnTo>
                <a:lnTo>
                  <a:pt x="1096" y="789"/>
                </a:lnTo>
                <a:lnTo>
                  <a:pt x="1096" y="706"/>
                </a:lnTo>
                <a:lnTo>
                  <a:pt x="583" y="706"/>
                </a:lnTo>
                <a:lnTo>
                  <a:pt x="583" y="314"/>
                </a:lnTo>
                <a:lnTo>
                  <a:pt x="1091" y="314"/>
                </a:lnTo>
                <a:lnTo>
                  <a:pt x="1091" y="231"/>
                </a:lnTo>
                <a:lnTo>
                  <a:pt x="1091" y="231"/>
                </a:lnTo>
                <a:lnTo>
                  <a:pt x="501" y="231"/>
                </a:lnTo>
                <a:lnTo>
                  <a:pt x="501" y="475"/>
                </a:lnTo>
                <a:lnTo>
                  <a:pt x="253" y="475"/>
                </a:lnTo>
                <a:lnTo>
                  <a:pt x="253" y="557"/>
                </a:lnTo>
                <a:lnTo>
                  <a:pt x="501" y="557"/>
                </a:lnTo>
                <a:lnTo>
                  <a:pt x="501" y="706"/>
                </a:lnTo>
                <a:lnTo>
                  <a:pt x="260" y="706"/>
                </a:lnTo>
                <a:lnTo>
                  <a:pt x="260" y="1171"/>
                </a:lnTo>
                <a:lnTo>
                  <a:pt x="83" y="1171"/>
                </a:lnTo>
                <a:lnTo>
                  <a:pt x="83" y="83"/>
                </a:lnTo>
                <a:lnTo>
                  <a:pt x="260" y="83"/>
                </a:lnTo>
                <a:lnTo>
                  <a:pt x="260" y="326"/>
                </a:lnTo>
                <a:lnTo>
                  <a:pt x="342" y="326"/>
                </a:lnTo>
                <a:lnTo>
                  <a:pt x="342" y="83"/>
                </a:lnTo>
                <a:lnTo>
                  <a:pt x="1245" y="83"/>
                </a:lnTo>
                <a:lnTo>
                  <a:pt x="1245" y="475"/>
                </a:lnTo>
                <a:lnTo>
                  <a:pt x="753" y="475"/>
                </a:lnTo>
                <a:lnTo>
                  <a:pt x="753" y="557"/>
                </a:lnTo>
                <a:lnTo>
                  <a:pt x="1245" y="557"/>
                </a:lnTo>
                <a:lnTo>
                  <a:pt x="1245" y="947"/>
                </a:lnTo>
                <a:lnTo>
                  <a:pt x="997" y="947"/>
                </a:lnTo>
                <a:lnTo>
                  <a:pt x="997" y="1030"/>
                </a:lnTo>
                <a:lnTo>
                  <a:pt x="1245" y="1030"/>
                </a:lnTo>
                <a:lnTo>
                  <a:pt x="1245" y="1268"/>
                </a:lnTo>
                <a:lnTo>
                  <a:pt x="1575" y="1268"/>
                </a:lnTo>
                <a:lnTo>
                  <a:pt x="1575" y="1185"/>
                </a:lnTo>
                <a:lnTo>
                  <a:pt x="1327" y="1185"/>
                </a:lnTo>
                <a:lnTo>
                  <a:pt x="1327" y="798"/>
                </a:lnTo>
                <a:lnTo>
                  <a:pt x="1585" y="798"/>
                </a:lnTo>
                <a:lnTo>
                  <a:pt x="1585" y="715"/>
                </a:lnTo>
                <a:lnTo>
                  <a:pt x="1327" y="715"/>
                </a:lnTo>
                <a:lnTo>
                  <a:pt x="1327" y="83"/>
                </a:lnTo>
                <a:lnTo>
                  <a:pt x="1745" y="83"/>
                </a:lnTo>
                <a:lnTo>
                  <a:pt x="1745" y="321"/>
                </a:lnTo>
                <a:lnTo>
                  <a:pt x="1826" y="321"/>
                </a:lnTo>
                <a:lnTo>
                  <a:pt x="1826" y="0"/>
                </a:lnTo>
                <a:lnTo>
                  <a:pt x="0" y="0"/>
                </a:lnTo>
                <a:lnTo>
                  <a:pt x="0" y="1509"/>
                </a:lnTo>
                <a:lnTo>
                  <a:pt x="83" y="1509"/>
                </a:lnTo>
                <a:lnTo>
                  <a:pt x="83" y="1254"/>
                </a:lnTo>
                <a:lnTo>
                  <a:pt x="342" y="1254"/>
                </a:lnTo>
                <a:lnTo>
                  <a:pt x="342" y="1030"/>
                </a:lnTo>
                <a:lnTo>
                  <a:pt x="595" y="1030"/>
                </a:lnTo>
                <a:lnTo>
                  <a:pt x="595" y="947"/>
                </a:lnTo>
                <a:lnTo>
                  <a:pt x="342" y="947"/>
                </a:lnTo>
                <a:lnTo>
                  <a:pt x="342" y="789"/>
                </a:lnTo>
                <a:lnTo>
                  <a:pt x="555" y="789"/>
                </a:lnTo>
                <a:lnTo>
                  <a:pt x="555" y="789"/>
                </a:lnTo>
                <a:lnTo>
                  <a:pt x="756" y="789"/>
                </a:lnTo>
                <a:lnTo>
                  <a:pt x="756" y="1183"/>
                </a:lnTo>
                <a:lnTo>
                  <a:pt x="498" y="1183"/>
                </a:lnTo>
                <a:lnTo>
                  <a:pt x="498" y="1422"/>
                </a:lnTo>
                <a:lnTo>
                  <a:pt x="250" y="1422"/>
                </a:lnTo>
                <a:lnTo>
                  <a:pt x="250" y="1504"/>
                </a:lnTo>
                <a:lnTo>
                  <a:pt x="2079" y="1504"/>
                </a:lnTo>
                <a:lnTo>
                  <a:pt x="2079" y="0"/>
                </a:lnTo>
                <a:lnTo>
                  <a:pt x="199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64"/>
          <p:cNvGrpSpPr/>
          <p:nvPr/>
        </p:nvGrpSpPr>
        <p:grpSpPr>
          <a:xfrm>
            <a:off x="914400" y="2521803"/>
            <a:ext cx="331224" cy="330908"/>
            <a:chOff x="274279" y="3203997"/>
            <a:chExt cx="1063391" cy="1062375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838200" y="4503003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38200" y="2887563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accent3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accent3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accent3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8200" y="4807803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38200" y="3203138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200" y="914400"/>
            <a:ext cx="495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has been the industry's standard dummy text ever since the 1500s. 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grpSp>
        <p:nvGrpSpPr>
          <p:cNvPr id="121" name="Group 56"/>
          <p:cNvGrpSpPr/>
          <p:nvPr/>
        </p:nvGrpSpPr>
        <p:grpSpPr>
          <a:xfrm>
            <a:off x="939800" y="4127500"/>
            <a:ext cx="331226" cy="331224"/>
            <a:chOff x="274279" y="1948647"/>
            <a:chExt cx="1063391" cy="1063391"/>
          </a:xfrm>
        </p:grpSpPr>
        <p:sp>
          <p:nvSpPr>
            <p:cNvPr id="122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" name="Oval 125"/>
          <p:cNvSpPr/>
          <p:nvPr/>
        </p:nvSpPr>
        <p:spPr>
          <a:xfrm>
            <a:off x="7543800" y="2209800"/>
            <a:ext cx="274320" cy="2743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3596640" y="5692140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596640" y="5303520"/>
            <a:ext cx="274320" cy="274320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947160" y="5280660"/>
            <a:ext cx="274320" cy="27432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543800" y="2552700"/>
            <a:ext cx="274320" cy="274320"/>
          </a:xfrm>
          <a:prstGeom prst="ellipse">
            <a:avLst/>
          </a:prstGeom>
          <a:solidFill>
            <a:schemeClr val="accent3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7543800" y="2887980"/>
            <a:ext cx="274320" cy="274320"/>
          </a:xfrm>
          <a:prstGeom prst="ellipse">
            <a:avLst/>
          </a:prstGeom>
          <a:solidFill>
            <a:schemeClr val="accent3">
              <a:lumMod val="75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56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828</cp:revision>
  <dcterms:created xsi:type="dcterms:W3CDTF">2010-07-23T09:33:49Z</dcterms:created>
  <dcterms:modified xsi:type="dcterms:W3CDTF">2014-02-11T05:59:43Z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