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6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6153090"/>
            <a:ext cx="25908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Your Text Here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-66644" y="3587234"/>
            <a:ext cx="17526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/>
              <a:t>Example text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-1333500" y="3721100"/>
            <a:ext cx="4800600" cy="1588"/>
          </a:xfrm>
          <a:prstGeom prst="straightConnector1">
            <a:avLst/>
          </a:prstGeom>
          <a:ln w="57150">
            <a:solidFill>
              <a:srgbClr val="4D4D4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036320" y="6096000"/>
            <a:ext cx="7345680" cy="794"/>
          </a:xfrm>
          <a:prstGeom prst="straightConnector1">
            <a:avLst/>
          </a:prstGeom>
          <a:ln w="57150">
            <a:solidFill>
              <a:srgbClr val="4D4D4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85025" y="5404535"/>
            <a:ext cx="9581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1149933" y="4873722"/>
            <a:ext cx="561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2" name="AutoShape 64"/>
          <p:cNvSpPr>
            <a:spLocks noChangeArrowheads="1"/>
          </p:cNvSpPr>
          <p:nvPr/>
        </p:nvSpPr>
        <p:spPr bwMode="gray">
          <a:xfrm>
            <a:off x="609600" y="4572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7" name="Group 19"/>
          <p:cNvGrpSpPr/>
          <p:nvPr/>
        </p:nvGrpSpPr>
        <p:grpSpPr>
          <a:xfrm>
            <a:off x="1746806" y="3514573"/>
            <a:ext cx="1007613" cy="570376"/>
            <a:chOff x="6705600" y="0"/>
            <a:chExt cx="2012950" cy="901700"/>
          </a:xfrm>
        </p:grpSpPr>
        <p:sp>
          <p:nvSpPr>
            <p:cNvPr id="21" name="Rounded Rectangle 2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39"/>
          <p:cNvGrpSpPr/>
          <p:nvPr/>
        </p:nvGrpSpPr>
        <p:grpSpPr>
          <a:xfrm>
            <a:off x="1747463" y="4728780"/>
            <a:ext cx="1007613" cy="570376"/>
            <a:chOff x="6705600" y="0"/>
            <a:chExt cx="2012950" cy="901700"/>
          </a:xfrm>
        </p:grpSpPr>
        <p:sp>
          <p:nvSpPr>
            <p:cNvPr id="41" name="Rounded Rectangle 4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004620"/>
                </a:gs>
                <a:gs pos="100000">
                  <a:schemeClr val="accent4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29"/>
          <p:cNvGrpSpPr/>
          <p:nvPr/>
        </p:nvGrpSpPr>
        <p:grpSpPr>
          <a:xfrm>
            <a:off x="6997186" y="1689100"/>
            <a:ext cx="1007613" cy="570376"/>
            <a:chOff x="6705600" y="0"/>
            <a:chExt cx="2012950" cy="901700"/>
          </a:xfrm>
        </p:grpSpPr>
        <p:sp>
          <p:nvSpPr>
            <p:cNvPr id="131" name="Rounded Rectangle 13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38"/>
          <p:cNvGrpSpPr/>
          <p:nvPr/>
        </p:nvGrpSpPr>
        <p:grpSpPr>
          <a:xfrm>
            <a:off x="5954338" y="4727954"/>
            <a:ext cx="1007613" cy="570376"/>
            <a:chOff x="6705600" y="0"/>
            <a:chExt cx="2012950" cy="901700"/>
          </a:xfrm>
        </p:grpSpPr>
        <p:sp>
          <p:nvSpPr>
            <p:cNvPr id="66" name="Rounded Rectangle 6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53"/>
          <p:cNvGrpSpPr/>
          <p:nvPr/>
        </p:nvGrpSpPr>
        <p:grpSpPr>
          <a:xfrm>
            <a:off x="7002485" y="3551351"/>
            <a:ext cx="1007613" cy="570376"/>
            <a:chOff x="6705600" y="0"/>
            <a:chExt cx="2012950" cy="901700"/>
          </a:xfrm>
        </p:grpSpPr>
        <p:sp>
          <p:nvSpPr>
            <p:cNvPr id="69" name="Rounded Rectangle 68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29"/>
          <p:cNvGrpSpPr/>
          <p:nvPr/>
        </p:nvGrpSpPr>
        <p:grpSpPr>
          <a:xfrm>
            <a:off x="6997186" y="2309344"/>
            <a:ext cx="1007613" cy="570376"/>
            <a:chOff x="6705600" y="0"/>
            <a:chExt cx="2012950" cy="901700"/>
          </a:xfrm>
        </p:grpSpPr>
        <p:sp>
          <p:nvSpPr>
            <p:cNvPr id="72" name="Rounded Rectangle 7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129"/>
          <p:cNvGrpSpPr/>
          <p:nvPr/>
        </p:nvGrpSpPr>
        <p:grpSpPr>
          <a:xfrm>
            <a:off x="5935413" y="1689100"/>
            <a:ext cx="1007613" cy="570376"/>
            <a:chOff x="6705600" y="0"/>
            <a:chExt cx="2012950" cy="901700"/>
          </a:xfrm>
        </p:grpSpPr>
        <p:sp>
          <p:nvSpPr>
            <p:cNvPr id="75" name="Rounded Rectangle 7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36"/>
          <p:cNvGrpSpPr/>
          <p:nvPr/>
        </p:nvGrpSpPr>
        <p:grpSpPr>
          <a:xfrm>
            <a:off x="1745660" y="2272135"/>
            <a:ext cx="1007613" cy="570376"/>
            <a:chOff x="6705600" y="0"/>
            <a:chExt cx="2012950" cy="901700"/>
          </a:xfrm>
        </p:grpSpPr>
        <p:sp>
          <p:nvSpPr>
            <p:cNvPr id="78" name="Rounded Rectangle 7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7"/>
          <p:cNvGrpSpPr/>
          <p:nvPr/>
        </p:nvGrpSpPr>
        <p:grpSpPr>
          <a:xfrm>
            <a:off x="3838239" y="1689100"/>
            <a:ext cx="1007613" cy="570376"/>
            <a:chOff x="6705600" y="0"/>
            <a:chExt cx="2012950" cy="901700"/>
          </a:xfrm>
        </p:grpSpPr>
        <p:sp>
          <p:nvSpPr>
            <p:cNvPr id="81" name="Rounded Rectangle 8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153"/>
          <p:cNvGrpSpPr/>
          <p:nvPr/>
        </p:nvGrpSpPr>
        <p:grpSpPr>
          <a:xfrm>
            <a:off x="5951224" y="2920594"/>
            <a:ext cx="1007613" cy="570376"/>
            <a:chOff x="6705600" y="0"/>
            <a:chExt cx="2012950" cy="901700"/>
          </a:xfrm>
        </p:grpSpPr>
        <p:sp>
          <p:nvSpPr>
            <p:cNvPr id="84" name="Rounded Rectangle 83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150"/>
          <p:cNvGrpSpPr/>
          <p:nvPr/>
        </p:nvGrpSpPr>
        <p:grpSpPr>
          <a:xfrm>
            <a:off x="4888250" y="2317810"/>
            <a:ext cx="1007613" cy="570376"/>
            <a:chOff x="6705600" y="0"/>
            <a:chExt cx="2012950" cy="901700"/>
          </a:xfrm>
        </p:grpSpPr>
        <p:sp>
          <p:nvSpPr>
            <p:cNvPr id="87" name="Rounded Rectangle 8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30"/>
          <p:cNvGrpSpPr/>
          <p:nvPr/>
        </p:nvGrpSpPr>
        <p:grpSpPr>
          <a:xfrm>
            <a:off x="2794595" y="2889179"/>
            <a:ext cx="1007613" cy="570376"/>
            <a:chOff x="6705600" y="0"/>
            <a:chExt cx="2012950" cy="901700"/>
          </a:xfrm>
        </p:grpSpPr>
        <p:sp>
          <p:nvSpPr>
            <p:cNvPr id="90" name="Rounded Rectangle 8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45"/>
          <p:cNvGrpSpPr/>
          <p:nvPr/>
        </p:nvGrpSpPr>
        <p:grpSpPr>
          <a:xfrm>
            <a:off x="3853066" y="3504636"/>
            <a:ext cx="1007613" cy="570376"/>
            <a:chOff x="6705600" y="0"/>
            <a:chExt cx="2012950" cy="901700"/>
          </a:xfrm>
        </p:grpSpPr>
        <p:sp>
          <p:nvSpPr>
            <p:cNvPr id="93" name="Rounded Rectangle 92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138"/>
          <p:cNvGrpSpPr/>
          <p:nvPr/>
        </p:nvGrpSpPr>
        <p:grpSpPr>
          <a:xfrm>
            <a:off x="4903077" y="4128735"/>
            <a:ext cx="1007613" cy="570376"/>
            <a:chOff x="6705600" y="0"/>
            <a:chExt cx="2012950" cy="901700"/>
          </a:xfrm>
        </p:grpSpPr>
        <p:sp>
          <p:nvSpPr>
            <p:cNvPr id="96" name="Rounded Rectangle 9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9"/>
          <p:cNvGrpSpPr/>
          <p:nvPr/>
        </p:nvGrpSpPr>
        <p:grpSpPr>
          <a:xfrm>
            <a:off x="1747463" y="4124305"/>
            <a:ext cx="1007613" cy="570376"/>
            <a:chOff x="6705600" y="0"/>
            <a:chExt cx="2012950" cy="901700"/>
          </a:xfrm>
        </p:grpSpPr>
        <p:sp>
          <p:nvSpPr>
            <p:cNvPr id="110" name="Rounded Rectangle 10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004620"/>
                </a:gs>
                <a:gs pos="100000">
                  <a:schemeClr val="accent4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39"/>
          <p:cNvGrpSpPr/>
          <p:nvPr/>
        </p:nvGrpSpPr>
        <p:grpSpPr>
          <a:xfrm>
            <a:off x="2809237" y="4728780"/>
            <a:ext cx="1007613" cy="570376"/>
            <a:chOff x="6705600" y="0"/>
            <a:chExt cx="2012950" cy="901700"/>
          </a:xfrm>
        </p:grpSpPr>
        <p:sp>
          <p:nvSpPr>
            <p:cNvPr id="113" name="Rounded Rectangle 112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004620"/>
                </a:gs>
                <a:gs pos="100000">
                  <a:schemeClr val="accent4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2808579" y="4113792"/>
            <a:ext cx="1007613" cy="570376"/>
            <a:chOff x="6705600" y="0"/>
            <a:chExt cx="2012950" cy="901700"/>
          </a:xfrm>
        </p:grpSpPr>
        <p:sp>
          <p:nvSpPr>
            <p:cNvPr id="116" name="Rounded Rectangle 11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19"/>
          <p:cNvGrpSpPr/>
          <p:nvPr/>
        </p:nvGrpSpPr>
        <p:grpSpPr>
          <a:xfrm>
            <a:off x="3853927" y="4728780"/>
            <a:ext cx="1007613" cy="570376"/>
            <a:chOff x="6705600" y="0"/>
            <a:chExt cx="2012950" cy="901700"/>
          </a:xfrm>
        </p:grpSpPr>
        <p:sp>
          <p:nvSpPr>
            <p:cNvPr id="119" name="Rounded Rectangle 118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" name="Group 19"/>
          <p:cNvGrpSpPr/>
          <p:nvPr/>
        </p:nvGrpSpPr>
        <p:grpSpPr>
          <a:xfrm>
            <a:off x="4895327" y="4728780"/>
            <a:ext cx="1007613" cy="570376"/>
            <a:chOff x="6705600" y="0"/>
            <a:chExt cx="2012950" cy="901700"/>
          </a:xfrm>
        </p:grpSpPr>
        <p:sp>
          <p:nvSpPr>
            <p:cNvPr id="123" name="Rounded Rectangle 122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" name="Group 19"/>
          <p:cNvGrpSpPr/>
          <p:nvPr/>
        </p:nvGrpSpPr>
        <p:grpSpPr>
          <a:xfrm>
            <a:off x="3853927" y="4131880"/>
            <a:ext cx="1007613" cy="570376"/>
            <a:chOff x="6705600" y="0"/>
            <a:chExt cx="2012950" cy="901700"/>
          </a:xfrm>
        </p:grpSpPr>
        <p:sp>
          <p:nvSpPr>
            <p:cNvPr id="126" name="Rounded Rectangle 12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" name="Group 36"/>
          <p:cNvGrpSpPr/>
          <p:nvPr/>
        </p:nvGrpSpPr>
        <p:grpSpPr>
          <a:xfrm>
            <a:off x="1745660" y="1662535"/>
            <a:ext cx="1007613" cy="570376"/>
            <a:chOff x="6705600" y="0"/>
            <a:chExt cx="2012950" cy="901700"/>
          </a:xfrm>
        </p:grpSpPr>
        <p:sp>
          <p:nvSpPr>
            <p:cNvPr id="134" name="Rounded Rectangle 133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" name="Group 30"/>
          <p:cNvGrpSpPr/>
          <p:nvPr/>
        </p:nvGrpSpPr>
        <p:grpSpPr>
          <a:xfrm>
            <a:off x="2794595" y="2279579"/>
            <a:ext cx="1007613" cy="570376"/>
            <a:chOff x="6705600" y="0"/>
            <a:chExt cx="2012950" cy="901700"/>
          </a:xfrm>
        </p:grpSpPr>
        <p:sp>
          <p:nvSpPr>
            <p:cNvPr id="137" name="Rounded Rectangle 13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9" name="Group 45"/>
          <p:cNvGrpSpPr/>
          <p:nvPr/>
        </p:nvGrpSpPr>
        <p:grpSpPr>
          <a:xfrm>
            <a:off x="3853066" y="2895036"/>
            <a:ext cx="1007613" cy="570376"/>
            <a:chOff x="6705600" y="0"/>
            <a:chExt cx="2012950" cy="901700"/>
          </a:xfrm>
        </p:grpSpPr>
        <p:sp>
          <p:nvSpPr>
            <p:cNvPr id="142" name="Rounded Rectangle 14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" name="Group 138"/>
          <p:cNvGrpSpPr/>
          <p:nvPr/>
        </p:nvGrpSpPr>
        <p:grpSpPr>
          <a:xfrm>
            <a:off x="4903077" y="3519135"/>
            <a:ext cx="1007613" cy="570376"/>
            <a:chOff x="6705600" y="0"/>
            <a:chExt cx="2012950" cy="901700"/>
          </a:xfrm>
        </p:grpSpPr>
        <p:sp>
          <p:nvSpPr>
            <p:cNvPr id="145" name="Rounded Rectangle 14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7" name="Group 19"/>
          <p:cNvGrpSpPr/>
          <p:nvPr/>
        </p:nvGrpSpPr>
        <p:grpSpPr>
          <a:xfrm>
            <a:off x="2808579" y="3504192"/>
            <a:ext cx="1007613" cy="570376"/>
            <a:chOff x="6705600" y="0"/>
            <a:chExt cx="2012950" cy="901700"/>
          </a:xfrm>
        </p:grpSpPr>
        <p:sp>
          <p:nvSpPr>
            <p:cNvPr id="148" name="Rounded Rectangle 14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0" name="Group 19"/>
          <p:cNvGrpSpPr/>
          <p:nvPr/>
        </p:nvGrpSpPr>
        <p:grpSpPr>
          <a:xfrm>
            <a:off x="1746806" y="2892273"/>
            <a:ext cx="1007613" cy="570376"/>
            <a:chOff x="6705600" y="0"/>
            <a:chExt cx="2012950" cy="901700"/>
          </a:xfrm>
        </p:grpSpPr>
        <p:sp>
          <p:nvSpPr>
            <p:cNvPr id="151" name="Rounded Rectangle 15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" name="Group 153"/>
          <p:cNvGrpSpPr/>
          <p:nvPr/>
        </p:nvGrpSpPr>
        <p:grpSpPr>
          <a:xfrm>
            <a:off x="5951224" y="2310994"/>
            <a:ext cx="1007613" cy="570376"/>
            <a:chOff x="6705600" y="0"/>
            <a:chExt cx="2012950" cy="901700"/>
          </a:xfrm>
        </p:grpSpPr>
        <p:sp>
          <p:nvSpPr>
            <p:cNvPr id="158" name="Rounded Rectangle 15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153"/>
          <p:cNvGrpSpPr/>
          <p:nvPr/>
        </p:nvGrpSpPr>
        <p:grpSpPr>
          <a:xfrm>
            <a:off x="7002485" y="2929051"/>
            <a:ext cx="1007613" cy="570376"/>
            <a:chOff x="6705600" y="0"/>
            <a:chExt cx="2012950" cy="901700"/>
          </a:xfrm>
        </p:grpSpPr>
        <p:sp>
          <p:nvSpPr>
            <p:cNvPr id="161" name="Rounded Rectangle 16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" name="Group 150"/>
          <p:cNvGrpSpPr/>
          <p:nvPr/>
        </p:nvGrpSpPr>
        <p:grpSpPr>
          <a:xfrm>
            <a:off x="4888250" y="1695510"/>
            <a:ext cx="1007613" cy="570376"/>
            <a:chOff x="6705600" y="0"/>
            <a:chExt cx="2012950" cy="901700"/>
          </a:xfrm>
        </p:grpSpPr>
        <p:sp>
          <p:nvSpPr>
            <p:cNvPr id="164" name="Rounded Rectangle 163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6" name="Group 30"/>
          <p:cNvGrpSpPr/>
          <p:nvPr/>
        </p:nvGrpSpPr>
        <p:grpSpPr>
          <a:xfrm>
            <a:off x="2794595" y="1669979"/>
            <a:ext cx="1007613" cy="570376"/>
            <a:chOff x="6705600" y="0"/>
            <a:chExt cx="2012950" cy="901700"/>
          </a:xfrm>
        </p:grpSpPr>
        <p:sp>
          <p:nvSpPr>
            <p:cNvPr id="167" name="Rounded Rectangle 16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9" name="Group 45"/>
          <p:cNvGrpSpPr/>
          <p:nvPr/>
        </p:nvGrpSpPr>
        <p:grpSpPr>
          <a:xfrm>
            <a:off x="3853066" y="2298136"/>
            <a:ext cx="1007613" cy="570376"/>
            <a:chOff x="6705600" y="0"/>
            <a:chExt cx="2012950" cy="901700"/>
          </a:xfrm>
        </p:grpSpPr>
        <p:sp>
          <p:nvSpPr>
            <p:cNvPr id="170" name="Rounded Rectangle 16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2" name="Group 138"/>
          <p:cNvGrpSpPr/>
          <p:nvPr/>
        </p:nvGrpSpPr>
        <p:grpSpPr>
          <a:xfrm>
            <a:off x="4903077" y="2909535"/>
            <a:ext cx="1007613" cy="570376"/>
            <a:chOff x="6705600" y="0"/>
            <a:chExt cx="2012950" cy="901700"/>
          </a:xfrm>
        </p:grpSpPr>
        <p:sp>
          <p:nvSpPr>
            <p:cNvPr id="173" name="Rounded Rectangle 172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5" name="Group 138"/>
          <p:cNvGrpSpPr/>
          <p:nvPr/>
        </p:nvGrpSpPr>
        <p:grpSpPr>
          <a:xfrm>
            <a:off x="5954338" y="3534154"/>
            <a:ext cx="1007613" cy="570376"/>
            <a:chOff x="6705600" y="0"/>
            <a:chExt cx="2012950" cy="901700"/>
          </a:xfrm>
        </p:grpSpPr>
        <p:sp>
          <p:nvSpPr>
            <p:cNvPr id="176" name="Rounded Rectangle 17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8" name="Group 138"/>
          <p:cNvGrpSpPr/>
          <p:nvPr/>
        </p:nvGrpSpPr>
        <p:grpSpPr>
          <a:xfrm>
            <a:off x="6995738" y="4727954"/>
            <a:ext cx="1007613" cy="570376"/>
            <a:chOff x="6705600" y="0"/>
            <a:chExt cx="2012950" cy="901700"/>
          </a:xfrm>
        </p:grpSpPr>
        <p:sp>
          <p:nvSpPr>
            <p:cNvPr id="179" name="Rounded Rectangle 178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1" name="Group 138"/>
          <p:cNvGrpSpPr/>
          <p:nvPr/>
        </p:nvGrpSpPr>
        <p:grpSpPr>
          <a:xfrm>
            <a:off x="6995738" y="4118354"/>
            <a:ext cx="1007613" cy="570376"/>
            <a:chOff x="6705600" y="0"/>
            <a:chExt cx="2012950" cy="901700"/>
          </a:xfrm>
        </p:grpSpPr>
        <p:sp>
          <p:nvSpPr>
            <p:cNvPr id="182" name="Rounded Rectangle 18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" name="Group 138"/>
          <p:cNvGrpSpPr/>
          <p:nvPr/>
        </p:nvGrpSpPr>
        <p:grpSpPr>
          <a:xfrm>
            <a:off x="5944477" y="4128735"/>
            <a:ext cx="1007613" cy="570376"/>
            <a:chOff x="6705600" y="0"/>
            <a:chExt cx="2012950" cy="901700"/>
          </a:xfrm>
        </p:grpSpPr>
        <p:sp>
          <p:nvSpPr>
            <p:cNvPr id="185" name="Rounded Rectangle 18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7" name="Rectangle 186"/>
          <p:cNvSpPr/>
          <p:nvPr/>
        </p:nvSpPr>
        <p:spPr>
          <a:xfrm>
            <a:off x="2839125" y="5404535"/>
            <a:ext cx="9581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3893225" y="5404535"/>
            <a:ext cx="9581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4947325" y="5404535"/>
            <a:ext cx="9581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5988725" y="5404535"/>
            <a:ext cx="9581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7042825" y="5404535"/>
            <a:ext cx="9581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92" name="Rectangle 191"/>
          <p:cNvSpPr/>
          <p:nvPr/>
        </p:nvSpPr>
        <p:spPr>
          <a:xfrm rot="16200000">
            <a:off x="1149933" y="4270472"/>
            <a:ext cx="561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93" name="Rectangle 192"/>
          <p:cNvSpPr/>
          <p:nvPr/>
        </p:nvSpPr>
        <p:spPr>
          <a:xfrm rot="16200000">
            <a:off x="1149933" y="3673572"/>
            <a:ext cx="561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94" name="Rectangle 193"/>
          <p:cNvSpPr/>
          <p:nvPr/>
        </p:nvSpPr>
        <p:spPr>
          <a:xfrm rot="16200000">
            <a:off x="1149933" y="3095722"/>
            <a:ext cx="561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95" name="Rectangle 194"/>
          <p:cNvSpPr/>
          <p:nvPr/>
        </p:nvSpPr>
        <p:spPr>
          <a:xfrm rot="16200000">
            <a:off x="1149933" y="2435322"/>
            <a:ext cx="561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96" name="Rectangle 195"/>
          <p:cNvSpPr/>
          <p:nvPr/>
        </p:nvSpPr>
        <p:spPr>
          <a:xfrm rot="16200000">
            <a:off x="1149933" y="1819372"/>
            <a:ext cx="561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97" name="Oval 196"/>
          <p:cNvSpPr/>
          <p:nvPr/>
        </p:nvSpPr>
        <p:spPr>
          <a:xfrm>
            <a:off x="2457450" y="4410075"/>
            <a:ext cx="619125" cy="619125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6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6677025" y="1981200"/>
            <a:ext cx="609600" cy="6096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6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29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TZ-手动增减;XG-高光;KJ-平面;DH-静态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2014-02-11T06:10:27Z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