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745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DUE DILIGENCE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4191000" y="1550442"/>
            <a:ext cx="4246564" cy="4240758"/>
            <a:chOff x="2746375" y="1792068"/>
            <a:chExt cx="3484563" cy="3479800"/>
          </a:xfr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5586659" y="2949582"/>
            <a:ext cx="1448668" cy="1448668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3299936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CommercialDue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Diligence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89681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Improve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Retums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4017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Manage Risk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31537" y="479609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Move Faster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3425" y="2175946"/>
            <a:ext cx="1200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Enhance </a:t>
            </a:r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Credility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2175946"/>
            <a:ext cx="124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Cut a better Deal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1447800"/>
            <a:ext cx="2590800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Same Side Corner Rectangle 17"/>
          <p:cNvSpPr/>
          <p:nvPr/>
        </p:nvSpPr>
        <p:spPr>
          <a:xfrm>
            <a:off x="838200" y="12192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36320" y="1857375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19200" y="44151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4916269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36861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27937" y="1255715"/>
            <a:ext cx="20724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Enhance </a:t>
            </a:r>
            <a:r>
              <a:rPr lang="en-US" sz="1600" b="1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Credility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07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4558473</TotalTime>
  <Words>104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1548</cp:revision>
  <dcterms:created xsi:type="dcterms:W3CDTF">2010-07-23T09:33:49Z</dcterms:created>
  <dcterms:modified xsi:type="dcterms:W3CDTF">2014-02-11T05:58:56Z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