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Rectangle 308"/>
          <p:cNvSpPr/>
          <p:nvPr/>
        </p:nvSpPr>
        <p:spPr>
          <a:xfrm rot="10800000">
            <a:off x="0" y="342900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10" name="Oval 309"/>
          <p:cNvSpPr/>
          <p:nvPr/>
        </p:nvSpPr>
        <p:spPr bwMode="auto">
          <a:xfrm>
            <a:off x="2895600" y="4828014"/>
            <a:ext cx="3061263" cy="949184"/>
          </a:xfrm>
          <a:prstGeom prst="ellipse">
            <a:avLst/>
          </a:prstGeom>
          <a:gradFill>
            <a:gsLst>
              <a:gs pos="90000">
                <a:schemeClr val="accent6">
                  <a:lumMod val="50000"/>
                  <a:alpha val="0"/>
                </a:schemeClr>
              </a:gs>
              <a:gs pos="46000">
                <a:schemeClr val="accent5">
                  <a:lumMod val="10000"/>
                  <a:alpha val="76000"/>
                </a:schemeClr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 rot="21367019">
            <a:off x="2430457" y="1500280"/>
            <a:ext cx="3962400" cy="3962396"/>
            <a:chOff x="3474080" y="2331079"/>
            <a:chExt cx="2605415" cy="2605415"/>
          </a:xfrm>
          <a:effectLst/>
        </p:grpSpPr>
        <p:sp>
          <p:nvSpPr>
            <p:cNvPr id="3" name="Oval 2"/>
            <p:cNvSpPr/>
            <p:nvPr/>
          </p:nvSpPr>
          <p:spPr>
            <a:xfrm>
              <a:off x="3474080" y="2331079"/>
              <a:ext cx="2605415" cy="260541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tx2"/>
                </a:gs>
                <a:gs pos="68000">
                  <a:schemeClr val="bg2"/>
                </a:gs>
              </a:gsLst>
              <a:path path="shape">
                <a:fillToRect l="50000" t="50000" r="50000" b="50000"/>
              </a:path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Freeform 7"/>
            <p:cNvSpPr>
              <a:spLocks noEditPoints="1"/>
            </p:cNvSpPr>
            <p:nvPr/>
          </p:nvSpPr>
          <p:spPr bwMode="auto">
            <a:xfrm>
              <a:off x="3656014" y="2643189"/>
              <a:ext cx="855663" cy="2078038"/>
            </a:xfrm>
            <a:custGeom>
              <a:avLst/>
              <a:gdLst/>
              <a:ahLst/>
              <a:cxnLst>
                <a:cxn ang="0">
                  <a:pos x="196" y="510"/>
                </a:cxn>
                <a:cxn ang="0">
                  <a:pos x="224" y="452"/>
                </a:cxn>
                <a:cxn ang="0">
                  <a:pos x="190" y="349"/>
                </a:cxn>
                <a:cxn ang="0">
                  <a:pos x="189" y="346"/>
                </a:cxn>
                <a:cxn ang="0">
                  <a:pos x="202" y="548"/>
                </a:cxn>
                <a:cxn ang="0">
                  <a:pos x="191" y="538"/>
                </a:cxn>
                <a:cxn ang="0">
                  <a:pos x="174" y="517"/>
                </a:cxn>
                <a:cxn ang="0">
                  <a:pos x="81" y="364"/>
                </a:cxn>
                <a:cxn ang="0">
                  <a:pos x="82" y="293"/>
                </a:cxn>
                <a:cxn ang="0">
                  <a:pos x="74" y="349"/>
                </a:cxn>
                <a:cxn ang="0">
                  <a:pos x="157" y="505"/>
                </a:cxn>
                <a:cxn ang="0">
                  <a:pos x="179" y="534"/>
                </a:cxn>
                <a:cxn ang="0">
                  <a:pos x="197" y="548"/>
                </a:cxn>
                <a:cxn ang="0">
                  <a:pos x="72" y="283"/>
                </a:cxn>
                <a:cxn ang="0">
                  <a:pos x="133" y="282"/>
                </a:cxn>
                <a:cxn ang="0">
                  <a:pos x="103" y="276"/>
                </a:cxn>
                <a:cxn ang="0">
                  <a:pos x="85" y="286"/>
                </a:cxn>
                <a:cxn ang="0">
                  <a:pos x="57" y="248"/>
                </a:cxn>
                <a:cxn ang="0">
                  <a:pos x="61" y="280"/>
                </a:cxn>
                <a:cxn ang="0">
                  <a:pos x="49" y="259"/>
                </a:cxn>
                <a:cxn ang="0">
                  <a:pos x="60" y="217"/>
                </a:cxn>
                <a:cxn ang="0">
                  <a:pos x="9" y="174"/>
                </a:cxn>
                <a:cxn ang="0">
                  <a:pos x="73" y="171"/>
                </a:cxn>
                <a:cxn ang="0">
                  <a:pos x="84" y="172"/>
                </a:cxn>
                <a:cxn ang="0">
                  <a:pos x="30" y="243"/>
                </a:cxn>
                <a:cxn ang="0">
                  <a:pos x="17" y="159"/>
                </a:cxn>
                <a:cxn ang="0">
                  <a:pos x="26" y="244"/>
                </a:cxn>
                <a:cxn ang="0">
                  <a:pos x="191" y="104"/>
                </a:cxn>
                <a:cxn ang="0">
                  <a:pos x="172" y="100"/>
                </a:cxn>
                <a:cxn ang="0">
                  <a:pos x="55" y="82"/>
                </a:cxn>
                <a:cxn ang="0">
                  <a:pos x="42" y="89"/>
                </a:cxn>
                <a:cxn ang="0">
                  <a:pos x="3" y="166"/>
                </a:cxn>
                <a:cxn ang="0">
                  <a:pos x="6" y="163"/>
                </a:cxn>
                <a:cxn ang="0">
                  <a:pos x="20" y="122"/>
                </a:cxn>
                <a:cxn ang="0">
                  <a:pos x="57" y="82"/>
                </a:cxn>
                <a:cxn ang="0">
                  <a:pos x="57" y="66"/>
                </a:cxn>
                <a:cxn ang="0">
                  <a:pos x="68" y="56"/>
                </a:cxn>
                <a:cxn ang="0">
                  <a:pos x="82" y="37"/>
                </a:cxn>
                <a:cxn ang="0">
                  <a:pos x="66" y="51"/>
                </a:cxn>
                <a:cxn ang="0">
                  <a:pos x="55" y="72"/>
                </a:cxn>
                <a:cxn ang="0">
                  <a:pos x="66" y="59"/>
                </a:cxn>
                <a:cxn ang="0">
                  <a:pos x="76" y="32"/>
                </a:cxn>
                <a:cxn ang="0">
                  <a:pos x="177" y="62"/>
                </a:cxn>
                <a:cxn ang="0">
                  <a:pos x="203" y="40"/>
                </a:cxn>
                <a:cxn ang="0">
                  <a:pos x="168" y="65"/>
                </a:cxn>
                <a:cxn ang="0">
                  <a:pos x="161" y="81"/>
                </a:cxn>
                <a:cxn ang="0">
                  <a:pos x="82" y="18"/>
                </a:cxn>
                <a:cxn ang="0">
                  <a:pos x="56" y="35"/>
                </a:cxn>
                <a:cxn ang="0">
                  <a:pos x="76" y="22"/>
                </a:cxn>
                <a:cxn ang="0">
                  <a:pos x="158" y="19"/>
                </a:cxn>
                <a:cxn ang="0">
                  <a:pos x="184" y="16"/>
                </a:cxn>
                <a:cxn ang="0">
                  <a:pos x="147" y="12"/>
                </a:cxn>
                <a:cxn ang="0">
                  <a:pos x="205" y="18"/>
                </a:cxn>
                <a:cxn ang="0">
                  <a:pos x="119" y="6"/>
                </a:cxn>
                <a:cxn ang="0">
                  <a:pos x="129" y="12"/>
                </a:cxn>
                <a:cxn ang="0">
                  <a:pos x="192" y="15"/>
                </a:cxn>
                <a:cxn ang="0">
                  <a:pos x="117" y="3"/>
                </a:cxn>
                <a:cxn ang="0">
                  <a:pos x="80" y="16"/>
                </a:cxn>
                <a:cxn ang="0">
                  <a:pos x="204" y="4"/>
                </a:cxn>
              </a:cxnLst>
              <a:rect l="0" t="0" r="r" b="b"/>
              <a:pathLst>
                <a:path w="228" h="554">
                  <a:moveTo>
                    <a:pt x="194" y="518"/>
                  </a:moveTo>
                  <a:cubicBezTo>
                    <a:pt x="194" y="518"/>
                    <a:pt x="194" y="518"/>
                    <a:pt x="194" y="518"/>
                  </a:cubicBezTo>
                  <a:cubicBezTo>
                    <a:pt x="193" y="516"/>
                    <a:pt x="193" y="516"/>
                    <a:pt x="193" y="516"/>
                  </a:cubicBezTo>
                  <a:cubicBezTo>
                    <a:pt x="193" y="516"/>
                    <a:pt x="193" y="516"/>
                    <a:pt x="193" y="516"/>
                  </a:cubicBezTo>
                  <a:cubicBezTo>
                    <a:pt x="194" y="518"/>
                    <a:pt x="194" y="518"/>
                    <a:pt x="194" y="518"/>
                  </a:cubicBezTo>
                  <a:moveTo>
                    <a:pt x="196" y="510"/>
                  </a:moveTo>
                  <a:cubicBezTo>
                    <a:pt x="199" y="509"/>
                    <a:pt x="199" y="509"/>
                    <a:pt x="199" y="509"/>
                  </a:cubicBezTo>
                  <a:cubicBezTo>
                    <a:pt x="195" y="509"/>
                    <a:pt x="195" y="509"/>
                    <a:pt x="195" y="509"/>
                  </a:cubicBezTo>
                  <a:cubicBezTo>
                    <a:pt x="196" y="510"/>
                    <a:pt x="196" y="510"/>
                    <a:pt x="196" y="510"/>
                  </a:cubicBezTo>
                  <a:moveTo>
                    <a:pt x="204" y="496"/>
                  </a:moveTo>
                  <a:cubicBezTo>
                    <a:pt x="204" y="496"/>
                    <a:pt x="204" y="496"/>
                    <a:pt x="204" y="496"/>
                  </a:cubicBezTo>
                  <a:cubicBezTo>
                    <a:pt x="196" y="492"/>
                    <a:pt x="196" y="492"/>
                    <a:pt x="196" y="492"/>
                  </a:cubicBezTo>
                  <a:cubicBezTo>
                    <a:pt x="201" y="497"/>
                    <a:pt x="201" y="497"/>
                    <a:pt x="201" y="497"/>
                  </a:cubicBezTo>
                  <a:cubicBezTo>
                    <a:pt x="204" y="496"/>
                    <a:pt x="204" y="496"/>
                    <a:pt x="204" y="496"/>
                  </a:cubicBezTo>
                  <a:moveTo>
                    <a:pt x="228" y="452"/>
                  </a:moveTo>
                  <a:cubicBezTo>
                    <a:pt x="228" y="450"/>
                    <a:pt x="228" y="450"/>
                    <a:pt x="228" y="450"/>
                  </a:cubicBezTo>
                  <a:cubicBezTo>
                    <a:pt x="226" y="450"/>
                    <a:pt x="226" y="450"/>
                    <a:pt x="226" y="450"/>
                  </a:cubicBezTo>
                  <a:cubicBezTo>
                    <a:pt x="224" y="452"/>
                    <a:pt x="224" y="452"/>
                    <a:pt x="224" y="452"/>
                  </a:cubicBezTo>
                  <a:cubicBezTo>
                    <a:pt x="228" y="452"/>
                    <a:pt x="228" y="452"/>
                    <a:pt x="228" y="452"/>
                  </a:cubicBezTo>
                  <a:moveTo>
                    <a:pt x="215" y="356"/>
                  </a:moveTo>
                  <a:cubicBezTo>
                    <a:pt x="216" y="356"/>
                    <a:pt x="216" y="356"/>
                    <a:pt x="216" y="356"/>
                  </a:cubicBezTo>
                  <a:cubicBezTo>
                    <a:pt x="215" y="356"/>
                    <a:pt x="215" y="356"/>
                    <a:pt x="215" y="356"/>
                  </a:cubicBezTo>
                  <a:cubicBezTo>
                    <a:pt x="215" y="356"/>
                    <a:pt x="215" y="356"/>
                    <a:pt x="215" y="356"/>
                  </a:cubicBezTo>
                  <a:moveTo>
                    <a:pt x="190" y="349"/>
                  </a:moveTo>
                  <a:cubicBezTo>
                    <a:pt x="190" y="348"/>
                    <a:pt x="190" y="348"/>
                    <a:pt x="190" y="348"/>
                  </a:cubicBezTo>
                  <a:cubicBezTo>
                    <a:pt x="190" y="349"/>
                    <a:pt x="190" y="349"/>
                    <a:pt x="190" y="349"/>
                  </a:cubicBezTo>
                  <a:cubicBezTo>
                    <a:pt x="190" y="349"/>
                    <a:pt x="190" y="349"/>
                    <a:pt x="190" y="349"/>
                  </a:cubicBezTo>
                  <a:moveTo>
                    <a:pt x="198" y="349"/>
                  </a:moveTo>
                  <a:cubicBezTo>
                    <a:pt x="199" y="347"/>
                    <a:pt x="199" y="347"/>
                    <a:pt x="199" y="347"/>
                  </a:cubicBezTo>
                  <a:cubicBezTo>
                    <a:pt x="198" y="347"/>
                    <a:pt x="198" y="347"/>
                    <a:pt x="198" y="347"/>
                  </a:cubicBezTo>
                  <a:cubicBezTo>
                    <a:pt x="198" y="349"/>
                    <a:pt x="198" y="349"/>
                    <a:pt x="198" y="349"/>
                  </a:cubicBezTo>
                  <a:moveTo>
                    <a:pt x="190" y="348"/>
                  </a:moveTo>
                  <a:cubicBezTo>
                    <a:pt x="190" y="343"/>
                    <a:pt x="190" y="343"/>
                    <a:pt x="190" y="343"/>
                  </a:cubicBezTo>
                  <a:cubicBezTo>
                    <a:pt x="188" y="342"/>
                    <a:pt x="188" y="342"/>
                    <a:pt x="188" y="342"/>
                  </a:cubicBezTo>
                  <a:cubicBezTo>
                    <a:pt x="187" y="347"/>
                    <a:pt x="187" y="347"/>
                    <a:pt x="187" y="347"/>
                  </a:cubicBezTo>
                  <a:cubicBezTo>
                    <a:pt x="189" y="346"/>
                    <a:pt x="189" y="346"/>
                    <a:pt x="189" y="346"/>
                  </a:cubicBezTo>
                  <a:cubicBezTo>
                    <a:pt x="190" y="348"/>
                    <a:pt x="190" y="348"/>
                    <a:pt x="190" y="348"/>
                  </a:cubicBezTo>
                  <a:moveTo>
                    <a:pt x="177" y="523"/>
                  </a:moveTo>
                  <a:cubicBezTo>
                    <a:pt x="173" y="518"/>
                    <a:pt x="173" y="518"/>
                    <a:pt x="173" y="518"/>
                  </a:cubicBezTo>
                  <a:cubicBezTo>
                    <a:pt x="176" y="519"/>
                    <a:pt x="176" y="519"/>
                    <a:pt x="176" y="519"/>
                  </a:cubicBezTo>
                  <a:cubicBezTo>
                    <a:pt x="178" y="523"/>
                    <a:pt x="178" y="523"/>
                    <a:pt x="178" y="523"/>
                  </a:cubicBezTo>
                  <a:cubicBezTo>
                    <a:pt x="177" y="523"/>
                    <a:pt x="177" y="523"/>
                    <a:pt x="177" y="523"/>
                  </a:cubicBezTo>
                  <a:moveTo>
                    <a:pt x="207" y="552"/>
                  </a:moveTo>
                  <a:cubicBezTo>
                    <a:pt x="209" y="551"/>
                    <a:pt x="209" y="551"/>
                    <a:pt x="209" y="551"/>
                  </a:cubicBezTo>
                  <a:cubicBezTo>
                    <a:pt x="202" y="548"/>
                    <a:pt x="202" y="548"/>
                    <a:pt x="202" y="548"/>
                  </a:cubicBezTo>
                  <a:cubicBezTo>
                    <a:pt x="200" y="547"/>
                    <a:pt x="200" y="547"/>
                    <a:pt x="200" y="547"/>
                  </a:cubicBezTo>
                  <a:cubicBezTo>
                    <a:pt x="201" y="547"/>
                    <a:pt x="201" y="547"/>
                    <a:pt x="201" y="547"/>
                  </a:cubicBezTo>
                  <a:cubicBezTo>
                    <a:pt x="199" y="545"/>
                    <a:pt x="199" y="545"/>
                    <a:pt x="199" y="545"/>
                  </a:cubicBezTo>
                  <a:cubicBezTo>
                    <a:pt x="199" y="547"/>
                    <a:pt x="199" y="547"/>
                    <a:pt x="199" y="547"/>
                  </a:cubicBezTo>
                  <a:cubicBezTo>
                    <a:pt x="196" y="543"/>
                    <a:pt x="196" y="543"/>
                    <a:pt x="196" y="543"/>
                  </a:cubicBezTo>
                  <a:cubicBezTo>
                    <a:pt x="197" y="544"/>
                    <a:pt x="197" y="544"/>
                    <a:pt x="197" y="544"/>
                  </a:cubicBezTo>
                  <a:cubicBezTo>
                    <a:pt x="189" y="537"/>
                    <a:pt x="189" y="537"/>
                    <a:pt x="189" y="537"/>
                  </a:cubicBezTo>
                  <a:cubicBezTo>
                    <a:pt x="189" y="536"/>
                    <a:pt x="189" y="536"/>
                    <a:pt x="189" y="536"/>
                  </a:cubicBezTo>
                  <a:cubicBezTo>
                    <a:pt x="191" y="538"/>
                    <a:pt x="191" y="538"/>
                    <a:pt x="191" y="538"/>
                  </a:cubicBezTo>
                  <a:cubicBezTo>
                    <a:pt x="188" y="533"/>
                    <a:pt x="188" y="533"/>
                    <a:pt x="188" y="533"/>
                  </a:cubicBezTo>
                  <a:cubicBezTo>
                    <a:pt x="184" y="532"/>
                    <a:pt x="184" y="532"/>
                    <a:pt x="184" y="532"/>
                  </a:cubicBezTo>
                  <a:cubicBezTo>
                    <a:pt x="184" y="530"/>
                    <a:pt x="184" y="530"/>
                    <a:pt x="184" y="530"/>
                  </a:cubicBezTo>
                  <a:cubicBezTo>
                    <a:pt x="180" y="525"/>
                    <a:pt x="180" y="525"/>
                    <a:pt x="180" y="525"/>
                  </a:cubicBezTo>
                  <a:cubicBezTo>
                    <a:pt x="180" y="525"/>
                    <a:pt x="181" y="525"/>
                    <a:pt x="181" y="525"/>
                  </a:cubicBezTo>
                  <a:cubicBezTo>
                    <a:pt x="185" y="529"/>
                    <a:pt x="185" y="529"/>
                    <a:pt x="185" y="529"/>
                  </a:cubicBezTo>
                  <a:cubicBezTo>
                    <a:pt x="181" y="524"/>
                    <a:pt x="181" y="524"/>
                    <a:pt x="181" y="524"/>
                  </a:cubicBezTo>
                  <a:cubicBezTo>
                    <a:pt x="177" y="517"/>
                    <a:pt x="177" y="517"/>
                    <a:pt x="177" y="517"/>
                  </a:cubicBezTo>
                  <a:cubicBezTo>
                    <a:pt x="174" y="517"/>
                    <a:pt x="174" y="517"/>
                    <a:pt x="174" y="517"/>
                  </a:cubicBezTo>
                  <a:cubicBezTo>
                    <a:pt x="171" y="515"/>
                    <a:pt x="171" y="515"/>
                    <a:pt x="171" y="515"/>
                  </a:cubicBezTo>
                  <a:cubicBezTo>
                    <a:pt x="163" y="503"/>
                    <a:pt x="163" y="503"/>
                    <a:pt x="163" y="503"/>
                  </a:cubicBezTo>
                  <a:cubicBezTo>
                    <a:pt x="158" y="489"/>
                    <a:pt x="158" y="489"/>
                    <a:pt x="158" y="489"/>
                  </a:cubicBezTo>
                  <a:cubicBezTo>
                    <a:pt x="147" y="471"/>
                    <a:pt x="147" y="471"/>
                    <a:pt x="147" y="471"/>
                  </a:cubicBezTo>
                  <a:cubicBezTo>
                    <a:pt x="144" y="461"/>
                    <a:pt x="140" y="450"/>
                    <a:pt x="137" y="439"/>
                  </a:cubicBezTo>
                  <a:cubicBezTo>
                    <a:pt x="131" y="425"/>
                    <a:pt x="131" y="425"/>
                    <a:pt x="131" y="425"/>
                  </a:cubicBezTo>
                  <a:cubicBezTo>
                    <a:pt x="125" y="420"/>
                    <a:pt x="115" y="413"/>
                    <a:pt x="108" y="407"/>
                  </a:cubicBezTo>
                  <a:cubicBezTo>
                    <a:pt x="103" y="398"/>
                    <a:pt x="97" y="387"/>
                    <a:pt x="92" y="378"/>
                  </a:cubicBezTo>
                  <a:cubicBezTo>
                    <a:pt x="81" y="364"/>
                    <a:pt x="81" y="364"/>
                    <a:pt x="81" y="364"/>
                  </a:cubicBezTo>
                  <a:cubicBezTo>
                    <a:pt x="79" y="355"/>
                    <a:pt x="79" y="355"/>
                    <a:pt x="79" y="355"/>
                  </a:cubicBezTo>
                  <a:cubicBezTo>
                    <a:pt x="82" y="349"/>
                    <a:pt x="82" y="349"/>
                    <a:pt x="82" y="349"/>
                  </a:cubicBezTo>
                  <a:cubicBezTo>
                    <a:pt x="79" y="345"/>
                    <a:pt x="79" y="345"/>
                    <a:pt x="79" y="345"/>
                  </a:cubicBezTo>
                  <a:cubicBezTo>
                    <a:pt x="78" y="343"/>
                    <a:pt x="78" y="341"/>
                    <a:pt x="78" y="339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9" y="315"/>
                    <a:pt x="89" y="315"/>
                    <a:pt x="89" y="315"/>
                  </a:cubicBezTo>
                  <a:cubicBezTo>
                    <a:pt x="86" y="290"/>
                    <a:pt x="86" y="290"/>
                    <a:pt x="86" y="290"/>
                  </a:cubicBezTo>
                  <a:cubicBezTo>
                    <a:pt x="84" y="288"/>
                    <a:pt x="84" y="288"/>
                    <a:pt x="84" y="288"/>
                  </a:cubicBezTo>
                  <a:cubicBezTo>
                    <a:pt x="82" y="293"/>
                    <a:pt x="82" y="293"/>
                    <a:pt x="82" y="293"/>
                  </a:cubicBezTo>
                  <a:cubicBezTo>
                    <a:pt x="79" y="289"/>
                    <a:pt x="79" y="289"/>
                    <a:pt x="79" y="289"/>
                  </a:cubicBezTo>
                  <a:cubicBezTo>
                    <a:pt x="78" y="290"/>
                    <a:pt x="78" y="290"/>
                    <a:pt x="78" y="290"/>
                  </a:cubicBezTo>
                  <a:cubicBezTo>
                    <a:pt x="79" y="294"/>
                    <a:pt x="79" y="294"/>
                    <a:pt x="79" y="294"/>
                  </a:cubicBezTo>
                  <a:cubicBezTo>
                    <a:pt x="78" y="295"/>
                    <a:pt x="78" y="295"/>
                    <a:pt x="78" y="295"/>
                  </a:cubicBezTo>
                  <a:cubicBezTo>
                    <a:pt x="81" y="315"/>
                    <a:pt x="81" y="315"/>
                    <a:pt x="81" y="315"/>
                  </a:cubicBezTo>
                  <a:cubicBezTo>
                    <a:pt x="72" y="334"/>
                    <a:pt x="72" y="334"/>
                    <a:pt x="72" y="334"/>
                  </a:cubicBezTo>
                  <a:cubicBezTo>
                    <a:pt x="70" y="339"/>
                    <a:pt x="70" y="339"/>
                    <a:pt x="70" y="339"/>
                  </a:cubicBezTo>
                  <a:cubicBezTo>
                    <a:pt x="70" y="341"/>
                    <a:pt x="70" y="343"/>
                    <a:pt x="71" y="345"/>
                  </a:cubicBezTo>
                  <a:cubicBezTo>
                    <a:pt x="74" y="349"/>
                    <a:pt x="74" y="349"/>
                    <a:pt x="74" y="349"/>
                  </a:cubicBezTo>
                  <a:cubicBezTo>
                    <a:pt x="71" y="355"/>
                    <a:pt x="71" y="355"/>
                    <a:pt x="71" y="355"/>
                  </a:cubicBezTo>
                  <a:cubicBezTo>
                    <a:pt x="73" y="364"/>
                    <a:pt x="73" y="364"/>
                    <a:pt x="73" y="364"/>
                  </a:cubicBezTo>
                  <a:cubicBezTo>
                    <a:pt x="84" y="378"/>
                    <a:pt x="84" y="378"/>
                    <a:pt x="84" y="378"/>
                  </a:cubicBezTo>
                  <a:cubicBezTo>
                    <a:pt x="89" y="387"/>
                    <a:pt x="96" y="399"/>
                    <a:pt x="101" y="408"/>
                  </a:cubicBezTo>
                  <a:cubicBezTo>
                    <a:pt x="108" y="413"/>
                    <a:pt x="117" y="420"/>
                    <a:pt x="124" y="426"/>
                  </a:cubicBezTo>
                  <a:cubicBezTo>
                    <a:pt x="130" y="440"/>
                    <a:pt x="130" y="440"/>
                    <a:pt x="130" y="440"/>
                  </a:cubicBezTo>
                  <a:cubicBezTo>
                    <a:pt x="133" y="451"/>
                    <a:pt x="137" y="462"/>
                    <a:pt x="141" y="472"/>
                  </a:cubicBezTo>
                  <a:cubicBezTo>
                    <a:pt x="152" y="490"/>
                    <a:pt x="152" y="490"/>
                    <a:pt x="152" y="490"/>
                  </a:cubicBezTo>
                  <a:cubicBezTo>
                    <a:pt x="157" y="505"/>
                    <a:pt x="157" y="505"/>
                    <a:pt x="157" y="505"/>
                  </a:cubicBezTo>
                  <a:cubicBezTo>
                    <a:pt x="166" y="516"/>
                    <a:pt x="166" y="516"/>
                    <a:pt x="166" y="516"/>
                  </a:cubicBezTo>
                  <a:cubicBezTo>
                    <a:pt x="169" y="519"/>
                    <a:pt x="169" y="519"/>
                    <a:pt x="169" y="519"/>
                  </a:cubicBezTo>
                  <a:cubicBezTo>
                    <a:pt x="171" y="519"/>
                    <a:pt x="171" y="519"/>
                    <a:pt x="171" y="519"/>
                  </a:cubicBezTo>
                  <a:cubicBezTo>
                    <a:pt x="177" y="525"/>
                    <a:pt x="177" y="525"/>
                    <a:pt x="177" y="525"/>
                  </a:cubicBezTo>
                  <a:cubicBezTo>
                    <a:pt x="180" y="531"/>
                    <a:pt x="180" y="531"/>
                    <a:pt x="180" y="531"/>
                  </a:cubicBezTo>
                  <a:cubicBezTo>
                    <a:pt x="176" y="527"/>
                    <a:pt x="176" y="527"/>
                    <a:pt x="176" y="527"/>
                  </a:cubicBezTo>
                  <a:cubicBezTo>
                    <a:pt x="176" y="527"/>
                    <a:pt x="175" y="526"/>
                    <a:pt x="175" y="526"/>
                  </a:cubicBezTo>
                  <a:cubicBezTo>
                    <a:pt x="179" y="532"/>
                    <a:pt x="179" y="532"/>
                    <a:pt x="179" y="532"/>
                  </a:cubicBezTo>
                  <a:cubicBezTo>
                    <a:pt x="179" y="534"/>
                    <a:pt x="179" y="534"/>
                    <a:pt x="179" y="534"/>
                  </a:cubicBezTo>
                  <a:cubicBezTo>
                    <a:pt x="183" y="535"/>
                    <a:pt x="183" y="535"/>
                    <a:pt x="183" y="535"/>
                  </a:cubicBezTo>
                  <a:cubicBezTo>
                    <a:pt x="187" y="539"/>
                    <a:pt x="187" y="539"/>
                    <a:pt x="187" y="539"/>
                  </a:cubicBezTo>
                  <a:cubicBezTo>
                    <a:pt x="184" y="537"/>
                    <a:pt x="184" y="537"/>
                    <a:pt x="184" y="537"/>
                  </a:cubicBezTo>
                  <a:cubicBezTo>
                    <a:pt x="184" y="538"/>
                    <a:pt x="184" y="538"/>
                    <a:pt x="184" y="538"/>
                  </a:cubicBezTo>
                  <a:cubicBezTo>
                    <a:pt x="193" y="546"/>
                    <a:pt x="193" y="546"/>
                    <a:pt x="193" y="546"/>
                  </a:cubicBezTo>
                  <a:cubicBezTo>
                    <a:pt x="192" y="544"/>
                    <a:pt x="192" y="544"/>
                    <a:pt x="192" y="544"/>
                  </a:cubicBezTo>
                  <a:cubicBezTo>
                    <a:pt x="195" y="548"/>
                    <a:pt x="195" y="548"/>
                    <a:pt x="195" y="548"/>
                  </a:cubicBezTo>
                  <a:cubicBezTo>
                    <a:pt x="195" y="547"/>
                    <a:pt x="195" y="547"/>
                    <a:pt x="195" y="547"/>
                  </a:cubicBezTo>
                  <a:cubicBezTo>
                    <a:pt x="197" y="548"/>
                    <a:pt x="197" y="548"/>
                    <a:pt x="197" y="548"/>
                  </a:cubicBezTo>
                  <a:cubicBezTo>
                    <a:pt x="196" y="549"/>
                    <a:pt x="196" y="549"/>
                    <a:pt x="196" y="549"/>
                  </a:cubicBezTo>
                  <a:cubicBezTo>
                    <a:pt x="198" y="550"/>
                    <a:pt x="198" y="550"/>
                    <a:pt x="198" y="550"/>
                  </a:cubicBezTo>
                  <a:cubicBezTo>
                    <a:pt x="206" y="553"/>
                    <a:pt x="206" y="553"/>
                    <a:pt x="206" y="553"/>
                  </a:cubicBezTo>
                  <a:cubicBezTo>
                    <a:pt x="210" y="554"/>
                    <a:pt x="210" y="554"/>
                    <a:pt x="210" y="554"/>
                  </a:cubicBezTo>
                  <a:cubicBezTo>
                    <a:pt x="207" y="552"/>
                    <a:pt x="207" y="552"/>
                    <a:pt x="207" y="552"/>
                  </a:cubicBezTo>
                  <a:moveTo>
                    <a:pt x="72" y="285"/>
                  </a:moveTo>
                  <a:cubicBezTo>
                    <a:pt x="76" y="285"/>
                    <a:pt x="76" y="285"/>
                    <a:pt x="76" y="285"/>
                  </a:cubicBezTo>
                  <a:cubicBezTo>
                    <a:pt x="75" y="283"/>
                    <a:pt x="75" y="283"/>
                    <a:pt x="75" y="283"/>
                  </a:cubicBezTo>
                  <a:cubicBezTo>
                    <a:pt x="72" y="283"/>
                    <a:pt x="72" y="283"/>
                    <a:pt x="72" y="283"/>
                  </a:cubicBezTo>
                  <a:cubicBezTo>
                    <a:pt x="72" y="285"/>
                    <a:pt x="72" y="285"/>
                    <a:pt x="72" y="285"/>
                  </a:cubicBezTo>
                  <a:moveTo>
                    <a:pt x="134" y="284"/>
                  </a:moveTo>
                  <a:cubicBezTo>
                    <a:pt x="134" y="284"/>
                    <a:pt x="134" y="284"/>
                    <a:pt x="134" y="284"/>
                  </a:cubicBezTo>
                  <a:cubicBezTo>
                    <a:pt x="133" y="282"/>
                    <a:pt x="133" y="282"/>
                    <a:pt x="133" y="282"/>
                  </a:cubicBezTo>
                  <a:cubicBezTo>
                    <a:pt x="128" y="283"/>
                    <a:pt x="128" y="283"/>
                    <a:pt x="128" y="283"/>
                  </a:cubicBezTo>
                  <a:cubicBezTo>
                    <a:pt x="134" y="284"/>
                    <a:pt x="134" y="284"/>
                    <a:pt x="134" y="284"/>
                  </a:cubicBezTo>
                  <a:moveTo>
                    <a:pt x="133" y="282"/>
                  </a:moveTo>
                  <a:cubicBezTo>
                    <a:pt x="136" y="281"/>
                    <a:pt x="136" y="281"/>
                    <a:pt x="136" y="281"/>
                  </a:cubicBezTo>
                  <a:cubicBezTo>
                    <a:pt x="133" y="282"/>
                    <a:pt x="133" y="282"/>
                    <a:pt x="133" y="282"/>
                  </a:cubicBezTo>
                  <a:cubicBezTo>
                    <a:pt x="133" y="282"/>
                    <a:pt x="133" y="282"/>
                    <a:pt x="133" y="282"/>
                  </a:cubicBezTo>
                  <a:moveTo>
                    <a:pt x="110" y="278"/>
                  </a:moveTo>
                  <a:cubicBezTo>
                    <a:pt x="111" y="277"/>
                    <a:pt x="111" y="277"/>
                    <a:pt x="111" y="277"/>
                  </a:cubicBezTo>
                  <a:cubicBezTo>
                    <a:pt x="109" y="274"/>
                    <a:pt x="109" y="274"/>
                    <a:pt x="109" y="274"/>
                  </a:cubicBezTo>
                  <a:cubicBezTo>
                    <a:pt x="109" y="275"/>
                    <a:pt x="109" y="275"/>
                    <a:pt x="109" y="275"/>
                  </a:cubicBezTo>
                  <a:cubicBezTo>
                    <a:pt x="109" y="288"/>
                    <a:pt x="109" y="288"/>
                    <a:pt x="109" y="288"/>
                  </a:cubicBezTo>
                  <a:cubicBezTo>
                    <a:pt x="111" y="288"/>
                    <a:pt x="111" y="288"/>
                    <a:pt x="111" y="288"/>
                  </a:cubicBezTo>
                  <a:cubicBezTo>
                    <a:pt x="110" y="278"/>
                    <a:pt x="110" y="278"/>
                    <a:pt x="110" y="278"/>
                  </a:cubicBezTo>
                  <a:moveTo>
                    <a:pt x="103" y="276"/>
                  </a:moveTo>
                  <a:cubicBezTo>
                    <a:pt x="108" y="272"/>
                    <a:pt x="108" y="272"/>
                    <a:pt x="108" y="272"/>
                  </a:cubicBezTo>
                  <a:cubicBezTo>
                    <a:pt x="108" y="271"/>
                    <a:pt x="108" y="271"/>
                    <a:pt x="108" y="271"/>
                  </a:cubicBezTo>
                  <a:cubicBezTo>
                    <a:pt x="103" y="276"/>
                    <a:pt x="103" y="276"/>
                    <a:pt x="103" y="276"/>
                  </a:cubicBezTo>
                  <a:moveTo>
                    <a:pt x="100" y="274"/>
                  </a:moveTo>
                  <a:cubicBezTo>
                    <a:pt x="103" y="271"/>
                    <a:pt x="103" y="271"/>
                    <a:pt x="103" y="271"/>
                  </a:cubicBezTo>
                  <a:cubicBezTo>
                    <a:pt x="102" y="269"/>
                    <a:pt x="102" y="269"/>
                    <a:pt x="102" y="269"/>
                  </a:cubicBezTo>
                  <a:cubicBezTo>
                    <a:pt x="94" y="276"/>
                    <a:pt x="94" y="276"/>
                    <a:pt x="94" y="276"/>
                  </a:cubicBezTo>
                  <a:cubicBezTo>
                    <a:pt x="88" y="277"/>
                    <a:pt x="88" y="277"/>
                    <a:pt x="88" y="277"/>
                  </a:cubicBezTo>
                  <a:cubicBezTo>
                    <a:pt x="85" y="286"/>
                    <a:pt x="85" y="286"/>
                    <a:pt x="85" y="286"/>
                  </a:cubicBezTo>
                  <a:cubicBezTo>
                    <a:pt x="91" y="293"/>
                    <a:pt x="91" y="293"/>
                    <a:pt x="91" y="293"/>
                  </a:cubicBezTo>
                  <a:cubicBezTo>
                    <a:pt x="97" y="277"/>
                    <a:pt x="97" y="277"/>
                    <a:pt x="97" y="277"/>
                  </a:cubicBezTo>
                  <a:cubicBezTo>
                    <a:pt x="100" y="277"/>
                    <a:pt x="100" y="277"/>
                    <a:pt x="100" y="277"/>
                  </a:cubicBezTo>
                  <a:cubicBezTo>
                    <a:pt x="100" y="274"/>
                    <a:pt x="100" y="274"/>
                    <a:pt x="100" y="274"/>
                  </a:cubicBezTo>
                  <a:moveTo>
                    <a:pt x="57" y="248"/>
                  </a:moveTo>
                  <a:cubicBezTo>
                    <a:pt x="61" y="248"/>
                    <a:pt x="61" y="248"/>
                    <a:pt x="61" y="248"/>
                  </a:cubicBezTo>
                  <a:cubicBezTo>
                    <a:pt x="59" y="246"/>
                    <a:pt x="59" y="246"/>
                    <a:pt x="59" y="246"/>
                  </a:cubicBezTo>
                  <a:cubicBezTo>
                    <a:pt x="56" y="247"/>
                    <a:pt x="56" y="247"/>
                    <a:pt x="56" y="247"/>
                  </a:cubicBezTo>
                  <a:cubicBezTo>
                    <a:pt x="57" y="248"/>
                    <a:pt x="57" y="248"/>
                    <a:pt x="57" y="248"/>
                  </a:cubicBezTo>
                  <a:moveTo>
                    <a:pt x="68" y="295"/>
                  </a:moveTo>
                  <a:cubicBezTo>
                    <a:pt x="71" y="294"/>
                    <a:pt x="71" y="294"/>
                    <a:pt x="71" y="294"/>
                  </a:cubicBezTo>
                  <a:cubicBezTo>
                    <a:pt x="69" y="290"/>
                    <a:pt x="69" y="290"/>
                    <a:pt x="69" y="290"/>
                  </a:cubicBezTo>
                  <a:cubicBezTo>
                    <a:pt x="70" y="289"/>
                    <a:pt x="70" y="289"/>
                    <a:pt x="70" y="289"/>
                  </a:cubicBezTo>
                  <a:cubicBezTo>
                    <a:pt x="67" y="288"/>
                    <a:pt x="67" y="288"/>
                    <a:pt x="67" y="288"/>
                  </a:cubicBezTo>
                  <a:cubicBezTo>
                    <a:pt x="66" y="284"/>
                    <a:pt x="66" y="284"/>
                    <a:pt x="66" y="284"/>
                  </a:cubicBezTo>
                  <a:cubicBezTo>
                    <a:pt x="64" y="285"/>
                    <a:pt x="64" y="285"/>
                    <a:pt x="64" y="285"/>
                  </a:cubicBezTo>
                  <a:cubicBezTo>
                    <a:pt x="62" y="280"/>
                    <a:pt x="62" y="280"/>
                    <a:pt x="62" y="280"/>
                  </a:cubicBezTo>
                  <a:cubicBezTo>
                    <a:pt x="61" y="280"/>
                    <a:pt x="61" y="280"/>
                    <a:pt x="61" y="280"/>
                  </a:cubicBezTo>
                  <a:cubicBezTo>
                    <a:pt x="61" y="279"/>
                    <a:pt x="61" y="278"/>
                    <a:pt x="61" y="277"/>
                  </a:cubicBezTo>
                  <a:cubicBezTo>
                    <a:pt x="60" y="272"/>
                    <a:pt x="60" y="272"/>
                    <a:pt x="60" y="272"/>
                  </a:cubicBezTo>
                  <a:cubicBezTo>
                    <a:pt x="60" y="269"/>
                    <a:pt x="60" y="269"/>
                    <a:pt x="60" y="269"/>
                  </a:cubicBezTo>
                  <a:cubicBezTo>
                    <a:pt x="57" y="260"/>
                    <a:pt x="57" y="260"/>
                    <a:pt x="57" y="260"/>
                  </a:cubicBezTo>
                  <a:cubicBezTo>
                    <a:pt x="55" y="260"/>
                    <a:pt x="53" y="259"/>
                    <a:pt x="51" y="259"/>
                  </a:cubicBezTo>
                  <a:cubicBezTo>
                    <a:pt x="39" y="244"/>
                    <a:pt x="39" y="244"/>
                    <a:pt x="39" y="244"/>
                  </a:cubicBezTo>
                  <a:cubicBezTo>
                    <a:pt x="34" y="245"/>
                    <a:pt x="34" y="245"/>
                    <a:pt x="34" y="245"/>
                  </a:cubicBezTo>
                  <a:cubicBezTo>
                    <a:pt x="43" y="258"/>
                    <a:pt x="43" y="258"/>
                    <a:pt x="43" y="258"/>
                  </a:cubicBezTo>
                  <a:cubicBezTo>
                    <a:pt x="45" y="259"/>
                    <a:pt x="47" y="259"/>
                    <a:pt x="49" y="259"/>
                  </a:cubicBezTo>
                  <a:cubicBezTo>
                    <a:pt x="54" y="272"/>
                    <a:pt x="54" y="272"/>
                    <a:pt x="54" y="272"/>
                  </a:cubicBezTo>
                  <a:cubicBezTo>
                    <a:pt x="54" y="273"/>
                    <a:pt x="54" y="273"/>
                    <a:pt x="54" y="274"/>
                  </a:cubicBezTo>
                  <a:cubicBezTo>
                    <a:pt x="53" y="276"/>
                    <a:pt x="53" y="277"/>
                    <a:pt x="53" y="279"/>
                  </a:cubicBezTo>
                  <a:cubicBezTo>
                    <a:pt x="56" y="279"/>
                    <a:pt x="56" y="279"/>
                    <a:pt x="56" y="279"/>
                  </a:cubicBezTo>
                  <a:cubicBezTo>
                    <a:pt x="59" y="287"/>
                    <a:pt x="59" y="287"/>
                    <a:pt x="59" y="287"/>
                  </a:cubicBezTo>
                  <a:cubicBezTo>
                    <a:pt x="68" y="292"/>
                    <a:pt x="68" y="292"/>
                    <a:pt x="68" y="292"/>
                  </a:cubicBezTo>
                  <a:cubicBezTo>
                    <a:pt x="68" y="293"/>
                    <a:pt x="68" y="294"/>
                    <a:pt x="68" y="295"/>
                  </a:cubicBezTo>
                  <a:moveTo>
                    <a:pt x="59" y="218"/>
                  </a:moveTo>
                  <a:cubicBezTo>
                    <a:pt x="60" y="217"/>
                    <a:pt x="60" y="217"/>
                    <a:pt x="60" y="217"/>
                  </a:cubicBezTo>
                  <a:cubicBezTo>
                    <a:pt x="50" y="217"/>
                    <a:pt x="50" y="217"/>
                    <a:pt x="50" y="217"/>
                  </a:cubicBezTo>
                  <a:cubicBezTo>
                    <a:pt x="43" y="230"/>
                    <a:pt x="43" y="230"/>
                    <a:pt x="43" y="230"/>
                  </a:cubicBezTo>
                  <a:cubicBezTo>
                    <a:pt x="40" y="231"/>
                    <a:pt x="40" y="231"/>
                    <a:pt x="40" y="231"/>
                  </a:cubicBezTo>
                  <a:cubicBezTo>
                    <a:pt x="41" y="232"/>
                    <a:pt x="41" y="232"/>
                    <a:pt x="41" y="232"/>
                  </a:cubicBezTo>
                  <a:cubicBezTo>
                    <a:pt x="51" y="231"/>
                    <a:pt x="51" y="231"/>
                    <a:pt x="51" y="231"/>
                  </a:cubicBezTo>
                  <a:cubicBezTo>
                    <a:pt x="58" y="218"/>
                    <a:pt x="58" y="218"/>
                    <a:pt x="58" y="218"/>
                  </a:cubicBezTo>
                  <a:cubicBezTo>
                    <a:pt x="59" y="218"/>
                    <a:pt x="59" y="218"/>
                    <a:pt x="59" y="218"/>
                  </a:cubicBezTo>
                  <a:moveTo>
                    <a:pt x="9" y="175"/>
                  </a:moveTo>
                  <a:cubicBezTo>
                    <a:pt x="9" y="174"/>
                    <a:pt x="9" y="174"/>
                    <a:pt x="9" y="174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70"/>
                    <a:pt x="9" y="170"/>
                    <a:pt x="9" y="170"/>
                  </a:cubicBezTo>
                  <a:cubicBezTo>
                    <a:pt x="9" y="175"/>
                    <a:pt x="9" y="175"/>
                    <a:pt x="9" y="175"/>
                  </a:cubicBezTo>
                  <a:moveTo>
                    <a:pt x="65" y="177"/>
                  </a:moveTo>
                  <a:cubicBezTo>
                    <a:pt x="66" y="174"/>
                    <a:pt x="66" y="174"/>
                    <a:pt x="66" y="174"/>
                  </a:cubicBezTo>
                  <a:cubicBezTo>
                    <a:pt x="60" y="175"/>
                    <a:pt x="60" y="175"/>
                    <a:pt x="60" y="175"/>
                  </a:cubicBezTo>
                  <a:cubicBezTo>
                    <a:pt x="60" y="175"/>
                    <a:pt x="60" y="175"/>
                    <a:pt x="60" y="175"/>
                  </a:cubicBezTo>
                  <a:cubicBezTo>
                    <a:pt x="65" y="177"/>
                    <a:pt x="65" y="177"/>
                    <a:pt x="65" y="177"/>
                  </a:cubicBezTo>
                  <a:moveTo>
                    <a:pt x="73" y="171"/>
                  </a:moveTo>
                  <a:cubicBezTo>
                    <a:pt x="73" y="171"/>
                    <a:pt x="73" y="171"/>
                    <a:pt x="73" y="171"/>
                  </a:cubicBezTo>
                  <a:cubicBezTo>
                    <a:pt x="73" y="171"/>
                    <a:pt x="73" y="171"/>
                    <a:pt x="73" y="171"/>
                  </a:cubicBezTo>
                  <a:cubicBezTo>
                    <a:pt x="73" y="171"/>
                    <a:pt x="73" y="171"/>
                    <a:pt x="73" y="171"/>
                  </a:cubicBezTo>
                  <a:moveTo>
                    <a:pt x="84" y="199"/>
                  </a:moveTo>
                  <a:cubicBezTo>
                    <a:pt x="89" y="190"/>
                    <a:pt x="89" y="190"/>
                    <a:pt x="89" y="190"/>
                  </a:cubicBezTo>
                  <a:cubicBezTo>
                    <a:pt x="91" y="176"/>
                    <a:pt x="91" y="176"/>
                    <a:pt x="91" y="176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4" y="172"/>
                    <a:pt x="84" y="172"/>
                    <a:pt x="84" y="172"/>
                  </a:cubicBezTo>
                  <a:cubicBezTo>
                    <a:pt x="79" y="173"/>
                    <a:pt x="79" y="173"/>
                    <a:pt x="79" y="173"/>
                  </a:cubicBezTo>
                  <a:cubicBezTo>
                    <a:pt x="77" y="173"/>
                    <a:pt x="77" y="173"/>
                    <a:pt x="77" y="173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83" y="173"/>
                    <a:pt x="83" y="173"/>
                    <a:pt x="83" y="173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4" y="199"/>
                    <a:pt x="84" y="199"/>
                    <a:pt x="84" y="199"/>
                  </a:cubicBezTo>
                  <a:moveTo>
                    <a:pt x="26" y="244"/>
                  </a:moveTo>
                  <a:cubicBezTo>
                    <a:pt x="30" y="243"/>
                    <a:pt x="30" y="243"/>
                    <a:pt x="30" y="243"/>
                  </a:cubicBezTo>
                  <a:cubicBezTo>
                    <a:pt x="29" y="243"/>
                    <a:pt x="29" y="243"/>
                    <a:pt x="29" y="243"/>
                  </a:cubicBezTo>
                  <a:cubicBezTo>
                    <a:pt x="17" y="229"/>
                    <a:pt x="17" y="229"/>
                    <a:pt x="17" y="229"/>
                  </a:cubicBezTo>
                  <a:cubicBezTo>
                    <a:pt x="14" y="220"/>
                    <a:pt x="14" y="220"/>
                    <a:pt x="14" y="220"/>
                  </a:cubicBezTo>
                  <a:cubicBezTo>
                    <a:pt x="17" y="207"/>
                    <a:pt x="17" y="207"/>
                    <a:pt x="17" y="207"/>
                  </a:cubicBezTo>
                  <a:cubicBezTo>
                    <a:pt x="14" y="189"/>
                    <a:pt x="14" y="189"/>
                    <a:pt x="14" y="189"/>
                  </a:cubicBezTo>
                  <a:cubicBezTo>
                    <a:pt x="15" y="186"/>
                    <a:pt x="15" y="186"/>
                    <a:pt x="15" y="186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7" y="161"/>
                    <a:pt x="17" y="161"/>
                    <a:pt x="17" y="161"/>
                  </a:cubicBezTo>
                  <a:cubicBezTo>
                    <a:pt x="17" y="159"/>
                    <a:pt x="17" y="159"/>
                    <a:pt x="17" y="159"/>
                  </a:cubicBezTo>
                  <a:cubicBezTo>
                    <a:pt x="15" y="158"/>
                    <a:pt x="15" y="158"/>
                    <a:pt x="15" y="158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0" y="185"/>
                    <a:pt x="10" y="185"/>
                    <a:pt x="10" y="185"/>
                  </a:cubicBezTo>
                  <a:cubicBezTo>
                    <a:pt x="9" y="195"/>
                    <a:pt x="9" y="195"/>
                    <a:pt x="9" y="195"/>
                  </a:cubicBezTo>
                  <a:cubicBezTo>
                    <a:pt x="10" y="205"/>
                    <a:pt x="10" y="205"/>
                    <a:pt x="10" y="205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10" y="228"/>
                    <a:pt x="10" y="228"/>
                    <a:pt x="10" y="228"/>
                  </a:cubicBezTo>
                  <a:cubicBezTo>
                    <a:pt x="22" y="241"/>
                    <a:pt x="22" y="241"/>
                    <a:pt x="22" y="241"/>
                  </a:cubicBezTo>
                  <a:cubicBezTo>
                    <a:pt x="26" y="244"/>
                    <a:pt x="26" y="244"/>
                    <a:pt x="26" y="244"/>
                  </a:cubicBezTo>
                  <a:moveTo>
                    <a:pt x="173" y="113"/>
                  </a:moveTo>
                  <a:cubicBezTo>
                    <a:pt x="189" y="107"/>
                    <a:pt x="189" y="107"/>
                    <a:pt x="189" y="107"/>
                  </a:cubicBezTo>
                  <a:cubicBezTo>
                    <a:pt x="188" y="106"/>
                    <a:pt x="188" y="106"/>
                    <a:pt x="188" y="106"/>
                  </a:cubicBezTo>
                  <a:cubicBezTo>
                    <a:pt x="173" y="111"/>
                    <a:pt x="173" y="111"/>
                    <a:pt x="173" y="111"/>
                  </a:cubicBezTo>
                  <a:cubicBezTo>
                    <a:pt x="173" y="113"/>
                    <a:pt x="173" y="113"/>
                    <a:pt x="173" y="113"/>
                  </a:cubicBezTo>
                  <a:moveTo>
                    <a:pt x="194" y="105"/>
                  </a:moveTo>
                  <a:cubicBezTo>
                    <a:pt x="195" y="104"/>
                    <a:pt x="195" y="104"/>
                    <a:pt x="195" y="104"/>
                  </a:cubicBezTo>
                  <a:cubicBezTo>
                    <a:pt x="193" y="102"/>
                    <a:pt x="193" y="102"/>
                    <a:pt x="193" y="102"/>
                  </a:cubicBezTo>
                  <a:cubicBezTo>
                    <a:pt x="191" y="104"/>
                    <a:pt x="191" y="104"/>
                    <a:pt x="191" y="104"/>
                  </a:cubicBezTo>
                  <a:cubicBezTo>
                    <a:pt x="194" y="105"/>
                    <a:pt x="194" y="105"/>
                    <a:pt x="194" y="105"/>
                  </a:cubicBezTo>
                  <a:moveTo>
                    <a:pt x="194" y="102"/>
                  </a:moveTo>
                  <a:cubicBezTo>
                    <a:pt x="197" y="102"/>
                    <a:pt x="197" y="102"/>
                    <a:pt x="197" y="102"/>
                  </a:cubicBezTo>
                  <a:cubicBezTo>
                    <a:pt x="197" y="99"/>
                    <a:pt x="197" y="99"/>
                    <a:pt x="197" y="99"/>
                  </a:cubicBezTo>
                  <a:cubicBezTo>
                    <a:pt x="194" y="102"/>
                    <a:pt x="194" y="102"/>
                    <a:pt x="194" y="102"/>
                  </a:cubicBezTo>
                  <a:moveTo>
                    <a:pt x="172" y="100"/>
                  </a:moveTo>
                  <a:cubicBezTo>
                    <a:pt x="184" y="94"/>
                    <a:pt x="184" y="94"/>
                    <a:pt x="184" y="94"/>
                  </a:cubicBezTo>
                  <a:cubicBezTo>
                    <a:pt x="183" y="93"/>
                    <a:pt x="183" y="93"/>
                    <a:pt x="183" y="93"/>
                  </a:cubicBezTo>
                  <a:cubicBezTo>
                    <a:pt x="172" y="100"/>
                    <a:pt x="172" y="100"/>
                    <a:pt x="172" y="100"/>
                  </a:cubicBezTo>
                  <a:moveTo>
                    <a:pt x="183" y="93"/>
                  </a:moveTo>
                  <a:cubicBezTo>
                    <a:pt x="190" y="92"/>
                    <a:pt x="190" y="92"/>
                    <a:pt x="190" y="92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83" y="93"/>
                    <a:pt x="183" y="93"/>
                    <a:pt x="183" y="93"/>
                  </a:cubicBezTo>
                  <a:moveTo>
                    <a:pt x="57" y="82"/>
                  </a:moveTo>
                  <a:cubicBezTo>
                    <a:pt x="60" y="77"/>
                    <a:pt x="60" y="77"/>
                    <a:pt x="60" y="77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8" y="83"/>
                    <a:pt x="48" y="83"/>
                    <a:pt x="47" y="83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9" y="80"/>
                    <a:pt x="48" y="80"/>
                    <a:pt x="47" y="80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2" y="89"/>
                    <a:pt x="42" y="89"/>
                    <a:pt x="42" y="89"/>
                  </a:cubicBezTo>
                  <a:cubicBezTo>
                    <a:pt x="42" y="89"/>
                    <a:pt x="41" y="88"/>
                    <a:pt x="41" y="88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2" y="127"/>
                    <a:pt x="12" y="127"/>
                    <a:pt x="12" y="127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3" y="166"/>
                    <a:pt x="3" y="166"/>
                    <a:pt x="3" y="166"/>
                  </a:cubicBezTo>
                  <a:cubicBezTo>
                    <a:pt x="4" y="172"/>
                    <a:pt x="4" y="172"/>
                    <a:pt x="4" y="172"/>
                  </a:cubicBezTo>
                  <a:cubicBezTo>
                    <a:pt x="1" y="175"/>
                    <a:pt x="1" y="175"/>
                    <a:pt x="1" y="175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2" y="202"/>
                    <a:pt x="2" y="202"/>
                    <a:pt x="2" y="202"/>
                  </a:cubicBezTo>
                  <a:cubicBezTo>
                    <a:pt x="4" y="200"/>
                    <a:pt x="4" y="200"/>
                    <a:pt x="4" y="200"/>
                  </a:cubicBezTo>
                  <a:cubicBezTo>
                    <a:pt x="3" y="194"/>
                    <a:pt x="3" y="194"/>
                    <a:pt x="3" y="194"/>
                  </a:cubicBezTo>
                  <a:cubicBezTo>
                    <a:pt x="5" y="183"/>
                    <a:pt x="5" y="183"/>
                    <a:pt x="5" y="183"/>
                  </a:cubicBezTo>
                  <a:cubicBezTo>
                    <a:pt x="6" y="163"/>
                    <a:pt x="6" y="163"/>
                    <a:pt x="6" y="163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2" y="142"/>
                    <a:pt x="12" y="142"/>
                    <a:pt x="12" y="142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31" y="105"/>
                    <a:pt x="31" y="105"/>
                    <a:pt x="31" y="105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5" y="91"/>
                    <a:pt x="46" y="91"/>
                    <a:pt x="46" y="91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2" y="83"/>
                    <a:pt x="53" y="83"/>
                    <a:pt x="54" y="83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3" y="86"/>
                  </a:cubicBezTo>
                  <a:cubicBezTo>
                    <a:pt x="57" y="82"/>
                    <a:pt x="57" y="82"/>
                    <a:pt x="57" y="82"/>
                  </a:cubicBezTo>
                  <a:moveTo>
                    <a:pt x="162" y="63"/>
                  </a:moveTo>
                  <a:cubicBezTo>
                    <a:pt x="163" y="63"/>
                    <a:pt x="163" y="63"/>
                    <a:pt x="163" y="63"/>
                  </a:cubicBezTo>
                  <a:cubicBezTo>
                    <a:pt x="162" y="62"/>
                    <a:pt x="162" y="62"/>
                    <a:pt x="162" y="62"/>
                  </a:cubicBezTo>
                  <a:cubicBezTo>
                    <a:pt x="162" y="63"/>
                    <a:pt x="162" y="63"/>
                    <a:pt x="162" y="63"/>
                  </a:cubicBezTo>
                  <a:moveTo>
                    <a:pt x="152" y="56"/>
                  </a:moveTo>
                  <a:cubicBezTo>
                    <a:pt x="153" y="56"/>
                    <a:pt x="153" y="56"/>
                    <a:pt x="153" y="56"/>
                  </a:cubicBezTo>
                  <a:cubicBezTo>
                    <a:pt x="153" y="56"/>
                    <a:pt x="153" y="56"/>
                    <a:pt x="153" y="56"/>
                  </a:cubicBezTo>
                  <a:cubicBezTo>
                    <a:pt x="152" y="56"/>
                    <a:pt x="152" y="56"/>
                    <a:pt x="152" y="56"/>
                  </a:cubicBezTo>
                  <a:moveTo>
                    <a:pt x="57" y="66"/>
                  </a:moveTo>
                  <a:cubicBezTo>
                    <a:pt x="64" y="58"/>
                    <a:pt x="64" y="58"/>
                    <a:pt x="64" y="58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57" y="66"/>
                    <a:pt x="57" y="66"/>
                    <a:pt x="57" y="66"/>
                  </a:cubicBezTo>
                  <a:moveTo>
                    <a:pt x="66" y="59"/>
                  </a:moveTo>
                  <a:cubicBezTo>
                    <a:pt x="72" y="56"/>
                    <a:pt x="72" y="56"/>
                    <a:pt x="72" y="56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6" y="72"/>
                    <a:pt x="56" y="72"/>
                    <a:pt x="56" y="72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0"/>
                    <a:pt x="59" y="70"/>
                    <a:pt x="59" y="70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6" y="59"/>
                    <a:pt x="66" y="59"/>
                    <a:pt x="66" y="59"/>
                  </a:cubicBezTo>
                  <a:moveTo>
                    <a:pt x="214" y="55"/>
                  </a:moveTo>
                  <a:cubicBezTo>
                    <a:pt x="222" y="51"/>
                    <a:pt x="222" y="51"/>
                    <a:pt x="222" y="51"/>
                  </a:cubicBezTo>
                  <a:cubicBezTo>
                    <a:pt x="222" y="46"/>
                    <a:pt x="222" y="46"/>
                    <a:pt x="222" y="46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4" y="55"/>
                    <a:pt x="214" y="55"/>
                    <a:pt x="214" y="55"/>
                  </a:cubicBezTo>
                  <a:moveTo>
                    <a:pt x="74" y="34"/>
                  </a:moveTo>
                  <a:cubicBezTo>
                    <a:pt x="76" y="34"/>
                    <a:pt x="76" y="34"/>
                    <a:pt x="76" y="3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4" y="34"/>
                    <a:pt x="74" y="34"/>
                    <a:pt x="74" y="34"/>
                  </a:cubicBezTo>
                  <a:moveTo>
                    <a:pt x="74" y="31"/>
                  </a:moveTo>
                  <a:cubicBezTo>
                    <a:pt x="75" y="31"/>
                    <a:pt x="75" y="31"/>
                    <a:pt x="75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moveTo>
                    <a:pt x="179" y="63"/>
                  </a:moveTo>
                  <a:cubicBezTo>
                    <a:pt x="180" y="61"/>
                    <a:pt x="180" y="61"/>
                    <a:pt x="180" y="61"/>
                  </a:cubicBezTo>
                  <a:cubicBezTo>
                    <a:pt x="177" y="62"/>
                    <a:pt x="177" y="62"/>
                    <a:pt x="177" y="62"/>
                  </a:cubicBezTo>
                  <a:cubicBezTo>
                    <a:pt x="180" y="60"/>
                    <a:pt x="180" y="60"/>
                    <a:pt x="180" y="60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79" y="63"/>
                    <a:pt x="179" y="63"/>
                    <a:pt x="179" y="63"/>
                  </a:cubicBezTo>
                  <a:moveTo>
                    <a:pt x="197" y="42"/>
                  </a:moveTo>
                  <a:cubicBezTo>
                    <a:pt x="199" y="39"/>
                    <a:pt x="199" y="39"/>
                    <a:pt x="199" y="39"/>
                  </a:cubicBezTo>
                  <a:cubicBezTo>
                    <a:pt x="200" y="39"/>
                    <a:pt x="200" y="39"/>
                    <a:pt x="201" y="39"/>
                  </a:cubicBezTo>
                  <a:cubicBezTo>
                    <a:pt x="197" y="42"/>
                    <a:pt x="197" y="42"/>
                    <a:pt x="197" y="42"/>
                  </a:cubicBezTo>
                  <a:moveTo>
                    <a:pt x="203" y="40"/>
                  </a:moveTo>
                  <a:cubicBezTo>
                    <a:pt x="209" y="40"/>
                    <a:pt x="209" y="40"/>
                    <a:pt x="209" y="40"/>
                  </a:cubicBezTo>
                  <a:cubicBezTo>
                    <a:pt x="208" y="37"/>
                    <a:pt x="208" y="37"/>
                    <a:pt x="208" y="37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190" y="47"/>
                    <a:pt x="190" y="47"/>
                    <a:pt x="190" y="47"/>
                  </a:cubicBezTo>
                  <a:cubicBezTo>
                    <a:pt x="184" y="50"/>
                    <a:pt x="184" y="50"/>
                    <a:pt x="184" y="50"/>
                  </a:cubicBezTo>
                  <a:cubicBezTo>
                    <a:pt x="185" y="51"/>
                    <a:pt x="185" y="51"/>
                    <a:pt x="185" y="51"/>
                  </a:cubicBezTo>
                  <a:cubicBezTo>
                    <a:pt x="179" y="60"/>
                    <a:pt x="179" y="60"/>
                    <a:pt x="179" y="60"/>
                  </a:cubicBezTo>
                  <a:cubicBezTo>
                    <a:pt x="168" y="65"/>
                    <a:pt x="168" y="65"/>
                    <a:pt x="168" y="65"/>
                  </a:cubicBezTo>
                  <a:cubicBezTo>
                    <a:pt x="168" y="65"/>
                    <a:pt x="168" y="65"/>
                    <a:pt x="168" y="65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66" y="68"/>
                    <a:pt x="166" y="68"/>
                    <a:pt x="166" y="68"/>
                  </a:cubicBezTo>
                  <a:cubicBezTo>
                    <a:pt x="163" y="73"/>
                    <a:pt x="163" y="73"/>
                    <a:pt x="163" y="73"/>
                  </a:cubicBezTo>
                  <a:cubicBezTo>
                    <a:pt x="165" y="72"/>
                    <a:pt x="165" y="72"/>
                    <a:pt x="165" y="72"/>
                  </a:cubicBezTo>
                  <a:cubicBezTo>
                    <a:pt x="164" y="74"/>
                    <a:pt x="164" y="74"/>
                    <a:pt x="164" y="74"/>
                  </a:cubicBezTo>
                  <a:cubicBezTo>
                    <a:pt x="163" y="73"/>
                    <a:pt x="163" y="73"/>
                    <a:pt x="163" y="73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1" y="75"/>
                    <a:pt x="161" y="75"/>
                    <a:pt x="161" y="75"/>
                  </a:cubicBezTo>
                  <a:cubicBezTo>
                    <a:pt x="161" y="81"/>
                    <a:pt x="161" y="81"/>
                    <a:pt x="161" y="81"/>
                  </a:cubicBezTo>
                  <a:cubicBezTo>
                    <a:pt x="168" y="76"/>
                    <a:pt x="168" y="76"/>
                    <a:pt x="168" y="76"/>
                  </a:cubicBezTo>
                  <a:cubicBezTo>
                    <a:pt x="174" y="67"/>
                    <a:pt x="174" y="67"/>
                    <a:pt x="174" y="67"/>
                  </a:cubicBezTo>
                  <a:cubicBezTo>
                    <a:pt x="185" y="62"/>
                    <a:pt x="185" y="62"/>
                    <a:pt x="185" y="62"/>
                  </a:cubicBezTo>
                  <a:cubicBezTo>
                    <a:pt x="191" y="54"/>
                    <a:pt x="191" y="54"/>
                    <a:pt x="191" y="54"/>
                  </a:cubicBezTo>
                  <a:cubicBezTo>
                    <a:pt x="190" y="52"/>
                    <a:pt x="190" y="52"/>
                    <a:pt x="190" y="52"/>
                  </a:cubicBezTo>
                  <a:cubicBezTo>
                    <a:pt x="196" y="49"/>
                    <a:pt x="196" y="49"/>
                    <a:pt x="196" y="49"/>
                  </a:cubicBezTo>
                  <a:cubicBezTo>
                    <a:pt x="203" y="40"/>
                    <a:pt x="203" y="40"/>
                    <a:pt x="203" y="40"/>
                  </a:cubicBezTo>
                  <a:moveTo>
                    <a:pt x="76" y="22"/>
                  </a:moveTo>
                  <a:cubicBezTo>
                    <a:pt x="82" y="18"/>
                    <a:pt x="82" y="18"/>
                    <a:pt x="82" y="18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4" y="34"/>
                    <a:pt x="55" y="34"/>
                    <a:pt x="56" y="3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4" y="37"/>
                    <a:pt x="54" y="36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6" y="22"/>
                    <a:pt x="76" y="22"/>
                    <a:pt x="76" y="22"/>
                  </a:cubicBezTo>
                  <a:moveTo>
                    <a:pt x="167" y="18"/>
                  </a:moveTo>
                  <a:cubicBezTo>
                    <a:pt x="173" y="17"/>
                    <a:pt x="173" y="17"/>
                    <a:pt x="173" y="17"/>
                  </a:cubicBezTo>
                  <a:cubicBezTo>
                    <a:pt x="172" y="15"/>
                    <a:pt x="172" y="15"/>
                    <a:pt x="172" y="15"/>
                  </a:cubicBezTo>
                  <a:cubicBezTo>
                    <a:pt x="164" y="16"/>
                    <a:pt x="164" y="16"/>
                    <a:pt x="164" y="16"/>
                  </a:cubicBezTo>
                  <a:cubicBezTo>
                    <a:pt x="164" y="16"/>
                    <a:pt x="164" y="16"/>
                    <a:pt x="164" y="16"/>
                  </a:cubicBezTo>
                  <a:cubicBezTo>
                    <a:pt x="162" y="17"/>
                    <a:pt x="162" y="17"/>
                    <a:pt x="162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5" y="18"/>
                    <a:pt x="155" y="18"/>
                    <a:pt x="155" y="18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66" y="19"/>
                    <a:pt x="166" y="19"/>
                    <a:pt x="166" y="19"/>
                  </a:cubicBezTo>
                  <a:cubicBezTo>
                    <a:pt x="168" y="18"/>
                    <a:pt x="168" y="18"/>
                    <a:pt x="168" y="18"/>
                  </a:cubicBezTo>
                  <a:cubicBezTo>
                    <a:pt x="167" y="18"/>
                    <a:pt x="167" y="18"/>
                    <a:pt x="167" y="18"/>
                  </a:cubicBezTo>
                  <a:moveTo>
                    <a:pt x="182" y="20"/>
                  </a:moveTo>
                  <a:cubicBezTo>
                    <a:pt x="187" y="18"/>
                    <a:pt x="187" y="18"/>
                    <a:pt x="187" y="18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2" y="19"/>
                    <a:pt x="182" y="19"/>
                    <a:pt x="182" y="19"/>
                  </a:cubicBezTo>
                  <a:cubicBezTo>
                    <a:pt x="182" y="18"/>
                    <a:pt x="182" y="18"/>
                    <a:pt x="182" y="18"/>
                  </a:cubicBezTo>
                  <a:cubicBezTo>
                    <a:pt x="184" y="16"/>
                    <a:pt x="184" y="16"/>
                    <a:pt x="184" y="16"/>
                  </a:cubicBezTo>
                  <a:cubicBezTo>
                    <a:pt x="188" y="15"/>
                    <a:pt x="188" y="15"/>
                    <a:pt x="188" y="15"/>
                  </a:cubicBezTo>
                  <a:cubicBezTo>
                    <a:pt x="188" y="14"/>
                    <a:pt x="188" y="14"/>
                    <a:pt x="188" y="14"/>
                  </a:cubicBezTo>
                  <a:cubicBezTo>
                    <a:pt x="183" y="16"/>
                    <a:pt x="183" y="16"/>
                    <a:pt x="183" y="16"/>
                  </a:cubicBezTo>
                  <a:cubicBezTo>
                    <a:pt x="183" y="16"/>
                    <a:pt x="183" y="16"/>
                    <a:pt x="183" y="16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76" y="18"/>
                    <a:pt x="176" y="18"/>
                    <a:pt x="176" y="18"/>
                  </a:cubicBezTo>
                  <a:cubicBezTo>
                    <a:pt x="177" y="20"/>
                    <a:pt x="177" y="20"/>
                    <a:pt x="177" y="20"/>
                  </a:cubicBezTo>
                  <a:cubicBezTo>
                    <a:pt x="182" y="20"/>
                    <a:pt x="182" y="20"/>
                    <a:pt x="182" y="20"/>
                  </a:cubicBezTo>
                  <a:moveTo>
                    <a:pt x="147" y="12"/>
                  </a:moveTo>
                  <a:cubicBezTo>
                    <a:pt x="154" y="12"/>
                    <a:pt x="154" y="12"/>
                    <a:pt x="154" y="12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49" y="9"/>
                    <a:pt x="149" y="9"/>
                    <a:pt x="149" y="9"/>
                  </a:cubicBezTo>
                  <a:cubicBezTo>
                    <a:pt x="147" y="12"/>
                    <a:pt x="147" y="12"/>
                    <a:pt x="147" y="12"/>
                  </a:cubicBezTo>
                  <a:moveTo>
                    <a:pt x="215" y="16"/>
                  </a:moveTo>
                  <a:cubicBezTo>
                    <a:pt x="215" y="16"/>
                    <a:pt x="215" y="16"/>
                    <a:pt x="215" y="16"/>
                  </a:cubicBezTo>
                  <a:cubicBezTo>
                    <a:pt x="214" y="14"/>
                    <a:pt x="214" y="14"/>
                    <a:pt x="214" y="14"/>
                  </a:cubicBezTo>
                  <a:cubicBezTo>
                    <a:pt x="210" y="14"/>
                    <a:pt x="210" y="14"/>
                    <a:pt x="210" y="14"/>
                  </a:cubicBezTo>
                  <a:cubicBezTo>
                    <a:pt x="205" y="18"/>
                    <a:pt x="205" y="18"/>
                    <a:pt x="205" y="18"/>
                  </a:cubicBezTo>
                  <a:cubicBezTo>
                    <a:pt x="206" y="17"/>
                    <a:pt x="206" y="17"/>
                    <a:pt x="206" y="17"/>
                  </a:cubicBezTo>
                  <a:cubicBezTo>
                    <a:pt x="202" y="23"/>
                    <a:pt x="202" y="23"/>
                    <a:pt x="202" y="23"/>
                  </a:cubicBezTo>
                  <a:cubicBezTo>
                    <a:pt x="209" y="21"/>
                    <a:pt x="209" y="21"/>
                    <a:pt x="209" y="21"/>
                  </a:cubicBezTo>
                  <a:cubicBezTo>
                    <a:pt x="209" y="20"/>
                    <a:pt x="209" y="20"/>
                    <a:pt x="209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3" y="17"/>
                    <a:pt x="213" y="17"/>
                    <a:pt x="213" y="17"/>
                  </a:cubicBezTo>
                  <a:cubicBezTo>
                    <a:pt x="214" y="16"/>
                    <a:pt x="214" y="16"/>
                    <a:pt x="214" y="16"/>
                  </a:cubicBezTo>
                  <a:cubicBezTo>
                    <a:pt x="215" y="16"/>
                    <a:pt x="215" y="16"/>
                    <a:pt x="215" y="16"/>
                  </a:cubicBezTo>
                  <a:moveTo>
                    <a:pt x="119" y="6"/>
                  </a:moveTo>
                  <a:cubicBezTo>
                    <a:pt x="125" y="7"/>
                    <a:pt x="125" y="7"/>
                    <a:pt x="125" y="7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19" y="6"/>
                    <a:pt x="119" y="6"/>
                    <a:pt x="119" y="6"/>
                  </a:cubicBezTo>
                  <a:moveTo>
                    <a:pt x="129" y="12"/>
                  </a:moveTo>
                  <a:cubicBezTo>
                    <a:pt x="144" y="10"/>
                    <a:pt x="144" y="10"/>
                    <a:pt x="144" y="10"/>
                  </a:cubicBezTo>
                  <a:cubicBezTo>
                    <a:pt x="146" y="6"/>
                    <a:pt x="146" y="6"/>
                    <a:pt x="146" y="6"/>
                  </a:cubicBezTo>
                  <a:cubicBezTo>
                    <a:pt x="140" y="7"/>
                    <a:pt x="133" y="9"/>
                    <a:pt x="128" y="10"/>
                  </a:cubicBezTo>
                  <a:cubicBezTo>
                    <a:pt x="129" y="12"/>
                    <a:pt x="129" y="12"/>
                    <a:pt x="129" y="12"/>
                  </a:cubicBezTo>
                  <a:moveTo>
                    <a:pt x="197" y="13"/>
                  </a:moveTo>
                  <a:cubicBezTo>
                    <a:pt x="201" y="11"/>
                    <a:pt x="201" y="11"/>
                    <a:pt x="201" y="11"/>
                  </a:cubicBezTo>
                  <a:cubicBezTo>
                    <a:pt x="202" y="10"/>
                    <a:pt x="202" y="10"/>
                    <a:pt x="202" y="10"/>
                  </a:cubicBezTo>
                  <a:cubicBezTo>
                    <a:pt x="197" y="10"/>
                    <a:pt x="197" y="10"/>
                    <a:pt x="197" y="10"/>
                  </a:cubicBezTo>
                  <a:cubicBezTo>
                    <a:pt x="197" y="9"/>
                    <a:pt x="197" y="9"/>
                    <a:pt x="197" y="9"/>
                  </a:cubicBezTo>
                  <a:cubicBezTo>
                    <a:pt x="192" y="11"/>
                    <a:pt x="192" y="11"/>
                    <a:pt x="192" y="11"/>
                  </a:cubicBezTo>
                  <a:cubicBezTo>
                    <a:pt x="193" y="14"/>
                    <a:pt x="193" y="14"/>
                    <a:pt x="193" y="14"/>
                  </a:cubicBezTo>
                  <a:cubicBezTo>
                    <a:pt x="190" y="15"/>
                    <a:pt x="190" y="15"/>
                    <a:pt x="190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6" y="20"/>
                    <a:pt x="186" y="20"/>
                    <a:pt x="186" y="20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13"/>
                    <a:pt x="197" y="13"/>
                    <a:pt x="197" y="13"/>
                  </a:cubicBezTo>
                  <a:moveTo>
                    <a:pt x="97" y="7"/>
                  </a:moveTo>
                  <a:cubicBezTo>
                    <a:pt x="103" y="6"/>
                    <a:pt x="111" y="4"/>
                    <a:pt x="117" y="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0" y="2"/>
                    <a:pt x="102" y="3"/>
                    <a:pt x="96" y="5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7" y="7"/>
                    <a:pt x="97" y="7"/>
                    <a:pt x="97" y="7"/>
                  </a:cubicBezTo>
                  <a:moveTo>
                    <a:pt x="206" y="5"/>
                  </a:moveTo>
                  <a:cubicBezTo>
                    <a:pt x="216" y="3"/>
                    <a:pt x="216" y="3"/>
                    <a:pt x="216" y="3"/>
                  </a:cubicBezTo>
                  <a:cubicBezTo>
                    <a:pt x="213" y="1"/>
                    <a:pt x="213" y="1"/>
                    <a:pt x="213" y="1"/>
                  </a:cubicBezTo>
                  <a:cubicBezTo>
                    <a:pt x="207" y="3"/>
                    <a:pt x="207" y="3"/>
                    <a:pt x="207" y="3"/>
                  </a:cubicBezTo>
                  <a:cubicBezTo>
                    <a:pt x="204" y="4"/>
                    <a:pt x="204" y="4"/>
                    <a:pt x="204" y="4"/>
                  </a:cubicBezTo>
                  <a:cubicBezTo>
                    <a:pt x="210" y="3"/>
                    <a:pt x="210" y="3"/>
                    <a:pt x="210" y="3"/>
                  </a:cubicBezTo>
                  <a:cubicBezTo>
                    <a:pt x="206" y="5"/>
                    <a:pt x="206" y="5"/>
                    <a:pt x="206" y="5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286251" y="4589464"/>
              <a:ext cx="22225" cy="19050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0" y="0"/>
                </a:cxn>
                <a:cxn ang="0">
                  <a:pos x="7" y="5"/>
                </a:cxn>
                <a:cxn ang="0">
                  <a:pos x="14" y="12"/>
                </a:cxn>
                <a:cxn ang="0">
                  <a:pos x="10" y="12"/>
                </a:cxn>
              </a:cxnLst>
              <a:rect l="0" t="0" r="r" b="b"/>
              <a:pathLst>
                <a:path w="14" h="12">
                  <a:moveTo>
                    <a:pt x="10" y="12"/>
                  </a:moveTo>
                  <a:lnTo>
                    <a:pt x="0" y="0"/>
                  </a:lnTo>
                  <a:lnTo>
                    <a:pt x="7" y="5"/>
                  </a:lnTo>
                  <a:lnTo>
                    <a:pt x="14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286251" y="4589464"/>
              <a:ext cx="22225" cy="19050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0" y="0"/>
                </a:cxn>
                <a:cxn ang="0">
                  <a:pos x="7" y="5"/>
                </a:cxn>
                <a:cxn ang="0">
                  <a:pos x="14" y="12"/>
                </a:cxn>
                <a:cxn ang="0">
                  <a:pos x="10" y="12"/>
                </a:cxn>
              </a:cxnLst>
              <a:rect l="0" t="0" r="r" b="b"/>
              <a:pathLst>
                <a:path w="14" h="12">
                  <a:moveTo>
                    <a:pt x="10" y="12"/>
                  </a:moveTo>
                  <a:lnTo>
                    <a:pt x="0" y="0"/>
                  </a:lnTo>
                  <a:lnTo>
                    <a:pt x="7" y="5"/>
                  </a:lnTo>
                  <a:lnTo>
                    <a:pt x="14" y="12"/>
                  </a:lnTo>
                  <a:lnTo>
                    <a:pt x="10" y="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437064" y="4713289"/>
              <a:ext cx="55563" cy="23813"/>
            </a:xfrm>
            <a:custGeom>
              <a:avLst/>
              <a:gdLst/>
              <a:ahLst/>
              <a:cxnLst>
                <a:cxn ang="0">
                  <a:pos x="33" y="15"/>
                </a:cxn>
                <a:cxn ang="0">
                  <a:pos x="21" y="15"/>
                </a:cxn>
                <a:cxn ang="0">
                  <a:pos x="11" y="12"/>
                </a:cxn>
                <a:cxn ang="0">
                  <a:pos x="7" y="10"/>
                </a:cxn>
                <a:cxn ang="0">
                  <a:pos x="9" y="10"/>
                </a:cxn>
                <a:cxn ang="0">
                  <a:pos x="11" y="12"/>
                </a:cxn>
                <a:cxn ang="0">
                  <a:pos x="14" y="10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7" y="0"/>
                </a:cxn>
                <a:cxn ang="0">
                  <a:pos x="16" y="7"/>
                </a:cxn>
                <a:cxn ang="0">
                  <a:pos x="16" y="7"/>
                </a:cxn>
                <a:cxn ang="0">
                  <a:pos x="21" y="10"/>
                </a:cxn>
                <a:cxn ang="0">
                  <a:pos x="26" y="10"/>
                </a:cxn>
                <a:cxn ang="0">
                  <a:pos x="35" y="15"/>
                </a:cxn>
                <a:cxn ang="0">
                  <a:pos x="33" y="15"/>
                </a:cxn>
              </a:cxnLst>
              <a:rect l="0" t="0" r="r" b="b"/>
              <a:pathLst>
                <a:path w="35" h="15">
                  <a:moveTo>
                    <a:pt x="33" y="15"/>
                  </a:moveTo>
                  <a:lnTo>
                    <a:pt x="21" y="15"/>
                  </a:lnTo>
                  <a:lnTo>
                    <a:pt x="11" y="12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7" y="7"/>
                  </a:lnTo>
                  <a:lnTo>
                    <a:pt x="9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21" y="10"/>
                  </a:lnTo>
                  <a:lnTo>
                    <a:pt x="26" y="10"/>
                  </a:lnTo>
                  <a:lnTo>
                    <a:pt x="35" y="15"/>
                  </a:lnTo>
                  <a:lnTo>
                    <a:pt x="33" y="1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437064" y="4713289"/>
              <a:ext cx="55563" cy="23813"/>
            </a:xfrm>
            <a:custGeom>
              <a:avLst/>
              <a:gdLst/>
              <a:ahLst/>
              <a:cxnLst>
                <a:cxn ang="0">
                  <a:pos x="33" y="15"/>
                </a:cxn>
                <a:cxn ang="0">
                  <a:pos x="21" y="15"/>
                </a:cxn>
                <a:cxn ang="0">
                  <a:pos x="11" y="12"/>
                </a:cxn>
                <a:cxn ang="0">
                  <a:pos x="7" y="10"/>
                </a:cxn>
                <a:cxn ang="0">
                  <a:pos x="9" y="10"/>
                </a:cxn>
                <a:cxn ang="0">
                  <a:pos x="11" y="12"/>
                </a:cxn>
                <a:cxn ang="0">
                  <a:pos x="14" y="10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7" y="0"/>
                </a:cxn>
                <a:cxn ang="0">
                  <a:pos x="16" y="7"/>
                </a:cxn>
                <a:cxn ang="0">
                  <a:pos x="16" y="7"/>
                </a:cxn>
                <a:cxn ang="0">
                  <a:pos x="21" y="10"/>
                </a:cxn>
                <a:cxn ang="0">
                  <a:pos x="26" y="10"/>
                </a:cxn>
                <a:cxn ang="0">
                  <a:pos x="35" y="15"/>
                </a:cxn>
                <a:cxn ang="0">
                  <a:pos x="33" y="15"/>
                </a:cxn>
              </a:cxnLst>
              <a:rect l="0" t="0" r="r" b="b"/>
              <a:pathLst>
                <a:path w="35" h="15">
                  <a:moveTo>
                    <a:pt x="33" y="15"/>
                  </a:moveTo>
                  <a:lnTo>
                    <a:pt x="21" y="15"/>
                  </a:lnTo>
                  <a:lnTo>
                    <a:pt x="11" y="12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7" y="7"/>
                  </a:lnTo>
                  <a:lnTo>
                    <a:pt x="9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21" y="10"/>
                  </a:lnTo>
                  <a:lnTo>
                    <a:pt x="26" y="10"/>
                  </a:lnTo>
                  <a:lnTo>
                    <a:pt x="35" y="15"/>
                  </a:lnTo>
                  <a:lnTo>
                    <a:pt x="33" y="1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495801" y="4702176"/>
              <a:ext cx="23813" cy="11113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5" y="5"/>
                </a:cxn>
                <a:cxn ang="0">
                  <a:pos x="10" y="7"/>
                </a:cxn>
              </a:cxnLst>
              <a:rect l="0" t="0" r="r" b="b"/>
              <a:pathLst>
                <a:path w="15" h="7">
                  <a:moveTo>
                    <a:pt x="10" y="7"/>
                  </a:moveTo>
                  <a:lnTo>
                    <a:pt x="3" y="5"/>
                  </a:lnTo>
                  <a:lnTo>
                    <a:pt x="0" y="0"/>
                  </a:lnTo>
                  <a:lnTo>
                    <a:pt x="3" y="0"/>
                  </a:lnTo>
                  <a:lnTo>
                    <a:pt x="15" y="5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495801" y="4702176"/>
              <a:ext cx="23813" cy="11113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5" y="5"/>
                </a:cxn>
                <a:cxn ang="0">
                  <a:pos x="10" y="7"/>
                </a:cxn>
              </a:cxnLst>
              <a:rect l="0" t="0" r="r" b="b"/>
              <a:pathLst>
                <a:path w="15" h="7">
                  <a:moveTo>
                    <a:pt x="10" y="7"/>
                  </a:moveTo>
                  <a:lnTo>
                    <a:pt x="3" y="5"/>
                  </a:lnTo>
                  <a:lnTo>
                    <a:pt x="0" y="0"/>
                  </a:lnTo>
                  <a:lnTo>
                    <a:pt x="3" y="0"/>
                  </a:lnTo>
                  <a:lnTo>
                    <a:pt x="15" y="5"/>
                  </a:lnTo>
                  <a:lnTo>
                    <a:pt x="10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967164" y="3521076"/>
              <a:ext cx="26988" cy="1587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0"/>
                </a:cxn>
                <a:cxn ang="0">
                  <a:pos x="17" y="10"/>
                </a:cxn>
                <a:cxn ang="0">
                  <a:pos x="0" y="5"/>
                </a:cxn>
              </a:cxnLst>
              <a:rect l="0" t="0" r="r" b="b"/>
              <a:pathLst>
                <a:path w="17" h="10">
                  <a:moveTo>
                    <a:pt x="0" y="5"/>
                  </a:moveTo>
                  <a:lnTo>
                    <a:pt x="5" y="0"/>
                  </a:lnTo>
                  <a:lnTo>
                    <a:pt x="17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967164" y="3521076"/>
              <a:ext cx="26988" cy="1587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0"/>
                </a:cxn>
                <a:cxn ang="0">
                  <a:pos x="17" y="10"/>
                </a:cxn>
                <a:cxn ang="0">
                  <a:pos x="0" y="5"/>
                </a:cxn>
              </a:cxnLst>
              <a:rect l="0" t="0" r="r" b="b"/>
              <a:pathLst>
                <a:path w="17" h="10">
                  <a:moveTo>
                    <a:pt x="0" y="5"/>
                  </a:moveTo>
                  <a:lnTo>
                    <a:pt x="5" y="0"/>
                  </a:lnTo>
                  <a:lnTo>
                    <a:pt x="17" y="10"/>
                  </a:lnTo>
                  <a:lnTo>
                    <a:pt x="0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6"/>
            <p:cNvSpPr>
              <a:spLocks noEditPoints="1"/>
            </p:cNvSpPr>
            <p:nvPr/>
          </p:nvSpPr>
          <p:spPr bwMode="auto">
            <a:xfrm>
              <a:off x="3903664" y="3427414"/>
              <a:ext cx="115888" cy="68263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31" y="16"/>
                </a:cxn>
                <a:cxn ang="0">
                  <a:pos x="30" y="15"/>
                </a:cxn>
                <a:cxn ang="0">
                  <a:pos x="29" y="15"/>
                </a:cxn>
                <a:cxn ang="0">
                  <a:pos x="29" y="15"/>
                </a:cxn>
                <a:cxn ang="0">
                  <a:pos x="21" y="8"/>
                </a:cxn>
                <a:cxn ang="0">
                  <a:pos x="18" y="7"/>
                </a:cxn>
                <a:cxn ang="0">
                  <a:pos x="19" y="6"/>
                </a:cxn>
                <a:cxn ang="0">
                  <a:pos x="17" y="4"/>
                </a:cxn>
                <a:cxn ang="0">
                  <a:pos x="16" y="4"/>
                </a:cxn>
                <a:cxn ang="0">
                  <a:pos x="11" y="6"/>
                </a:cxn>
                <a:cxn ang="0">
                  <a:pos x="19" y="9"/>
                </a:cxn>
                <a:cxn ang="0">
                  <a:pos x="21" y="14"/>
                </a:cxn>
                <a:cxn ang="0">
                  <a:pos x="23" y="14"/>
                </a:cxn>
                <a:cxn ang="0">
                  <a:pos x="21" y="18"/>
                </a:cxn>
                <a:cxn ang="0">
                  <a:pos x="30" y="18"/>
                </a:cxn>
                <a:cxn ang="0">
                  <a:pos x="14" y="2"/>
                </a:cxn>
                <a:cxn ang="0">
                  <a:pos x="15" y="2"/>
                </a:cxn>
                <a:cxn ang="0">
                  <a:pos x="13" y="0"/>
                </a:cxn>
                <a:cxn ang="0">
                  <a:pos x="6" y="1"/>
                </a:cxn>
                <a:cxn ang="0">
                  <a:pos x="0" y="6"/>
                </a:cxn>
                <a:cxn ang="0">
                  <a:pos x="8" y="2"/>
                </a:cxn>
                <a:cxn ang="0">
                  <a:pos x="11" y="3"/>
                </a:cxn>
                <a:cxn ang="0">
                  <a:pos x="10" y="5"/>
                </a:cxn>
                <a:cxn ang="0">
                  <a:pos x="14" y="2"/>
                </a:cxn>
              </a:cxnLst>
              <a:rect l="0" t="0" r="r" b="b"/>
              <a:pathLst>
                <a:path w="31" h="18">
                  <a:moveTo>
                    <a:pt x="30" y="18"/>
                  </a:moveTo>
                  <a:cubicBezTo>
                    <a:pt x="31" y="16"/>
                    <a:pt x="31" y="16"/>
                    <a:pt x="31" y="16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2" y="14"/>
                    <a:pt x="22" y="14"/>
                    <a:pt x="23" y="14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30" y="18"/>
                    <a:pt x="30" y="18"/>
                    <a:pt x="30" y="18"/>
                  </a:cubicBezTo>
                  <a:moveTo>
                    <a:pt x="14" y="2"/>
                  </a:moveTo>
                  <a:cubicBezTo>
                    <a:pt x="15" y="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4" y="2"/>
                    <a:pt x="14" y="2"/>
                    <a:pt x="14" y="2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016376" y="3498851"/>
              <a:ext cx="60325" cy="49213"/>
            </a:xfrm>
            <a:custGeom>
              <a:avLst/>
              <a:gdLst/>
              <a:ahLst/>
              <a:cxnLst>
                <a:cxn ang="0">
                  <a:pos x="21" y="21"/>
                </a:cxn>
                <a:cxn ang="0">
                  <a:pos x="31" y="24"/>
                </a:cxn>
                <a:cxn ang="0">
                  <a:pos x="24" y="31"/>
                </a:cxn>
                <a:cxn ang="0">
                  <a:pos x="21" y="24"/>
                </a:cxn>
                <a:cxn ang="0">
                  <a:pos x="0" y="19"/>
                </a:cxn>
                <a:cxn ang="0">
                  <a:pos x="19" y="19"/>
                </a:cxn>
                <a:cxn ang="0">
                  <a:pos x="12" y="2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33" y="5"/>
                </a:cxn>
                <a:cxn ang="0">
                  <a:pos x="33" y="7"/>
                </a:cxn>
                <a:cxn ang="0">
                  <a:pos x="38" y="21"/>
                </a:cxn>
                <a:cxn ang="0">
                  <a:pos x="21" y="21"/>
                </a:cxn>
              </a:cxnLst>
              <a:rect l="0" t="0" r="r" b="b"/>
              <a:pathLst>
                <a:path w="38" h="31">
                  <a:moveTo>
                    <a:pt x="21" y="21"/>
                  </a:moveTo>
                  <a:lnTo>
                    <a:pt x="31" y="24"/>
                  </a:lnTo>
                  <a:lnTo>
                    <a:pt x="24" y="31"/>
                  </a:lnTo>
                  <a:lnTo>
                    <a:pt x="21" y="24"/>
                  </a:lnTo>
                  <a:lnTo>
                    <a:pt x="0" y="19"/>
                  </a:lnTo>
                  <a:lnTo>
                    <a:pt x="19" y="19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33" y="5"/>
                  </a:lnTo>
                  <a:lnTo>
                    <a:pt x="33" y="7"/>
                  </a:lnTo>
                  <a:lnTo>
                    <a:pt x="38" y="21"/>
                  </a:lnTo>
                  <a:lnTo>
                    <a:pt x="21" y="21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016376" y="3498851"/>
              <a:ext cx="60325" cy="49213"/>
            </a:xfrm>
            <a:custGeom>
              <a:avLst/>
              <a:gdLst/>
              <a:ahLst/>
              <a:cxnLst>
                <a:cxn ang="0">
                  <a:pos x="21" y="21"/>
                </a:cxn>
                <a:cxn ang="0">
                  <a:pos x="31" y="24"/>
                </a:cxn>
                <a:cxn ang="0">
                  <a:pos x="24" y="31"/>
                </a:cxn>
                <a:cxn ang="0">
                  <a:pos x="21" y="24"/>
                </a:cxn>
                <a:cxn ang="0">
                  <a:pos x="0" y="19"/>
                </a:cxn>
                <a:cxn ang="0">
                  <a:pos x="19" y="19"/>
                </a:cxn>
                <a:cxn ang="0">
                  <a:pos x="12" y="2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33" y="5"/>
                </a:cxn>
                <a:cxn ang="0">
                  <a:pos x="33" y="7"/>
                </a:cxn>
                <a:cxn ang="0">
                  <a:pos x="38" y="21"/>
                </a:cxn>
                <a:cxn ang="0">
                  <a:pos x="21" y="21"/>
                </a:cxn>
              </a:cxnLst>
              <a:rect l="0" t="0" r="r" b="b"/>
              <a:pathLst>
                <a:path w="38" h="31">
                  <a:moveTo>
                    <a:pt x="21" y="21"/>
                  </a:moveTo>
                  <a:lnTo>
                    <a:pt x="31" y="24"/>
                  </a:lnTo>
                  <a:lnTo>
                    <a:pt x="24" y="31"/>
                  </a:lnTo>
                  <a:lnTo>
                    <a:pt x="21" y="24"/>
                  </a:lnTo>
                  <a:lnTo>
                    <a:pt x="0" y="19"/>
                  </a:lnTo>
                  <a:lnTo>
                    <a:pt x="19" y="19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33" y="5"/>
                  </a:lnTo>
                  <a:lnTo>
                    <a:pt x="33" y="7"/>
                  </a:lnTo>
                  <a:lnTo>
                    <a:pt x="38" y="21"/>
                  </a:lnTo>
                  <a:lnTo>
                    <a:pt x="21" y="2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19"/>
            <p:cNvSpPr>
              <a:spLocks noEditPoints="1"/>
            </p:cNvSpPr>
            <p:nvPr/>
          </p:nvSpPr>
          <p:spPr bwMode="auto">
            <a:xfrm>
              <a:off x="4113214" y="3540126"/>
              <a:ext cx="23813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5" h="2">
                  <a:moveTo>
                    <a:pt x="0" y="2"/>
                  </a:moveTo>
                  <a:lnTo>
                    <a:pt x="5" y="2"/>
                  </a:lnTo>
                  <a:lnTo>
                    <a:pt x="0" y="0"/>
                  </a:lnTo>
                  <a:lnTo>
                    <a:pt x="0" y="2"/>
                  </a:lnTo>
                  <a:close/>
                  <a:moveTo>
                    <a:pt x="10" y="0"/>
                  </a:moveTo>
                  <a:lnTo>
                    <a:pt x="15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20"/>
            <p:cNvSpPr>
              <a:spLocks noEditPoints="1"/>
            </p:cNvSpPr>
            <p:nvPr/>
          </p:nvSpPr>
          <p:spPr bwMode="auto">
            <a:xfrm>
              <a:off x="4113214" y="3540126"/>
              <a:ext cx="23813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5" h="2">
                  <a:moveTo>
                    <a:pt x="0" y="2"/>
                  </a:moveTo>
                  <a:lnTo>
                    <a:pt x="5" y="2"/>
                  </a:lnTo>
                  <a:lnTo>
                    <a:pt x="0" y="0"/>
                  </a:lnTo>
                  <a:lnTo>
                    <a:pt x="0" y="2"/>
                  </a:lnTo>
                  <a:moveTo>
                    <a:pt x="10" y="0"/>
                  </a:moveTo>
                  <a:lnTo>
                    <a:pt x="15" y="0"/>
                  </a:lnTo>
                  <a:lnTo>
                    <a:pt x="10" y="0"/>
                  </a:lnTo>
                  <a:lnTo>
                    <a:pt x="1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371976" y="2782889"/>
              <a:ext cx="15875" cy="1111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297364" y="2857501"/>
              <a:ext cx="19050" cy="11113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7" y="5"/>
                </a:cxn>
                <a:cxn ang="0">
                  <a:pos x="0" y="7"/>
                </a:cxn>
                <a:cxn ang="0">
                  <a:pos x="7" y="2"/>
                </a:cxn>
                <a:cxn ang="0">
                  <a:pos x="3" y="2"/>
                </a:cxn>
                <a:cxn ang="0">
                  <a:pos x="12" y="0"/>
                </a:cxn>
                <a:cxn ang="0">
                  <a:pos x="5" y="7"/>
                </a:cxn>
              </a:cxnLst>
              <a:rect l="0" t="0" r="r" b="b"/>
              <a:pathLst>
                <a:path w="12" h="7">
                  <a:moveTo>
                    <a:pt x="5" y="7"/>
                  </a:moveTo>
                  <a:lnTo>
                    <a:pt x="7" y="5"/>
                  </a:lnTo>
                  <a:lnTo>
                    <a:pt x="0" y="7"/>
                  </a:lnTo>
                  <a:lnTo>
                    <a:pt x="7" y="2"/>
                  </a:lnTo>
                  <a:lnTo>
                    <a:pt x="3" y="2"/>
                  </a:lnTo>
                  <a:lnTo>
                    <a:pt x="12" y="0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297364" y="2857501"/>
              <a:ext cx="19050" cy="11113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7" y="5"/>
                </a:cxn>
                <a:cxn ang="0">
                  <a:pos x="0" y="7"/>
                </a:cxn>
                <a:cxn ang="0">
                  <a:pos x="7" y="2"/>
                </a:cxn>
                <a:cxn ang="0">
                  <a:pos x="3" y="2"/>
                </a:cxn>
                <a:cxn ang="0">
                  <a:pos x="12" y="0"/>
                </a:cxn>
                <a:cxn ang="0">
                  <a:pos x="5" y="7"/>
                </a:cxn>
              </a:cxnLst>
              <a:rect l="0" t="0" r="r" b="b"/>
              <a:pathLst>
                <a:path w="12" h="7">
                  <a:moveTo>
                    <a:pt x="5" y="7"/>
                  </a:moveTo>
                  <a:lnTo>
                    <a:pt x="7" y="5"/>
                  </a:lnTo>
                  <a:lnTo>
                    <a:pt x="0" y="7"/>
                  </a:lnTo>
                  <a:lnTo>
                    <a:pt x="7" y="2"/>
                  </a:lnTo>
                  <a:lnTo>
                    <a:pt x="3" y="2"/>
                  </a:lnTo>
                  <a:lnTo>
                    <a:pt x="12" y="0"/>
                  </a:lnTo>
                  <a:lnTo>
                    <a:pt x="5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24"/>
            <p:cNvSpPr>
              <a:spLocks noEditPoints="1"/>
            </p:cNvSpPr>
            <p:nvPr/>
          </p:nvSpPr>
          <p:spPr bwMode="auto">
            <a:xfrm>
              <a:off x="4413251" y="2965451"/>
              <a:ext cx="68263" cy="57150"/>
            </a:xfrm>
            <a:custGeom>
              <a:avLst/>
              <a:gdLst/>
              <a:ahLst/>
              <a:cxnLst>
                <a:cxn ang="0">
                  <a:pos x="11" y="14"/>
                </a:cxn>
                <a:cxn ang="0">
                  <a:pos x="14" y="13"/>
                </a:cxn>
                <a:cxn ang="0">
                  <a:pos x="10" y="13"/>
                </a:cxn>
                <a:cxn ang="0">
                  <a:pos x="9" y="14"/>
                </a:cxn>
                <a:cxn ang="0">
                  <a:pos x="11" y="14"/>
                </a:cxn>
                <a:cxn ang="0">
                  <a:pos x="18" y="15"/>
                </a:cxn>
                <a:cxn ang="0">
                  <a:pos x="18" y="13"/>
                </a:cxn>
                <a:cxn ang="0">
                  <a:pos x="15" y="13"/>
                </a:cxn>
                <a:cxn ang="0">
                  <a:pos x="14" y="14"/>
                </a:cxn>
                <a:cxn ang="0">
                  <a:pos x="17" y="15"/>
                </a:cxn>
                <a:cxn ang="0">
                  <a:pos x="18" y="15"/>
                </a:cxn>
                <a:cxn ang="0">
                  <a:pos x="8" y="11"/>
                </a:cxn>
                <a:cxn ang="0">
                  <a:pos x="17" y="3"/>
                </a:cxn>
                <a:cxn ang="0">
                  <a:pos x="16" y="3"/>
                </a:cxn>
                <a:cxn ang="0">
                  <a:pos x="16" y="0"/>
                </a:cxn>
                <a:cxn ang="0">
                  <a:pos x="13" y="2"/>
                </a:cxn>
                <a:cxn ang="0">
                  <a:pos x="14" y="0"/>
                </a:cxn>
                <a:cxn ang="0">
                  <a:pos x="11" y="1"/>
                </a:cxn>
                <a:cxn ang="0">
                  <a:pos x="10" y="1"/>
                </a:cxn>
                <a:cxn ang="0">
                  <a:pos x="1" y="9"/>
                </a:cxn>
                <a:cxn ang="0">
                  <a:pos x="0" y="11"/>
                </a:cxn>
                <a:cxn ang="0">
                  <a:pos x="8" y="11"/>
                </a:cxn>
                <a:cxn ang="0">
                  <a:pos x="8" y="11"/>
                </a:cxn>
              </a:cxnLst>
              <a:rect l="0" t="0" r="r" b="b"/>
              <a:pathLst>
                <a:path w="18" h="15">
                  <a:moveTo>
                    <a:pt x="11" y="14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1" y="13"/>
                    <a:pt x="10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4"/>
                    <a:pt x="11" y="14"/>
                    <a:pt x="11" y="14"/>
                  </a:cubicBezTo>
                  <a:moveTo>
                    <a:pt x="18" y="15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7" y="13"/>
                    <a:pt x="16" y="13"/>
                    <a:pt x="15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8" y="15"/>
                    <a:pt x="18" y="15"/>
                    <a:pt x="18" y="15"/>
                  </a:cubicBezTo>
                  <a:moveTo>
                    <a:pt x="8" y="11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11"/>
                    <a:pt x="6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4354514" y="2747964"/>
              <a:ext cx="44450" cy="19050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14" y="8"/>
                </a:cxn>
                <a:cxn ang="0">
                  <a:pos x="0" y="12"/>
                </a:cxn>
                <a:cxn ang="0">
                  <a:pos x="19" y="5"/>
                </a:cxn>
                <a:cxn ang="0">
                  <a:pos x="28" y="0"/>
                </a:cxn>
                <a:cxn ang="0">
                  <a:pos x="28" y="3"/>
                </a:cxn>
                <a:cxn ang="0">
                  <a:pos x="16" y="10"/>
                </a:cxn>
              </a:cxnLst>
              <a:rect l="0" t="0" r="r" b="b"/>
              <a:pathLst>
                <a:path w="28" h="12">
                  <a:moveTo>
                    <a:pt x="16" y="10"/>
                  </a:moveTo>
                  <a:lnTo>
                    <a:pt x="14" y="8"/>
                  </a:lnTo>
                  <a:lnTo>
                    <a:pt x="0" y="12"/>
                  </a:lnTo>
                  <a:lnTo>
                    <a:pt x="19" y="5"/>
                  </a:lnTo>
                  <a:lnTo>
                    <a:pt x="28" y="0"/>
                  </a:lnTo>
                  <a:lnTo>
                    <a:pt x="28" y="3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4354514" y="2747964"/>
              <a:ext cx="44450" cy="19050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14" y="8"/>
                </a:cxn>
                <a:cxn ang="0">
                  <a:pos x="0" y="12"/>
                </a:cxn>
                <a:cxn ang="0">
                  <a:pos x="19" y="5"/>
                </a:cxn>
                <a:cxn ang="0">
                  <a:pos x="28" y="0"/>
                </a:cxn>
                <a:cxn ang="0">
                  <a:pos x="28" y="3"/>
                </a:cxn>
                <a:cxn ang="0">
                  <a:pos x="16" y="10"/>
                </a:cxn>
              </a:cxnLst>
              <a:rect l="0" t="0" r="r" b="b"/>
              <a:pathLst>
                <a:path w="28" h="12">
                  <a:moveTo>
                    <a:pt x="16" y="10"/>
                  </a:moveTo>
                  <a:lnTo>
                    <a:pt x="14" y="8"/>
                  </a:lnTo>
                  <a:lnTo>
                    <a:pt x="0" y="12"/>
                  </a:lnTo>
                  <a:lnTo>
                    <a:pt x="19" y="5"/>
                  </a:lnTo>
                  <a:lnTo>
                    <a:pt x="28" y="0"/>
                  </a:lnTo>
                  <a:lnTo>
                    <a:pt x="28" y="3"/>
                  </a:lnTo>
                  <a:lnTo>
                    <a:pt x="16" y="1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4470401" y="2714626"/>
              <a:ext cx="22225" cy="11113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0" y="7"/>
                </a:cxn>
                <a:cxn ang="0">
                  <a:pos x="2" y="5"/>
                </a:cxn>
                <a:cxn ang="0">
                  <a:pos x="9" y="0"/>
                </a:cxn>
                <a:cxn ang="0">
                  <a:pos x="14" y="3"/>
                </a:cxn>
                <a:cxn ang="0">
                  <a:pos x="5" y="7"/>
                </a:cxn>
              </a:cxnLst>
              <a:rect l="0" t="0" r="r" b="b"/>
              <a:pathLst>
                <a:path w="14" h="7">
                  <a:moveTo>
                    <a:pt x="5" y="7"/>
                  </a:moveTo>
                  <a:lnTo>
                    <a:pt x="0" y="7"/>
                  </a:lnTo>
                  <a:lnTo>
                    <a:pt x="2" y="5"/>
                  </a:lnTo>
                  <a:lnTo>
                    <a:pt x="9" y="0"/>
                  </a:lnTo>
                  <a:lnTo>
                    <a:pt x="14" y="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4470401" y="2714626"/>
              <a:ext cx="22225" cy="11113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0" y="7"/>
                </a:cxn>
                <a:cxn ang="0">
                  <a:pos x="2" y="5"/>
                </a:cxn>
                <a:cxn ang="0">
                  <a:pos x="9" y="0"/>
                </a:cxn>
                <a:cxn ang="0">
                  <a:pos x="14" y="3"/>
                </a:cxn>
                <a:cxn ang="0">
                  <a:pos x="5" y="7"/>
                </a:cxn>
              </a:cxnLst>
              <a:rect l="0" t="0" r="r" b="b"/>
              <a:pathLst>
                <a:path w="14" h="7">
                  <a:moveTo>
                    <a:pt x="5" y="7"/>
                  </a:moveTo>
                  <a:lnTo>
                    <a:pt x="0" y="7"/>
                  </a:lnTo>
                  <a:lnTo>
                    <a:pt x="2" y="5"/>
                  </a:lnTo>
                  <a:lnTo>
                    <a:pt x="9" y="0"/>
                  </a:lnTo>
                  <a:lnTo>
                    <a:pt x="14" y="3"/>
                  </a:lnTo>
                  <a:lnTo>
                    <a:pt x="5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29"/>
            <p:cNvSpPr>
              <a:spLocks noEditPoints="1"/>
            </p:cNvSpPr>
            <p:nvPr/>
          </p:nvSpPr>
          <p:spPr bwMode="auto">
            <a:xfrm>
              <a:off x="4424364" y="2654301"/>
              <a:ext cx="142875" cy="134938"/>
            </a:xfrm>
            <a:custGeom>
              <a:avLst/>
              <a:gdLst/>
              <a:ahLst/>
              <a:cxnLst>
                <a:cxn ang="0">
                  <a:pos x="24" y="33"/>
                </a:cxn>
                <a:cxn ang="0">
                  <a:pos x="24" y="33"/>
                </a:cxn>
                <a:cxn ang="0">
                  <a:pos x="18" y="36"/>
                </a:cxn>
                <a:cxn ang="0">
                  <a:pos x="11" y="30"/>
                </a:cxn>
                <a:cxn ang="0">
                  <a:pos x="32" y="27"/>
                </a:cxn>
                <a:cxn ang="0">
                  <a:pos x="34" y="25"/>
                </a:cxn>
                <a:cxn ang="0">
                  <a:pos x="32" y="27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6" y="15"/>
                </a:cxn>
                <a:cxn ang="0">
                  <a:pos x="19" y="14"/>
                </a:cxn>
                <a:cxn ang="0">
                  <a:pos x="21" y="14"/>
                </a:cxn>
                <a:cxn ang="0">
                  <a:pos x="21" y="18"/>
                </a:cxn>
                <a:cxn ang="0">
                  <a:pos x="19" y="21"/>
                </a:cxn>
                <a:cxn ang="0">
                  <a:pos x="17" y="21"/>
                </a:cxn>
                <a:cxn ang="0">
                  <a:pos x="13" y="24"/>
                </a:cxn>
                <a:cxn ang="0">
                  <a:pos x="0" y="27"/>
                </a:cxn>
                <a:cxn ang="0">
                  <a:pos x="10" y="26"/>
                </a:cxn>
                <a:cxn ang="0">
                  <a:pos x="18" y="25"/>
                </a:cxn>
                <a:cxn ang="0">
                  <a:pos x="25" y="7"/>
                </a:cxn>
                <a:cxn ang="0">
                  <a:pos x="32" y="6"/>
                </a:cxn>
                <a:cxn ang="0">
                  <a:pos x="31" y="5"/>
                </a:cxn>
                <a:cxn ang="0">
                  <a:pos x="29" y="4"/>
                </a:cxn>
                <a:cxn ang="0">
                  <a:pos x="25" y="7"/>
                </a:cxn>
                <a:cxn ang="0">
                  <a:pos x="22" y="4"/>
                </a:cxn>
                <a:cxn ang="0">
                  <a:pos x="15" y="7"/>
                </a:cxn>
                <a:cxn ang="0">
                  <a:pos x="20" y="4"/>
                </a:cxn>
                <a:cxn ang="0">
                  <a:pos x="23" y="2"/>
                </a:cxn>
                <a:cxn ang="0">
                  <a:pos x="23" y="0"/>
                </a:cxn>
                <a:cxn ang="0">
                  <a:pos x="11" y="6"/>
                </a:cxn>
                <a:cxn ang="0">
                  <a:pos x="14" y="2"/>
                </a:cxn>
                <a:cxn ang="0">
                  <a:pos x="5" y="5"/>
                </a:cxn>
                <a:cxn ang="0">
                  <a:pos x="5" y="10"/>
                </a:cxn>
                <a:cxn ang="0">
                  <a:pos x="8" y="7"/>
                </a:cxn>
                <a:cxn ang="0">
                  <a:pos x="23" y="2"/>
                </a:cxn>
                <a:cxn ang="0">
                  <a:pos x="21" y="0"/>
                </a:cxn>
                <a:cxn ang="0">
                  <a:pos x="16" y="0"/>
                </a:cxn>
                <a:cxn ang="0">
                  <a:pos x="15" y="2"/>
                </a:cxn>
              </a:cxnLst>
              <a:rect l="0" t="0" r="r" b="b"/>
              <a:pathLst>
                <a:path w="38" h="36">
                  <a:moveTo>
                    <a:pt x="24" y="33"/>
                  </a:moveTo>
                  <a:cubicBezTo>
                    <a:pt x="24" y="33"/>
                    <a:pt x="24" y="33"/>
                    <a:pt x="24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4" y="33"/>
                    <a:pt x="24" y="33"/>
                    <a:pt x="24" y="33"/>
                  </a:cubicBezTo>
                  <a:moveTo>
                    <a:pt x="15" y="36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5" y="36"/>
                    <a:pt x="15" y="36"/>
                    <a:pt x="15" y="36"/>
                  </a:cubicBezTo>
                  <a:moveTo>
                    <a:pt x="32" y="27"/>
                  </a:moveTo>
                  <a:cubicBezTo>
                    <a:pt x="35" y="26"/>
                    <a:pt x="35" y="26"/>
                    <a:pt x="35" y="26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moveTo>
                    <a:pt x="38" y="18"/>
                  </a:move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moveTo>
                    <a:pt x="26" y="22"/>
                  </a:moveTo>
                  <a:cubicBezTo>
                    <a:pt x="28" y="19"/>
                    <a:pt x="28" y="19"/>
                    <a:pt x="28" y="19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26" y="22"/>
                    <a:pt x="26" y="22"/>
                    <a:pt x="26" y="22"/>
                  </a:cubicBezTo>
                  <a:moveTo>
                    <a:pt x="25" y="7"/>
                  </a:moveTo>
                  <a:cubicBezTo>
                    <a:pt x="32" y="7"/>
                    <a:pt x="32" y="7"/>
                    <a:pt x="32" y="7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5" y="7"/>
                    <a:pt x="25" y="7"/>
                    <a:pt x="25" y="7"/>
                  </a:cubicBezTo>
                  <a:moveTo>
                    <a:pt x="21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4"/>
                    <a:pt x="21" y="4"/>
                    <a:pt x="21" y="4"/>
                  </a:cubicBezTo>
                  <a:moveTo>
                    <a:pt x="23" y="2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2" y="2"/>
                    <a:pt x="23" y="2"/>
                  </a:cubicBezTo>
                  <a:moveTo>
                    <a:pt x="15" y="2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5" y="2"/>
                    <a:pt x="15" y="2"/>
                    <a:pt x="15" y="2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4514851" y="2659064"/>
              <a:ext cx="30163" cy="6350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7" y="2"/>
                </a:cxn>
              </a:cxnLst>
              <a:rect l="0" t="0" r="r" b="b"/>
              <a:pathLst>
                <a:path w="8" h="2">
                  <a:moveTo>
                    <a:pt x="7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"/>
                    <a:pt x="7" y="2"/>
                    <a:pt x="7" y="2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31"/>
            <p:cNvSpPr>
              <a:spLocks noEditPoints="1"/>
            </p:cNvSpPr>
            <p:nvPr/>
          </p:nvSpPr>
          <p:spPr bwMode="auto">
            <a:xfrm>
              <a:off x="4470401" y="2624139"/>
              <a:ext cx="77788" cy="23813"/>
            </a:xfrm>
            <a:custGeom>
              <a:avLst/>
              <a:gdLst/>
              <a:ahLst/>
              <a:cxnLst>
                <a:cxn ang="0">
                  <a:pos x="40" y="15"/>
                </a:cxn>
                <a:cxn ang="0">
                  <a:pos x="49" y="10"/>
                </a:cxn>
                <a:cxn ang="0">
                  <a:pos x="28" y="10"/>
                </a:cxn>
                <a:cxn ang="0">
                  <a:pos x="28" y="12"/>
                </a:cxn>
                <a:cxn ang="0">
                  <a:pos x="40" y="15"/>
                </a:cxn>
                <a:cxn ang="0">
                  <a:pos x="14" y="15"/>
                </a:cxn>
                <a:cxn ang="0">
                  <a:pos x="21" y="10"/>
                </a:cxn>
                <a:cxn ang="0">
                  <a:pos x="12" y="10"/>
                </a:cxn>
                <a:cxn ang="0">
                  <a:pos x="14" y="5"/>
                </a:cxn>
                <a:cxn ang="0">
                  <a:pos x="19" y="5"/>
                </a:cxn>
                <a:cxn ang="0">
                  <a:pos x="19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3"/>
                </a:cxn>
                <a:cxn ang="0">
                  <a:pos x="12" y="5"/>
                </a:cxn>
                <a:cxn ang="0">
                  <a:pos x="0" y="12"/>
                </a:cxn>
                <a:cxn ang="0">
                  <a:pos x="5" y="15"/>
                </a:cxn>
                <a:cxn ang="0">
                  <a:pos x="14" y="15"/>
                </a:cxn>
              </a:cxnLst>
              <a:rect l="0" t="0" r="r" b="b"/>
              <a:pathLst>
                <a:path w="49" h="15">
                  <a:moveTo>
                    <a:pt x="40" y="15"/>
                  </a:moveTo>
                  <a:lnTo>
                    <a:pt x="49" y="10"/>
                  </a:lnTo>
                  <a:lnTo>
                    <a:pt x="28" y="10"/>
                  </a:lnTo>
                  <a:lnTo>
                    <a:pt x="28" y="12"/>
                  </a:lnTo>
                  <a:lnTo>
                    <a:pt x="40" y="15"/>
                  </a:lnTo>
                  <a:close/>
                  <a:moveTo>
                    <a:pt x="14" y="15"/>
                  </a:moveTo>
                  <a:lnTo>
                    <a:pt x="21" y="10"/>
                  </a:lnTo>
                  <a:lnTo>
                    <a:pt x="12" y="10"/>
                  </a:lnTo>
                  <a:lnTo>
                    <a:pt x="14" y="5"/>
                  </a:lnTo>
                  <a:lnTo>
                    <a:pt x="19" y="5"/>
                  </a:lnTo>
                  <a:lnTo>
                    <a:pt x="19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12" y="5"/>
                  </a:lnTo>
                  <a:lnTo>
                    <a:pt x="0" y="12"/>
                  </a:lnTo>
                  <a:lnTo>
                    <a:pt x="5" y="15"/>
                  </a:lnTo>
                  <a:lnTo>
                    <a:pt x="14" y="1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32"/>
            <p:cNvSpPr>
              <a:spLocks noEditPoints="1"/>
            </p:cNvSpPr>
            <p:nvPr/>
          </p:nvSpPr>
          <p:spPr bwMode="auto">
            <a:xfrm>
              <a:off x="4470401" y="2624139"/>
              <a:ext cx="77788" cy="23813"/>
            </a:xfrm>
            <a:custGeom>
              <a:avLst/>
              <a:gdLst/>
              <a:ahLst/>
              <a:cxnLst>
                <a:cxn ang="0">
                  <a:pos x="40" y="15"/>
                </a:cxn>
                <a:cxn ang="0">
                  <a:pos x="49" y="10"/>
                </a:cxn>
                <a:cxn ang="0">
                  <a:pos x="28" y="10"/>
                </a:cxn>
                <a:cxn ang="0">
                  <a:pos x="28" y="12"/>
                </a:cxn>
                <a:cxn ang="0">
                  <a:pos x="40" y="15"/>
                </a:cxn>
                <a:cxn ang="0">
                  <a:pos x="14" y="15"/>
                </a:cxn>
                <a:cxn ang="0">
                  <a:pos x="21" y="10"/>
                </a:cxn>
                <a:cxn ang="0">
                  <a:pos x="12" y="10"/>
                </a:cxn>
                <a:cxn ang="0">
                  <a:pos x="14" y="5"/>
                </a:cxn>
                <a:cxn ang="0">
                  <a:pos x="19" y="5"/>
                </a:cxn>
                <a:cxn ang="0">
                  <a:pos x="19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3"/>
                </a:cxn>
                <a:cxn ang="0">
                  <a:pos x="12" y="5"/>
                </a:cxn>
                <a:cxn ang="0">
                  <a:pos x="0" y="12"/>
                </a:cxn>
                <a:cxn ang="0">
                  <a:pos x="5" y="15"/>
                </a:cxn>
                <a:cxn ang="0">
                  <a:pos x="14" y="15"/>
                </a:cxn>
              </a:cxnLst>
              <a:rect l="0" t="0" r="r" b="b"/>
              <a:pathLst>
                <a:path w="49" h="15">
                  <a:moveTo>
                    <a:pt x="40" y="15"/>
                  </a:moveTo>
                  <a:lnTo>
                    <a:pt x="49" y="10"/>
                  </a:lnTo>
                  <a:lnTo>
                    <a:pt x="28" y="10"/>
                  </a:lnTo>
                  <a:lnTo>
                    <a:pt x="28" y="12"/>
                  </a:lnTo>
                  <a:lnTo>
                    <a:pt x="40" y="15"/>
                  </a:lnTo>
                  <a:moveTo>
                    <a:pt x="14" y="15"/>
                  </a:moveTo>
                  <a:lnTo>
                    <a:pt x="21" y="10"/>
                  </a:lnTo>
                  <a:lnTo>
                    <a:pt x="12" y="10"/>
                  </a:lnTo>
                  <a:lnTo>
                    <a:pt x="14" y="5"/>
                  </a:lnTo>
                  <a:lnTo>
                    <a:pt x="19" y="5"/>
                  </a:lnTo>
                  <a:lnTo>
                    <a:pt x="19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12" y="5"/>
                  </a:lnTo>
                  <a:lnTo>
                    <a:pt x="0" y="12"/>
                  </a:lnTo>
                  <a:lnTo>
                    <a:pt x="5" y="15"/>
                  </a:lnTo>
                  <a:lnTo>
                    <a:pt x="14" y="1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4514851" y="2590801"/>
              <a:ext cx="49213" cy="22225"/>
            </a:xfrm>
            <a:custGeom>
              <a:avLst/>
              <a:gdLst/>
              <a:ahLst/>
              <a:cxnLst>
                <a:cxn ang="0">
                  <a:pos x="17" y="12"/>
                </a:cxn>
                <a:cxn ang="0">
                  <a:pos x="17" y="12"/>
                </a:cxn>
                <a:cxn ang="0">
                  <a:pos x="3" y="14"/>
                </a:cxn>
                <a:cxn ang="0">
                  <a:pos x="0" y="14"/>
                </a:cxn>
                <a:cxn ang="0">
                  <a:pos x="7" y="10"/>
                </a:cxn>
                <a:cxn ang="0">
                  <a:pos x="7" y="5"/>
                </a:cxn>
                <a:cxn ang="0">
                  <a:pos x="26" y="0"/>
                </a:cxn>
                <a:cxn ang="0">
                  <a:pos x="31" y="7"/>
                </a:cxn>
                <a:cxn ang="0">
                  <a:pos x="17" y="12"/>
                </a:cxn>
              </a:cxnLst>
              <a:rect l="0" t="0" r="r" b="b"/>
              <a:pathLst>
                <a:path w="31" h="14">
                  <a:moveTo>
                    <a:pt x="17" y="12"/>
                  </a:moveTo>
                  <a:lnTo>
                    <a:pt x="17" y="12"/>
                  </a:lnTo>
                  <a:lnTo>
                    <a:pt x="3" y="14"/>
                  </a:lnTo>
                  <a:lnTo>
                    <a:pt x="0" y="14"/>
                  </a:lnTo>
                  <a:lnTo>
                    <a:pt x="7" y="10"/>
                  </a:lnTo>
                  <a:lnTo>
                    <a:pt x="7" y="5"/>
                  </a:lnTo>
                  <a:lnTo>
                    <a:pt x="26" y="0"/>
                  </a:lnTo>
                  <a:lnTo>
                    <a:pt x="31" y="7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4514851" y="2590801"/>
              <a:ext cx="49213" cy="22225"/>
            </a:xfrm>
            <a:custGeom>
              <a:avLst/>
              <a:gdLst/>
              <a:ahLst/>
              <a:cxnLst>
                <a:cxn ang="0">
                  <a:pos x="17" y="12"/>
                </a:cxn>
                <a:cxn ang="0">
                  <a:pos x="17" y="12"/>
                </a:cxn>
                <a:cxn ang="0">
                  <a:pos x="3" y="14"/>
                </a:cxn>
                <a:cxn ang="0">
                  <a:pos x="0" y="14"/>
                </a:cxn>
                <a:cxn ang="0">
                  <a:pos x="7" y="10"/>
                </a:cxn>
                <a:cxn ang="0">
                  <a:pos x="7" y="5"/>
                </a:cxn>
                <a:cxn ang="0">
                  <a:pos x="26" y="0"/>
                </a:cxn>
                <a:cxn ang="0">
                  <a:pos x="31" y="7"/>
                </a:cxn>
                <a:cxn ang="0">
                  <a:pos x="17" y="12"/>
                </a:cxn>
              </a:cxnLst>
              <a:rect l="0" t="0" r="r" b="b"/>
              <a:pathLst>
                <a:path w="31" h="14">
                  <a:moveTo>
                    <a:pt x="17" y="12"/>
                  </a:moveTo>
                  <a:lnTo>
                    <a:pt x="17" y="12"/>
                  </a:lnTo>
                  <a:lnTo>
                    <a:pt x="3" y="14"/>
                  </a:lnTo>
                  <a:lnTo>
                    <a:pt x="0" y="14"/>
                  </a:lnTo>
                  <a:lnTo>
                    <a:pt x="7" y="10"/>
                  </a:lnTo>
                  <a:lnTo>
                    <a:pt x="7" y="5"/>
                  </a:lnTo>
                  <a:lnTo>
                    <a:pt x="26" y="0"/>
                  </a:lnTo>
                  <a:lnTo>
                    <a:pt x="31" y="7"/>
                  </a:lnTo>
                  <a:lnTo>
                    <a:pt x="17" y="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4511676" y="2582864"/>
              <a:ext cx="209550" cy="49213"/>
            </a:xfrm>
            <a:custGeom>
              <a:avLst/>
              <a:gdLst/>
              <a:ahLst/>
              <a:cxnLst>
                <a:cxn ang="0">
                  <a:pos x="50" y="3"/>
                </a:cxn>
                <a:cxn ang="0">
                  <a:pos x="41" y="2"/>
                </a:cxn>
                <a:cxn ang="0">
                  <a:pos x="19" y="4"/>
                </a:cxn>
                <a:cxn ang="0">
                  <a:pos x="19" y="6"/>
                </a:cxn>
                <a:cxn ang="0">
                  <a:pos x="22" y="6"/>
                </a:cxn>
                <a:cxn ang="0">
                  <a:pos x="19" y="8"/>
                </a:cxn>
                <a:cxn ang="0">
                  <a:pos x="20" y="8"/>
                </a:cxn>
                <a:cxn ang="0">
                  <a:pos x="18" y="10"/>
                </a:cxn>
                <a:cxn ang="0">
                  <a:pos x="12" y="11"/>
                </a:cxn>
                <a:cxn ang="0">
                  <a:pos x="14" y="12"/>
                </a:cxn>
                <a:cxn ang="0">
                  <a:pos x="8" y="13"/>
                </a:cxn>
                <a:cxn ang="0">
                  <a:pos x="0" y="12"/>
                </a:cxn>
                <a:cxn ang="0">
                  <a:pos x="5" y="10"/>
                </a:cxn>
                <a:cxn ang="0">
                  <a:pos x="5" y="11"/>
                </a:cxn>
                <a:cxn ang="0">
                  <a:pos x="19" y="8"/>
                </a:cxn>
                <a:cxn ang="0">
                  <a:pos x="16" y="5"/>
                </a:cxn>
                <a:cxn ang="0">
                  <a:pos x="18" y="4"/>
                </a:cxn>
                <a:cxn ang="0">
                  <a:pos x="15" y="4"/>
                </a:cxn>
                <a:cxn ang="0">
                  <a:pos x="15" y="2"/>
                </a:cxn>
                <a:cxn ang="0">
                  <a:pos x="37" y="0"/>
                </a:cxn>
                <a:cxn ang="0">
                  <a:pos x="56" y="2"/>
                </a:cxn>
                <a:cxn ang="0">
                  <a:pos x="50" y="3"/>
                </a:cxn>
              </a:cxnLst>
              <a:rect l="0" t="0" r="r" b="b"/>
              <a:pathLst>
                <a:path w="56" h="13">
                  <a:moveTo>
                    <a:pt x="50" y="3"/>
                  </a:moveTo>
                  <a:cubicBezTo>
                    <a:pt x="41" y="2"/>
                    <a:pt x="41" y="2"/>
                    <a:pt x="41" y="2"/>
                  </a:cubicBezTo>
                  <a:cubicBezTo>
                    <a:pt x="34" y="3"/>
                    <a:pt x="25" y="4"/>
                    <a:pt x="19" y="4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22" y="2"/>
                    <a:pt x="30" y="1"/>
                    <a:pt x="37" y="0"/>
                  </a:cubicBezTo>
                  <a:cubicBezTo>
                    <a:pt x="43" y="1"/>
                    <a:pt x="50" y="1"/>
                    <a:pt x="56" y="2"/>
                  </a:cubicBezTo>
                  <a:cubicBezTo>
                    <a:pt x="50" y="3"/>
                    <a:pt x="50" y="3"/>
                    <a:pt x="50" y="3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36"/>
            <p:cNvSpPr>
              <a:spLocks noEditPoints="1"/>
            </p:cNvSpPr>
            <p:nvPr/>
          </p:nvSpPr>
          <p:spPr bwMode="auto">
            <a:xfrm>
              <a:off x="4454526" y="2601914"/>
              <a:ext cx="46038" cy="15875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12" y="3"/>
                </a:cxn>
                <a:cxn ang="0">
                  <a:pos x="11" y="1"/>
                </a:cxn>
                <a:cxn ang="0">
                  <a:pos x="7" y="2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6" y="2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5" y="2"/>
                </a:cxn>
                <a:cxn ang="0">
                  <a:pos x="6" y="2"/>
                </a:cxn>
              </a:cxnLst>
              <a:rect l="0" t="0" r="r" b="b"/>
              <a:pathLst>
                <a:path w="12" h="4">
                  <a:moveTo>
                    <a:pt x="11" y="3"/>
                  </a:moveTo>
                  <a:cubicBezTo>
                    <a:pt x="12" y="3"/>
                    <a:pt x="12" y="3"/>
                    <a:pt x="12" y="3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9" y="3"/>
                    <a:pt x="10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moveTo>
                    <a:pt x="6" y="2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5" y="0"/>
                    <a:pt x="3" y="0"/>
                    <a:pt x="1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2"/>
                    <a:pt x="6" y="2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4432301" y="2613026"/>
              <a:ext cx="11113" cy="793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lnTo>
                    <a:pt x="0" y="3"/>
                  </a:lnTo>
                  <a:lnTo>
                    <a:pt x="5" y="0"/>
                  </a:lnTo>
                  <a:lnTo>
                    <a:pt x="7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4432301" y="2613026"/>
              <a:ext cx="11113" cy="793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lnTo>
                    <a:pt x="0" y="3"/>
                  </a:lnTo>
                  <a:lnTo>
                    <a:pt x="5" y="0"/>
                  </a:lnTo>
                  <a:lnTo>
                    <a:pt x="7" y="0"/>
                  </a:lnTo>
                  <a:lnTo>
                    <a:pt x="5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4418014" y="2624139"/>
              <a:ext cx="41275" cy="15875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3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7" y="3"/>
                </a:cxn>
              </a:cxnLst>
              <a:rect l="0" t="0" r="r" b="b"/>
              <a:pathLst>
                <a:path w="11" h="4">
                  <a:moveTo>
                    <a:pt x="7" y="3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7" y="3"/>
                    <a:pt x="7" y="3"/>
                    <a:pt x="7" y="3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4376739" y="2647951"/>
              <a:ext cx="52388" cy="25400"/>
            </a:xfrm>
            <a:custGeom>
              <a:avLst/>
              <a:gdLst/>
              <a:ahLst/>
              <a:cxnLst>
                <a:cxn ang="0">
                  <a:pos x="21" y="4"/>
                </a:cxn>
                <a:cxn ang="0">
                  <a:pos x="26" y="7"/>
                </a:cxn>
                <a:cxn ang="0">
                  <a:pos x="21" y="9"/>
                </a:cxn>
                <a:cxn ang="0">
                  <a:pos x="12" y="11"/>
                </a:cxn>
                <a:cxn ang="0">
                  <a:pos x="12" y="14"/>
                </a:cxn>
                <a:cxn ang="0">
                  <a:pos x="0" y="16"/>
                </a:cxn>
                <a:cxn ang="0">
                  <a:pos x="2" y="11"/>
                </a:cxn>
                <a:cxn ang="0">
                  <a:pos x="12" y="9"/>
                </a:cxn>
                <a:cxn ang="0">
                  <a:pos x="5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33" y="0"/>
                </a:cxn>
                <a:cxn ang="0">
                  <a:pos x="21" y="4"/>
                </a:cxn>
              </a:cxnLst>
              <a:rect l="0" t="0" r="r" b="b"/>
              <a:pathLst>
                <a:path w="33" h="16">
                  <a:moveTo>
                    <a:pt x="21" y="4"/>
                  </a:moveTo>
                  <a:lnTo>
                    <a:pt x="26" y="7"/>
                  </a:lnTo>
                  <a:lnTo>
                    <a:pt x="21" y="9"/>
                  </a:lnTo>
                  <a:lnTo>
                    <a:pt x="12" y="11"/>
                  </a:lnTo>
                  <a:lnTo>
                    <a:pt x="12" y="14"/>
                  </a:lnTo>
                  <a:lnTo>
                    <a:pt x="0" y="16"/>
                  </a:lnTo>
                  <a:lnTo>
                    <a:pt x="2" y="11"/>
                  </a:lnTo>
                  <a:lnTo>
                    <a:pt x="12" y="9"/>
                  </a:lnTo>
                  <a:lnTo>
                    <a:pt x="5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33" y="0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4376739" y="2647951"/>
              <a:ext cx="52388" cy="25400"/>
            </a:xfrm>
            <a:custGeom>
              <a:avLst/>
              <a:gdLst/>
              <a:ahLst/>
              <a:cxnLst>
                <a:cxn ang="0">
                  <a:pos x="21" y="4"/>
                </a:cxn>
                <a:cxn ang="0">
                  <a:pos x="26" y="7"/>
                </a:cxn>
                <a:cxn ang="0">
                  <a:pos x="21" y="9"/>
                </a:cxn>
                <a:cxn ang="0">
                  <a:pos x="12" y="11"/>
                </a:cxn>
                <a:cxn ang="0">
                  <a:pos x="12" y="14"/>
                </a:cxn>
                <a:cxn ang="0">
                  <a:pos x="0" y="16"/>
                </a:cxn>
                <a:cxn ang="0">
                  <a:pos x="2" y="11"/>
                </a:cxn>
                <a:cxn ang="0">
                  <a:pos x="12" y="9"/>
                </a:cxn>
                <a:cxn ang="0">
                  <a:pos x="5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33" y="0"/>
                </a:cxn>
                <a:cxn ang="0">
                  <a:pos x="21" y="4"/>
                </a:cxn>
              </a:cxnLst>
              <a:rect l="0" t="0" r="r" b="b"/>
              <a:pathLst>
                <a:path w="33" h="16">
                  <a:moveTo>
                    <a:pt x="21" y="4"/>
                  </a:moveTo>
                  <a:lnTo>
                    <a:pt x="26" y="7"/>
                  </a:lnTo>
                  <a:lnTo>
                    <a:pt x="21" y="9"/>
                  </a:lnTo>
                  <a:lnTo>
                    <a:pt x="12" y="11"/>
                  </a:lnTo>
                  <a:lnTo>
                    <a:pt x="12" y="14"/>
                  </a:lnTo>
                  <a:lnTo>
                    <a:pt x="0" y="16"/>
                  </a:lnTo>
                  <a:lnTo>
                    <a:pt x="2" y="11"/>
                  </a:lnTo>
                  <a:lnTo>
                    <a:pt x="12" y="9"/>
                  </a:lnTo>
                  <a:lnTo>
                    <a:pt x="5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33" y="0"/>
                  </a:lnTo>
                  <a:lnTo>
                    <a:pt x="21" y="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4324351" y="2613026"/>
              <a:ext cx="60325" cy="1111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2"/>
                </a:cxn>
                <a:cxn ang="0">
                  <a:pos x="16" y="0"/>
                </a:cxn>
                <a:cxn ang="0">
                  <a:pos x="3" y="3"/>
                </a:cxn>
              </a:cxnLst>
              <a:rect l="0" t="0" r="r" b="b"/>
              <a:pathLst>
                <a:path w="16" h="3">
                  <a:moveTo>
                    <a:pt x="3" y="3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5" y="1"/>
                    <a:pt x="11" y="1"/>
                    <a:pt x="16" y="0"/>
                  </a:cubicBezTo>
                  <a:cubicBezTo>
                    <a:pt x="3" y="3"/>
                    <a:pt x="3" y="3"/>
                    <a:pt x="3" y="3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43"/>
            <p:cNvSpPr>
              <a:spLocks noEditPoints="1"/>
            </p:cNvSpPr>
            <p:nvPr/>
          </p:nvSpPr>
          <p:spPr bwMode="auto">
            <a:xfrm>
              <a:off x="4338639" y="2620964"/>
              <a:ext cx="71438" cy="190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15" y="4"/>
                </a:cxn>
                <a:cxn ang="0">
                  <a:pos x="19" y="2"/>
                </a:cxn>
                <a:cxn ang="0">
                  <a:pos x="17" y="1"/>
                </a:cxn>
                <a:cxn ang="0">
                  <a:pos x="18" y="0"/>
                </a:cxn>
                <a:cxn ang="0">
                  <a:pos x="14" y="1"/>
                </a:cxn>
                <a:cxn ang="0">
                  <a:pos x="12" y="3"/>
                </a:cxn>
                <a:cxn ang="0">
                  <a:pos x="10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3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11" y="2"/>
                </a:cxn>
                <a:cxn ang="0">
                  <a:pos x="14" y="4"/>
                </a:cxn>
                <a:cxn ang="0">
                  <a:pos x="15" y="4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2" y="2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" y="2"/>
                    <a:pt x="2" y="2"/>
                    <a:pt x="2" y="2"/>
                  </a:cubicBezTo>
                  <a:moveTo>
                    <a:pt x="15" y="4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2"/>
                    <a:pt x="13" y="2"/>
                    <a:pt x="12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44"/>
            <p:cNvSpPr>
              <a:spLocks noEditPoints="1"/>
            </p:cNvSpPr>
            <p:nvPr/>
          </p:nvSpPr>
          <p:spPr bwMode="auto">
            <a:xfrm>
              <a:off x="4244976" y="2647951"/>
              <a:ext cx="134938" cy="4762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14" y="10"/>
                </a:cxn>
                <a:cxn ang="0">
                  <a:pos x="8" y="9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3" y="8"/>
                </a:cxn>
                <a:cxn ang="0">
                  <a:pos x="0" y="10"/>
                </a:cxn>
                <a:cxn ang="0">
                  <a:pos x="3" y="11"/>
                </a:cxn>
                <a:cxn ang="0">
                  <a:pos x="1" y="13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30" y="3"/>
                </a:cxn>
                <a:cxn ang="0">
                  <a:pos x="36" y="1"/>
                </a:cxn>
                <a:cxn ang="0">
                  <a:pos x="33" y="0"/>
                </a:cxn>
                <a:cxn ang="0">
                  <a:pos x="27" y="3"/>
                </a:cxn>
                <a:cxn ang="0">
                  <a:pos x="23" y="2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9" y="8"/>
                </a:cxn>
                <a:cxn ang="0">
                  <a:pos x="10" y="7"/>
                </a:cxn>
                <a:cxn ang="0">
                  <a:pos x="10" y="6"/>
                </a:cxn>
                <a:cxn ang="0">
                  <a:pos x="23" y="3"/>
                </a:cxn>
                <a:cxn ang="0">
                  <a:pos x="25" y="3"/>
                </a:cxn>
                <a:cxn ang="0">
                  <a:pos x="23" y="4"/>
                </a:cxn>
                <a:cxn ang="0">
                  <a:pos x="28" y="5"/>
                </a:cxn>
                <a:cxn ang="0">
                  <a:pos x="30" y="3"/>
                </a:cxn>
              </a:cxnLst>
              <a:rect l="0" t="0" r="r" b="b"/>
              <a:pathLst>
                <a:path w="36" h="13">
                  <a:moveTo>
                    <a:pt x="6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6" y="10"/>
                    <a:pt x="6" y="10"/>
                    <a:pt x="6" y="10"/>
                  </a:cubicBezTo>
                  <a:moveTo>
                    <a:pt x="30" y="3"/>
                  </a:moveTo>
                  <a:cubicBezTo>
                    <a:pt x="36" y="1"/>
                    <a:pt x="36" y="1"/>
                    <a:pt x="36" y="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2"/>
                    <a:pt x="24" y="2"/>
                    <a:pt x="23" y="2"/>
                  </a:cubicBezTo>
                  <a:cubicBezTo>
                    <a:pt x="18" y="4"/>
                    <a:pt x="11" y="5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4" y="3"/>
                    <a:pt x="24" y="3"/>
                    <a:pt x="25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5" y="4"/>
                    <a:pt x="26" y="5"/>
                    <a:pt x="28" y="5"/>
                  </a:cubicBezTo>
                  <a:cubicBezTo>
                    <a:pt x="30" y="3"/>
                    <a:pt x="30" y="3"/>
                    <a:pt x="30" y="3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4237039" y="2636839"/>
              <a:ext cx="82550" cy="28575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0" y="18"/>
                </a:cxn>
                <a:cxn ang="0">
                  <a:pos x="5" y="11"/>
                </a:cxn>
                <a:cxn ang="0">
                  <a:pos x="29" y="0"/>
                </a:cxn>
                <a:cxn ang="0">
                  <a:pos x="45" y="0"/>
                </a:cxn>
                <a:cxn ang="0">
                  <a:pos x="52" y="4"/>
                </a:cxn>
                <a:cxn ang="0">
                  <a:pos x="36" y="7"/>
                </a:cxn>
              </a:cxnLst>
              <a:rect l="0" t="0" r="r" b="b"/>
              <a:pathLst>
                <a:path w="52" h="18">
                  <a:moveTo>
                    <a:pt x="36" y="7"/>
                  </a:moveTo>
                  <a:lnTo>
                    <a:pt x="12" y="16"/>
                  </a:lnTo>
                  <a:lnTo>
                    <a:pt x="12" y="16"/>
                  </a:lnTo>
                  <a:lnTo>
                    <a:pt x="0" y="18"/>
                  </a:lnTo>
                  <a:lnTo>
                    <a:pt x="5" y="11"/>
                  </a:lnTo>
                  <a:lnTo>
                    <a:pt x="29" y="0"/>
                  </a:lnTo>
                  <a:lnTo>
                    <a:pt x="45" y="0"/>
                  </a:lnTo>
                  <a:lnTo>
                    <a:pt x="52" y="4"/>
                  </a:lnTo>
                  <a:lnTo>
                    <a:pt x="36" y="7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4237039" y="2636839"/>
              <a:ext cx="82550" cy="28575"/>
            </a:xfrm>
            <a:custGeom>
              <a:avLst/>
              <a:gdLst/>
              <a:ahLst/>
              <a:cxnLst>
                <a:cxn ang="0">
                  <a:pos x="36" y="7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0" y="18"/>
                </a:cxn>
                <a:cxn ang="0">
                  <a:pos x="5" y="11"/>
                </a:cxn>
                <a:cxn ang="0">
                  <a:pos x="29" y="0"/>
                </a:cxn>
                <a:cxn ang="0">
                  <a:pos x="45" y="0"/>
                </a:cxn>
                <a:cxn ang="0">
                  <a:pos x="52" y="4"/>
                </a:cxn>
                <a:cxn ang="0">
                  <a:pos x="36" y="7"/>
                </a:cxn>
              </a:cxnLst>
              <a:rect l="0" t="0" r="r" b="b"/>
              <a:pathLst>
                <a:path w="52" h="18">
                  <a:moveTo>
                    <a:pt x="36" y="7"/>
                  </a:moveTo>
                  <a:lnTo>
                    <a:pt x="12" y="16"/>
                  </a:lnTo>
                  <a:lnTo>
                    <a:pt x="12" y="16"/>
                  </a:lnTo>
                  <a:lnTo>
                    <a:pt x="0" y="18"/>
                  </a:lnTo>
                  <a:lnTo>
                    <a:pt x="5" y="11"/>
                  </a:lnTo>
                  <a:lnTo>
                    <a:pt x="29" y="0"/>
                  </a:lnTo>
                  <a:lnTo>
                    <a:pt x="45" y="0"/>
                  </a:lnTo>
                  <a:lnTo>
                    <a:pt x="52" y="4"/>
                  </a:lnTo>
                  <a:lnTo>
                    <a:pt x="36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843339" y="2782889"/>
              <a:ext cx="26988" cy="190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7" y="0"/>
                </a:cxn>
                <a:cxn ang="0">
                  <a:pos x="2" y="4"/>
                </a:cxn>
              </a:cxnLst>
              <a:rect l="0" t="0" r="r" b="b"/>
              <a:pathLst>
                <a:path w="7" h="5">
                  <a:moveTo>
                    <a:pt x="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2" y="4"/>
                    <a:pt x="2" y="4"/>
                    <a:pt x="2" y="4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859214" y="2849564"/>
              <a:ext cx="30163" cy="3333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6" y="0"/>
                </a:cxn>
                <a:cxn ang="0">
                  <a:pos x="19" y="3"/>
                </a:cxn>
                <a:cxn ang="0">
                  <a:pos x="0" y="21"/>
                </a:cxn>
              </a:cxnLst>
              <a:rect l="0" t="0" r="r" b="b"/>
              <a:pathLst>
                <a:path w="19" h="21">
                  <a:moveTo>
                    <a:pt x="0" y="21"/>
                  </a:moveTo>
                  <a:lnTo>
                    <a:pt x="16" y="0"/>
                  </a:lnTo>
                  <a:lnTo>
                    <a:pt x="19" y="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859214" y="2849564"/>
              <a:ext cx="30163" cy="3333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6" y="0"/>
                </a:cxn>
                <a:cxn ang="0">
                  <a:pos x="19" y="3"/>
                </a:cxn>
                <a:cxn ang="0">
                  <a:pos x="0" y="21"/>
                </a:cxn>
              </a:cxnLst>
              <a:rect l="0" t="0" r="r" b="b"/>
              <a:pathLst>
                <a:path w="19" h="21">
                  <a:moveTo>
                    <a:pt x="0" y="21"/>
                  </a:moveTo>
                  <a:lnTo>
                    <a:pt x="16" y="0"/>
                  </a:lnTo>
                  <a:lnTo>
                    <a:pt x="19" y="3"/>
                  </a:lnTo>
                  <a:lnTo>
                    <a:pt x="0" y="2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840164" y="2906714"/>
              <a:ext cx="22225" cy="3333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5" y="21"/>
                </a:cxn>
                <a:cxn ang="0">
                  <a:pos x="0" y="19"/>
                </a:cxn>
              </a:cxnLst>
              <a:rect l="0" t="0" r="r" b="b"/>
              <a:pathLst>
                <a:path w="14" h="21">
                  <a:moveTo>
                    <a:pt x="0" y="19"/>
                  </a:moveTo>
                  <a:lnTo>
                    <a:pt x="7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5" y="21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840164" y="2906714"/>
              <a:ext cx="22225" cy="3333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5" y="21"/>
                </a:cxn>
                <a:cxn ang="0">
                  <a:pos x="0" y="19"/>
                </a:cxn>
              </a:cxnLst>
              <a:rect l="0" t="0" r="r" b="b"/>
              <a:pathLst>
                <a:path w="14" h="21">
                  <a:moveTo>
                    <a:pt x="0" y="19"/>
                  </a:moveTo>
                  <a:lnTo>
                    <a:pt x="7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5" y="21"/>
                  </a:lnTo>
                  <a:lnTo>
                    <a:pt x="0" y="1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52"/>
            <p:cNvSpPr>
              <a:spLocks noEditPoints="1"/>
            </p:cNvSpPr>
            <p:nvPr/>
          </p:nvSpPr>
          <p:spPr bwMode="auto">
            <a:xfrm>
              <a:off x="4619626" y="2587626"/>
              <a:ext cx="357188" cy="242888"/>
            </a:xfrm>
            <a:custGeom>
              <a:avLst/>
              <a:gdLst/>
              <a:ahLst/>
              <a:cxnLst>
                <a:cxn ang="0">
                  <a:pos x="23" y="35"/>
                </a:cxn>
                <a:cxn ang="0">
                  <a:pos x="15" y="34"/>
                </a:cxn>
                <a:cxn ang="0">
                  <a:pos x="5" y="43"/>
                </a:cxn>
                <a:cxn ang="0">
                  <a:pos x="15" y="65"/>
                </a:cxn>
                <a:cxn ang="0">
                  <a:pos x="12" y="61"/>
                </a:cxn>
                <a:cxn ang="0">
                  <a:pos x="15" y="38"/>
                </a:cxn>
                <a:cxn ang="0">
                  <a:pos x="74" y="33"/>
                </a:cxn>
                <a:cxn ang="0">
                  <a:pos x="73" y="33"/>
                </a:cxn>
                <a:cxn ang="0">
                  <a:pos x="24" y="32"/>
                </a:cxn>
                <a:cxn ang="0">
                  <a:pos x="18" y="28"/>
                </a:cxn>
                <a:cxn ang="0">
                  <a:pos x="14" y="28"/>
                </a:cxn>
                <a:cxn ang="0">
                  <a:pos x="18" y="31"/>
                </a:cxn>
                <a:cxn ang="0">
                  <a:pos x="19" y="30"/>
                </a:cxn>
                <a:cxn ang="0">
                  <a:pos x="22" y="23"/>
                </a:cxn>
                <a:cxn ang="0">
                  <a:pos x="17" y="17"/>
                </a:cxn>
                <a:cxn ang="0">
                  <a:pos x="13" y="26"/>
                </a:cxn>
                <a:cxn ang="0">
                  <a:pos x="18" y="28"/>
                </a:cxn>
                <a:cxn ang="0">
                  <a:pos x="9" y="13"/>
                </a:cxn>
                <a:cxn ang="0">
                  <a:pos x="5" y="11"/>
                </a:cxn>
                <a:cxn ang="0">
                  <a:pos x="2" y="13"/>
                </a:cxn>
                <a:cxn ang="0">
                  <a:pos x="1" y="14"/>
                </a:cxn>
                <a:cxn ang="0">
                  <a:pos x="4" y="14"/>
                </a:cxn>
                <a:cxn ang="0">
                  <a:pos x="95" y="4"/>
                </a:cxn>
                <a:cxn ang="0">
                  <a:pos x="81" y="3"/>
                </a:cxn>
                <a:cxn ang="0">
                  <a:pos x="85" y="5"/>
                </a:cxn>
                <a:cxn ang="0">
                  <a:pos x="81" y="3"/>
                </a:cxn>
                <a:cxn ang="0">
                  <a:pos x="74" y="0"/>
                </a:cxn>
                <a:cxn ang="0">
                  <a:pos x="25" y="2"/>
                </a:cxn>
                <a:cxn ang="0">
                  <a:pos x="31" y="3"/>
                </a:cxn>
                <a:cxn ang="0">
                  <a:pos x="14" y="7"/>
                </a:cxn>
                <a:cxn ang="0">
                  <a:pos x="7" y="8"/>
                </a:cxn>
                <a:cxn ang="0">
                  <a:pos x="5" y="11"/>
                </a:cxn>
                <a:cxn ang="0">
                  <a:pos x="21" y="7"/>
                </a:cxn>
                <a:cxn ang="0">
                  <a:pos x="29" y="4"/>
                </a:cxn>
                <a:cxn ang="0">
                  <a:pos x="78" y="2"/>
                </a:cxn>
              </a:cxnLst>
              <a:rect l="0" t="0" r="r" b="b"/>
              <a:pathLst>
                <a:path w="95" h="65">
                  <a:moveTo>
                    <a:pt x="15" y="38"/>
                  </a:moveTo>
                  <a:cubicBezTo>
                    <a:pt x="23" y="35"/>
                    <a:pt x="23" y="35"/>
                    <a:pt x="23" y="35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5" y="38"/>
                    <a:pt x="15" y="38"/>
                    <a:pt x="15" y="38"/>
                  </a:cubicBezTo>
                  <a:moveTo>
                    <a:pt x="73" y="33"/>
                  </a:moveTo>
                  <a:cubicBezTo>
                    <a:pt x="74" y="33"/>
                    <a:pt x="74" y="33"/>
                    <a:pt x="74" y="33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33"/>
                    <a:pt x="73" y="33"/>
                    <a:pt x="73" y="33"/>
                  </a:cubicBezTo>
                  <a:moveTo>
                    <a:pt x="19" y="30"/>
                  </a:moveTo>
                  <a:cubicBezTo>
                    <a:pt x="24" y="32"/>
                    <a:pt x="24" y="32"/>
                    <a:pt x="24" y="32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9" y="30"/>
                    <a:pt x="19" y="30"/>
                    <a:pt x="19" y="30"/>
                  </a:cubicBezTo>
                  <a:moveTo>
                    <a:pt x="18" y="28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8"/>
                    <a:pt x="18" y="28"/>
                    <a:pt x="18" y="28"/>
                  </a:cubicBezTo>
                  <a:moveTo>
                    <a:pt x="4" y="14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4"/>
                    <a:pt x="4" y="14"/>
                    <a:pt x="4" y="14"/>
                  </a:cubicBezTo>
                  <a:moveTo>
                    <a:pt x="93" y="5"/>
                  </a:moveTo>
                  <a:cubicBezTo>
                    <a:pt x="95" y="4"/>
                    <a:pt x="95" y="4"/>
                    <a:pt x="95" y="4"/>
                  </a:cubicBezTo>
                  <a:cubicBezTo>
                    <a:pt x="88" y="3"/>
                    <a:pt x="88" y="3"/>
                    <a:pt x="88" y="3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93" y="5"/>
                    <a:pt x="93" y="5"/>
                    <a:pt x="93" y="5"/>
                  </a:cubicBezTo>
                  <a:moveTo>
                    <a:pt x="81" y="3"/>
                  </a:moveTo>
                  <a:cubicBezTo>
                    <a:pt x="83" y="2"/>
                    <a:pt x="83" y="2"/>
                    <a:pt x="83" y="2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7" y="0"/>
                    <a:pt x="58" y="0"/>
                    <a:pt x="51" y="0"/>
                  </a:cubicBezTo>
                  <a:cubicBezTo>
                    <a:pt x="43" y="1"/>
                    <a:pt x="33" y="2"/>
                    <a:pt x="25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6" y="4"/>
                    <a:pt x="20" y="5"/>
                    <a:pt x="15" y="6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19" y="7"/>
                    <a:pt x="17" y="7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7" y="4"/>
                    <a:pt x="48" y="3"/>
                    <a:pt x="56" y="2"/>
                  </a:cubicBezTo>
                  <a:cubicBezTo>
                    <a:pt x="62" y="2"/>
                    <a:pt x="71" y="2"/>
                    <a:pt x="78" y="2"/>
                  </a:cubicBezTo>
                  <a:cubicBezTo>
                    <a:pt x="81" y="3"/>
                    <a:pt x="81" y="3"/>
                    <a:pt x="81" y="3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53"/>
            <p:cNvSpPr>
              <a:spLocks noEditPoints="1"/>
            </p:cNvSpPr>
            <p:nvPr/>
          </p:nvSpPr>
          <p:spPr bwMode="auto">
            <a:xfrm>
              <a:off x="4878389" y="2747964"/>
              <a:ext cx="87313" cy="38100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11" y="6"/>
                </a:cxn>
                <a:cxn ang="0">
                  <a:pos x="6" y="5"/>
                </a:cxn>
                <a:cxn ang="0">
                  <a:pos x="8" y="3"/>
                </a:cxn>
                <a:cxn ang="0">
                  <a:pos x="7" y="4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5" y="4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5" y="8"/>
                </a:cxn>
                <a:cxn ang="0">
                  <a:pos x="3" y="9"/>
                </a:cxn>
                <a:cxn ang="0">
                  <a:pos x="10" y="10"/>
                </a:cxn>
                <a:cxn ang="0">
                  <a:pos x="11" y="10"/>
                </a:cxn>
                <a:cxn ang="0">
                  <a:pos x="9" y="8"/>
                </a:cxn>
                <a:cxn ang="0">
                  <a:pos x="6" y="8"/>
                </a:cxn>
                <a:cxn ang="0">
                  <a:pos x="12" y="6"/>
                </a:cxn>
                <a:cxn ang="0">
                  <a:pos x="23" y="3"/>
                </a:cxn>
                <a:cxn ang="0">
                  <a:pos x="19" y="0"/>
                </a:cxn>
                <a:cxn ang="0">
                  <a:pos x="10" y="3"/>
                </a:cxn>
                <a:cxn ang="0">
                  <a:pos x="12" y="4"/>
                </a:cxn>
                <a:cxn ang="0">
                  <a:pos x="12" y="6"/>
                </a:cxn>
              </a:cxnLst>
              <a:rect l="0" t="0" r="r" b="b"/>
              <a:pathLst>
                <a:path w="23" h="10">
                  <a:moveTo>
                    <a:pt x="6" y="8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3" y="6"/>
                    <a:pt x="4" y="6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8"/>
                    <a:pt x="7" y="8"/>
                    <a:pt x="6" y="8"/>
                  </a:cubicBezTo>
                  <a:moveTo>
                    <a:pt x="12" y="6"/>
                  </a:moveTo>
                  <a:cubicBezTo>
                    <a:pt x="23" y="3"/>
                    <a:pt x="23" y="3"/>
                    <a:pt x="23" y="3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6"/>
                    <a:pt x="12" y="6"/>
                    <a:pt x="12" y="6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54"/>
            <p:cNvSpPr>
              <a:spLocks noEditPoints="1"/>
            </p:cNvSpPr>
            <p:nvPr/>
          </p:nvSpPr>
          <p:spPr bwMode="auto">
            <a:xfrm>
              <a:off x="4878389" y="3201989"/>
              <a:ext cx="957263" cy="1316038"/>
            </a:xfrm>
            <a:custGeom>
              <a:avLst/>
              <a:gdLst/>
              <a:ahLst/>
              <a:cxnLst>
                <a:cxn ang="0">
                  <a:pos x="123" y="347"/>
                </a:cxn>
                <a:cxn ang="0">
                  <a:pos x="111" y="350"/>
                </a:cxn>
                <a:cxn ang="0">
                  <a:pos x="109" y="343"/>
                </a:cxn>
                <a:cxn ang="0">
                  <a:pos x="111" y="323"/>
                </a:cxn>
                <a:cxn ang="0">
                  <a:pos x="113" y="282"/>
                </a:cxn>
                <a:cxn ang="0">
                  <a:pos x="128" y="252"/>
                </a:cxn>
                <a:cxn ang="0">
                  <a:pos x="116" y="201"/>
                </a:cxn>
                <a:cxn ang="0">
                  <a:pos x="123" y="180"/>
                </a:cxn>
                <a:cxn ang="0">
                  <a:pos x="119" y="173"/>
                </a:cxn>
                <a:cxn ang="0">
                  <a:pos x="114" y="176"/>
                </a:cxn>
                <a:cxn ang="0">
                  <a:pos x="112" y="197"/>
                </a:cxn>
                <a:cxn ang="0">
                  <a:pos x="120" y="224"/>
                </a:cxn>
                <a:cxn ang="0">
                  <a:pos x="115" y="263"/>
                </a:cxn>
                <a:cxn ang="0">
                  <a:pos x="110" y="303"/>
                </a:cxn>
                <a:cxn ang="0">
                  <a:pos x="106" y="341"/>
                </a:cxn>
                <a:cxn ang="0">
                  <a:pos x="102" y="350"/>
                </a:cxn>
                <a:cxn ang="0">
                  <a:pos x="114" y="349"/>
                </a:cxn>
                <a:cxn ang="0">
                  <a:pos x="65" y="172"/>
                </a:cxn>
                <a:cxn ang="0">
                  <a:pos x="63" y="169"/>
                </a:cxn>
                <a:cxn ang="0">
                  <a:pos x="65" y="172"/>
                </a:cxn>
                <a:cxn ang="0">
                  <a:pos x="107" y="174"/>
                </a:cxn>
                <a:cxn ang="0">
                  <a:pos x="93" y="164"/>
                </a:cxn>
                <a:cxn ang="0">
                  <a:pos x="242" y="137"/>
                </a:cxn>
                <a:cxn ang="0">
                  <a:pos x="254" y="127"/>
                </a:cxn>
                <a:cxn ang="0">
                  <a:pos x="242" y="137"/>
                </a:cxn>
                <a:cxn ang="0">
                  <a:pos x="199" y="40"/>
                </a:cxn>
                <a:cxn ang="0">
                  <a:pos x="199" y="41"/>
                </a:cxn>
                <a:cxn ang="0">
                  <a:pos x="188" y="29"/>
                </a:cxn>
                <a:cxn ang="0">
                  <a:pos x="180" y="30"/>
                </a:cxn>
                <a:cxn ang="0">
                  <a:pos x="194" y="31"/>
                </a:cxn>
                <a:cxn ang="0">
                  <a:pos x="195" y="27"/>
                </a:cxn>
                <a:cxn ang="0">
                  <a:pos x="194" y="31"/>
                </a:cxn>
                <a:cxn ang="0">
                  <a:pos x="158" y="23"/>
                </a:cxn>
                <a:cxn ang="0">
                  <a:pos x="149" y="25"/>
                </a:cxn>
                <a:cxn ang="0">
                  <a:pos x="148" y="33"/>
                </a:cxn>
                <a:cxn ang="0">
                  <a:pos x="155" y="33"/>
                </a:cxn>
                <a:cxn ang="0">
                  <a:pos x="54" y="18"/>
                </a:cxn>
                <a:cxn ang="0">
                  <a:pos x="50" y="8"/>
                </a:cxn>
                <a:cxn ang="0">
                  <a:pos x="37" y="24"/>
                </a:cxn>
                <a:cxn ang="0">
                  <a:pos x="28" y="46"/>
                </a:cxn>
                <a:cxn ang="0">
                  <a:pos x="4" y="77"/>
                </a:cxn>
                <a:cxn ang="0">
                  <a:pos x="4" y="111"/>
                </a:cxn>
                <a:cxn ang="0">
                  <a:pos x="3" y="121"/>
                </a:cxn>
                <a:cxn ang="0">
                  <a:pos x="7" y="133"/>
                </a:cxn>
                <a:cxn ang="0">
                  <a:pos x="18" y="155"/>
                </a:cxn>
                <a:cxn ang="0">
                  <a:pos x="41" y="175"/>
                </a:cxn>
                <a:cxn ang="0">
                  <a:pos x="45" y="173"/>
                </a:cxn>
                <a:cxn ang="0">
                  <a:pos x="25" y="148"/>
                </a:cxn>
                <a:cxn ang="0">
                  <a:pos x="10" y="131"/>
                </a:cxn>
                <a:cxn ang="0">
                  <a:pos x="8" y="117"/>
                </a:cxn>
                <a:cxn ang="0">
                  <a:pos x="15" y="100"/>
                </a:cxn>
                <a:cxn ang="0">
                  <a:pos x="30" y="48"/>
                </a:cxn>
                <a:cxn ang="0">
                  <a:pos x="42" y="39"/>
                </a:cxn>
                <a:cxn ang="0">
                  <a:pos x="54" y="18"/>
                </a:cxn>
                <a:cxn ang="0">
                  <a:pos x="110" y="2"/>
                </a:cxn>
                <a:cxn ang="0">
                  <a:pos x="77" y="4"/>
                </a:cxn>
                <a:cxn ang="0">
                  <a:pos x="71" y="12"/>
                </a:cxn>
              </a:cxnLst>
              <a:rect l="0" t="0" r="r" b="b"/>
              <a:pathLst>
                <a:path w="255" h="351">
                  <a:moveTo>
                    <a:pt x="119" y="349"/>
                  </a:moveTo>
                  <a:cubicBezTo>
                    <a:pt x="123" y="347"/>
                    <a:pt x="123" y="347"/>
                    <a:pt x="123" y="347"/>
                  </a:cubicBezTo>
                  <a:cubicBezTo>
                    <a:pt x="119" y="347"/>
                    <a:pt x="119" y="347"/>
                    <a:pt x="119" y="347"/>
                  </a:cubicBezTo>
                  <a:cubicBezTo>
                    <a:pt x="111" y="350"/>
                    <a:pt x="111" y="350"/>
                    <a:pt x="111" y="350"/>
                  </a:cubicBezTo>
                  <a:cubicBezTo>
                    <a:pt x="107" y="348"/>
                    <a:pt x="107" y="348"/>
                    <a:pt x="107" y="348"/>
                  </a:cubicBezTo>
                  <a:cubicBezTo>
                    <a:pt x="109" y="343"/>
                    <a:pt x="109" y="343"/>
                    <a:pt x="109" y="343"/>
                  </a:cubicBezTo>
                  <a:cubicBezTo>
                    <a:pt x="111" y="340"/>
                    <a:pt x="111" y="340"/>
                    <a:pt x="111" y="340"/>
                  </a:cubicBezTo>
                  <a:cubicBezTo>
                    <a:pt x="111" y="323"/>
                    <a:pt x="111" y="323"/>
                    <a:pt x="111" y="323"/>
                  </a:cubicBezTo>
                  <a:cubicBezTo>
                    <a:pt x="116" y="302"/>
                    <a:pt x="116" y="302"/>
                    <a:pt x="116" y="302"/>
                  </a:cubicBezTo>
                  <a:cubicBezTo>
                    <a:pt x="113" y="282"/>
                    <a:pt x="113" y="282"/>
                    <a:pt x="113" y="282"/>
                  </a:cubicBezTo>
                  <a:cubicBezTo>
                    <a:pt x="121" y="262"/>
                    <a:pt x="121" y="262"/>
                    <a:pt x="121" y="262"/>
                  </a:cubicBezTo>
                  <a:cubicBezTo>
                    <a:pt x="128" y="252"/>
                    <a:pt x="128" y="252"/>
                    <a:pt x="128" y="252"/>
                  </a:cubicBezTo>
                  <a:cubicBezTo>
                    <a:pt x="127" y="243"/>
                    <a:pt x="127" y="232"/>
                    <a:pt x="126" y="223"/>
                  </a:cubicBezTo>
                  <a:cubicBezTo>
                    <a:pt x="123" y="216"/>
                    <a:pt x="119" y="207"/>
                    <a:pt x="116" y="201"/>
                  </a:cubicBezTo>
                  <a:cubicBezTo>
                    <a:pt x="119" y="196"/>
                    <a:pt x="119" y="196"/>
                    <a:pt x="119" y="196"/>
                  </a:cubicBezTo>
                  <a:cubicBezTo>
                    <a:pt x="123" y="180"/>
                    <a:pt x="123" y="180"/>
                    <a:pt x="123" y="180"/>
                  </a:cubicBezTo>
                  <a:cubicBezTo>
                    <a:pt x="121" y="176"/>
                    <a:pt x="121" y="176"/>
                    <a:pt x="121" y="176"/>
                  </a:cubicBezTo>
                  <a:cubicBezTo>
                    <a:pt x="119" y="173"/>
                    <a:pt x="119" y="173"/>
                    <a:pt x="119" y="173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4" y="176"/>
                    <a:pt x="114" y="176"/>
                    <a:pt x="114" y="176"/>
                  </a:cubicBezTo>
                  <a:cubicBezTo>
                    <a:pt x="116" y="181"/>
                    <a:pt x="116" y="181"/>
                    <a:pt x="116" y="181"/>
                  </a:cubicBezTo>
                  <a:cubicBezTo>
                    <a:pt x="112" y="197"/>
                    <a:pt x="112" y="197"/>
                    <a:pt x="112" y="197"/>
                  </a:cubicBezTo>
                  <a:cubicBezTo>
                    <a:pt x="109" y="201"/>
                    <a:pt x="109" y="201"/>
                    <a:pt x="109" y="201"/>
                  </a:cubicBezTo>
                  <a:cubicBezTo>
                    <a:pt x="113" y="208"/>
                    <a:pt x="117" y="217"/>
                    <a:pt x="120" y="224"/>
                  </a:cubicBezTo>
                  <a:cubicBezTo>
                    <a:pt x="121" y="233"/>
                    <a:pt x="121" y="244"/>
                    <a:pt x="122" y="253"/>
                  </a:cubicBezTo>
                  <a:cubicBezTo>
                    <a:pt x="115" y="263"/>
                    <a:pt x="115" y="263"/>
                    <a:pt x="115" y="263"/>
                  </a:cubicBezTo>
                  <a:cubicBezTo>
                    <a:pt x="107" y="284"/>
                    <a:pt x="107" y="284"/>
                    <a:pt x="107" y="284"/>
                  </a:cubicBezTo>
                  <a:cubicBezTo>
                    <a:pt x="108" y="290"/>
                    <a:pt x="109" y="298"/>
                    <a:pt x="110" y="303"/>
                  </a:cubicBezTo>
                  <a:cubicBezTo>
                    <a:pt x="109" y="310"/>
                    <a:pt x="107" y="318"/>
                    <a:pt x="105" y="324"/>
                  </a:cubicBezTo>
                  <a:cubicBezTo>
                    <a:pt x="106" y="341"/>
                    <a:pt x="106" y="341"/>
                    <a:pt x="106" y="341"/>
                  </a:cubicBezTo>
                  <a:cubicBezTo>
                    <a:pt x="103" y="345"/>
                    <a:pt x="103" y="345"/>
                    <a:pt x="103" y="345"/>
                  </a:cubicBezTo>
                  <a:cubicBezTo>
                    <a:pt x="102" y="350"/>
                    <a:pt x="102" y="350"/>
                    <a:pt x="102" y="350"/>
                  </a:cubicBezTo>
                  <a:cubicBezTo>
                    <a:pt x="106" y="351"/>
                    <a:pt x="106" y="351"/>
                    <a:pt x="106" y="351"/>
                  </a:cubicBezTo>
                  <a:cubicBezTo>
                    <a:pt x="114" y="349"/>
                    <a:pt x="114" y="349"/>
                    <a:pt x="114" y="349"/>
                  </a:cubicBezTo>
                  <a:cubicBezTo>
                    <a:pt x="119" y="349"/>
                    <a:pt x="119" y="349"/>
                    <a:pt x="119" y="349"/>
                  </a:cubicBezTo>
                  <a:moveTo>
                    <a:pt x="65" y="172"/>
                  </a:moveTo>
                  <a:cubicBezTo>
                    <a:pt x="68" y="171"/>
                    <a:pt x="68" y="171"/>
                    <a:pt x="68" y="171"/>
                  </a:cubicBezTo>
                  <a:cubicBezTo>
                    <a:pt x="63" y="169"/>
                    <a:pt x="63" y="169"/>
                    <a:pt x="63" y="169"/>
                  </a:cubicBezTo>
                  <a:cubicBezTo>
                    <a:pt x="59" y="171"/>
                    <a:pt x="59" y="171"/>
                    <a:pt x="59" y="171"/>
                  </a:cubicBezTo>
                  <a:cubicBezTo>
                    <a:pt x="65" y="172"/>
                    <a:pt x="65" y="172"/>
                    <a:pt x="65" y="172"/>
                  </a:cubicBezTo>
                  <a:moveTo>
                    <a:pt x="100" y="175"/>
                  </a:moveTo>
                  <a:cubicBezTo>
                    <a:pt x="107" y="174"/>
                    <a:pt x="107" y="174"/>
                    <a:pt x="107" y="174"/>
                  </a:cubicBezTo>
                  <a:cubicBezTo>
                    <a:pt x="99" y="163"/>
                    <a:pt x="99" y="163"/>
                    <a:pt x="99" y="163"/>
                  </a:cubicBezTo>
                  <a:cubicBezTo>
                    <a:pt x="93" y="164"/>
                    <a:pt x="93" y="164"/>
                    <a:pt x="93" y="164"/>
                  </a:cubicBezTo>
                  <a:cubicBezTo>
                    <a:pt x="100" y="175"/>
                    <a:pt x="100" y="175"/>
                    <a:pt x="100" y="175"/>
                  </a:cubicBezTo>
                  <a:moveTo>
                    <a:pt x="242" y="137"/>
                  </a:moveTo>
                  <a:cubicBezTo>
                    <a:pt x="255" y="128"/>
                    <a:pt x="255" y="128"/>
                    <a:pt x="255" y="128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42" y="137"/>
                    <a:pt x="242" y="137"/>
                    <a:pt x="242" y="137"/>
                  </a:cubicBezTo>
                  <a:moveTo>
                    <a:pt x="199" y="41"/>
                  </a:moveTo>
                  <a:cubicBezTo>
                    <a:pt x="199" y="40"/>
                    <a:pt x="199" y="40"/>
                    <a:pt x="199" y="40"/>
                  </a:cubicBezTo>
                  <a:cubicBezTo>
                    <a:pt x="196" y="35"/>
                    <a:pt x="196" y="35"/>
                    <a:pt x="196" y="35"/>
                  </a:cubicBezTo>
                  <a:cubicBezTo>
                    <a:pt x="199" y="41"/>
                    <a:pt x="199" y="41"/>
                    <a:pt x="199" y="41"/>
                  </a:cubicBezTo>
                  <a:moveTo>
                    <a:pt x="184" y="31"/>
                  </a:moveTo>
                  <a:cubicBezTo>
                    <a:pt x="188" y="29"/>
                    <a:pt x="188" y="29"/>
                    <a:pt x="188" y="29"/>
                  </a:cubicBezTo>
                  <a:cubicBezTo>
                    <a:pt x="186" y="27"/>
                    <a:pt x="186" y="27"/>
                    <a:pt x="186" y="27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4" y="31"/>
                    <a:pt x="184" y="31"/>
                    <a:pt x="184" y="31"/>
                  </a:cubicBezTo>
                  <a:moveTo>
                    <a:pt x="194" y="31"/>
                  </a:moveTo>
                  <a:cubicBezTo>
                    <a:pt x="196" y="29"/>
                    <a:pt x="196" y="29"/>
                    <a:pt x="196" y="29"/>
                  </a:cubicBezTo>
                  <a:cubicBezTo>
                    <a:pt x="195" y="27"/>
                    <a:pt x="195" y="27"/>
                    <a:pt x="195" y="27"/>
                  </a:cubicBezTo>
                  <a:cubicBezTo>
                    <a:pt x="191" y="29"/>
                    <a:pt x="191" y="29"/>
                    <a:pt x="191" y="29"/>
                  </a:cubicBezTo>
                  <a:cubicBezTo>
                    <a:pt x="194" y="31"/>
                    <a:pt x="194" y="31"/>
                    <a:pt x="194" y="31"/>
                  </a:cubicBezTo>
                  <a:moveTo>
                    <a:pt x="155" y="26"/>
                  </a:moveTo>
                  <a:cubicBezTo>
                    <a:pt x="158" y="23"/>
                    <a:pt x="158" y="23"/>
                    <a:pt x="158" y="23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1" y="35"/>
                    <a:pt x="151" y="35"/>
                    <a:pt x="151" y="35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5" y="26"/>
                    <a:pt x="155" y="26"/>
                    <a:pt x="155" y="26"/>
                  </a:cubicBezTo>
                  <a:moveTo>
                    <a:pt x="54" y="18"/>
                  </a:moveTo>
                  <a:cubicBezTo>
                    <a:pt x="57" y="9"/>
                    <a:pt x="57" y="9"/>
                    <a:pt x="57" y="9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17" y="56"/>
                    <a:pt x="10" y="68"/>
                    <a:pt x="4" y="77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4" y="111"/>
                    <a:pt x="4" y="111"/>
                    <a:pt x="4" y="111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3" y="121"/>
                    <a:pt x="3" y="121"/>
                    <a:pt x="3" y="121"/>
                  </a:cubicBezTo>
                  <a:cubicBezTo>
                    <a:pt x="2" y="130"/>
                    <a:pt x="2" y="130"/>
                    <a:pt x="2" y="130"/>
                  </a:cubicBezTo>
                  <a:cubicBezTo>
                    <a:pt x="7" y="133"/>
                    <a:pt x="7" y="133"/>
                    <a:pt x="7" y="133"/>
                  </a:cubicBezTo>
                  <a:cubicBezTo>
                    <a:pt x="17" y="148"/>
                    <a:pt x="17" y="148"/>
                    <a:pt x="17" y="148"/>
                  </a:cubicBezTo>
                  <a:cubicBezTo>
                    <a:pt x="18" y="155"/>
                    <a:pt x="18" y="155"/>
                    <a:pt x="18" y="155"/>
                  </a:cubicBezTo>
                  <a:cubicBezTo>
                    <a:pt x="24" y="161"/>
                    <a:pt x="32" y="168"/>
                    <a:pt x="37" y="174"/>
                  </a:cubicBezTo>
                  <a:cubicBezTo>
                    <a:pt x="41" y="175"/>
                    <a:pt x="41" y="175"/>
                    <a:pt x="41" y="175"/>
                  </a:cubicBezTo>
                  <a:cubicBezTo>
                    <a:pt x="45" y="173"/>
                    <a:pt x="45" y="173"/>
                    <a:pt x="45" y="173"/>
                  </a:cubicBezTo>
                  <a:cubicBezTo>
                    <a:pt x="45" y="173"/>
                    <a:pt x="45" y="173"/>
                    <a:pt x="45" y="173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25" y="148"/>
                    <a:pt x="25" y="148"/>
                    <a:pt x="25" y="148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0" y="131"/>
                    <a:pt x="10" y="131"/>
                    <a:pt x="10" y="131"/>
                  </a:cubicBezTo>
                  <a:cubicBezTo>
                    <a:pt x="11" y="122"/>
                    <a:pt x="11" y="122"/>
                    <a:pt x="11" y="122"/>
                  </a:cubicBezTo>
                  <a:cubicBezTo>
                    <a:pt x="8" y="117"/>
                    <a:pt x="8" y="117"/>
                    <a:pt x="8" y="117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8" y="69"/>
                    <a:pt x="25" y="57"/>
                    <a:pt x="30" y="48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54" y="18"/>
                    <a:pt x="54" y="18"/>
                    <a:pt x="54" y="18"/>
                  </a:cubicBezTo>
                  <a:moveTo>
                    <a:pt x="84" y="5"/>
                  </a:moveTo>
                  <a:cubicBezTo>
                    <a:pt x="92" y="4"/>
                    <a:pt x="102" y="3"/>
                    <a:pt x="110" y="2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99" y="1"/>
                    <a:pt x="86" y="3"/>
                    <a:pt x="77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84" y="5"/>
                    <a:pt x="84" y="5"/>
                    <a:pt x="84" y="5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5"/>
            <p:cNvSpPr>
              <a:spLocks noEditPoints="1"/>
            </p:cNvSpPr>
            <p:nvPr/>
          </p:nvSpPr>
          <p:spPr bwMode="auto">
            <a:xfrm>
              <a:off x="5024439" y="2609851"/>
              <a:ext cx="1031875" cy="1125538"/>
            </a:xfrm>
            <a:custGeom>
              <a:avLst/>
              <a:gdLst/>
              <a:ahLst/>
              <a:cxnLst>
                <a:cxn ang="0">
                  <a:pos x="268" y="223"/>
                </a:cxn>
                <a:cxn ang="0">
                  <a:pos x="253" y="231"/>
                </a:cxn>
                <a:cxn ang="0">
                  <a:pos x="269" y="219"/>
                </a:cxn>
                <a:cxn ang="0">
                  <a:pos x="247" y="223"/>
                </a:cxn>
                <a:cxn ang="0">
                  <a:pos x="209" y="211"/>
                </a:cxn>
                <a:cxn ang="0">
                  <a:pos x="219" y="220"/>
                </a:cxn>
                <a:cxn ang="0">
                  <a:pos x="231" y="213"/>
                </a:cxn>
                <a:cxn ang="0">
                  <a:pos x="161" y="199"/>
                </a:cxn>
                <a:cxn ang="0">
                  <a:pos x="214" y="206"/>
                </a:cxn>
                <a:cxn ang="0">
                  <a:pos x="147" y="162"/>
                </a:cxn>
                <a:cxn ang="0">
                  <a:pos x="157" y="159"/>
                </a:cxn>
                <a:cxn ang="0">
                  <a:pos x="13" y="164"/>
                </a:cxn>
                <a:cxn ang="0">
                  <a:pos x="120" y="144"/>
                </a:cxn>
                <a:cxn ang="0">
                  <a:pos x="128" y="140"/>
                </a:cxn>
                <a:cxn ang="0">
                  <a:pos x="123" y="152"/>
                </a:cxn>
                <a:cxn ang="0">
                  <a:pos x="125" y="146"/>
                </a:cxn>
                <a:cxn ang="0">
                  <a:pos x="91" y="145"/>
                </a:cxn>
                <a:cxn ang="0">
                  <a:pos x="91" y="155"/>
                </a:cxn>
                <a:cxn ang="0">
                  <a:pos x="117" y="156"/>
                </a:cxn>
                <a:cxn ang="0">
                  <a:pos x="78" y="119"/>
                </a:cxn>
                <a:cxn ang="0">
                  <a:pos x="114" y="155"/>
                </a:cxn>
                <a:cxn ang="0">
                  <a:pos x="130" y="116"/>
                </a:cxn>
                <a:cxn ang="0">
                  <a:pos x="144" y="119"/>
                </a:cxn>
                <a:cxn ang="0">
                  <a:pos x="140" y="119"/>
                </a:cxn>
                <a:cxn ang="0">
                  <a:pos x="159" y="139"/>
                </a:cxn>
                <a:cxn ang="0">
                  <a:pos x="55" y="83"/>
                </a:cxn>
                <a:cxn ang="0">
                  <a:pos x="50" y="81"/>
                </a:cxn>
                <a:cxn ang="0">
                  <a:pos x="36" y="98"/>
                </a:cxn>
                <a:cxn ang="0">
                  <a:pos x="0" y="130"/>
                </a:cxn>
                <a:cxn ang="0">
                  <a:pos x="28" y="103"/>
                </a:cxn>
                <a:cxn ang="0">
                  <a:pos x="51" y="66"/>
                </a:cxn>
                <a:cxn ang="0">
                  <a:pos x="91" y="59"/>
                </a:cxn>
                <a:cxn ang="0">
                  <a:pos x="77" y="81"/>
                </a:cxn>
                <a:cxn ang="0">
                  <a:pos x="89" y="71"/>
                </a:cxn>
                <a:cxn ang="0">
                  <a:pos x="37" y="57"/>
                </a:cxn>
                <a:cxn ang="0">
                  <a:pos x="40" y="62"/>
                </a:cxn>
                <a:cxn ang="0">
                  <a:pos x="69" y="45"/>
                </a:cxn>
                <a:cxn ang="0">
                  <a:pos x="98" y="33"/>
                </a:cxn>
                <a:cxn ang="0">
                  <a:pos x="100" y="38"/>
                </a:cxn>
                <a:cxn ang="0">
                  <a:pos x="95" y="44"/>
                </a:cxn>
                <a:cxn ang="0">
                  <a:pos x="105" y="39"/>
                </a:cxn>
                <a:cxn ang="0">
                  <a:pos x="134" y="30"/>
                </a:cxn>
                <a:cxn ang="0">
                  <a:pos x="102" y="30"/>
                </a:cxn>
                <a:cxn ang="0">
                  <a:pos x="105" y="33"/>
                </a:cxn>
                <a:cxn ang="0">
                  <a:pos x="113" y="31"/>
                </a:cxn>
                <a:cxn ang="0">
                  <a:pos x="127" y="28"/>
                </a:cxn>
                <a:cxn ang="0">
                  <a:pos x="129" y="30"/>
                </a:cxn>
                <a:cxn ang="0">
                  <a:pos x="43" y="31"/>
                </a:cxn>
                <a:cxn ang="0">
                  <a:pos x="45" y="49"/>
                </a:cxn>
                <a:cxn ang="0">
                  <a:pos x="58" y="25"/>
                </a:cxn>
                <a:cxn ang="0">
                  <a:pos x="149" y="10"/>
                </a:cxn>
                <a:cxn ang="0">
                  <a:pos x="126" y="22"/>
                </a:cxn>
                <a:cxn ang="0">
                  <a:pos x="129" y="19"/>
                </a:cxn>
                <a:cxn ang="0">
                  <a:pos x="124" y="17"/>
                </a:cxn>
                <a:cxn ang="0">
                  <a:pos x="146" y="8"/>
                </a:cxn>
                <a:cxn ang="0">
                  <a:pos x="113" y="17"/>
                </a:cxn>
                <a:cxn ang="0">
                  <a:pos x="136" y="8"/>
                </a:cxn>
                <a:cxn ang="0">
                  <a:pos x="147" y="11"/>
                </a:cxn>
                <a:cxn ang="0">
                  <a:pos x="118" y="1"/>
                </a:cxn>
                <a:cxn ang="0">
                  <a:pos x="119" y="13"/>
                </a:cxn>
                <a:cxn ang="0">
                  <a:pos x="122" y="4"/>
                </a:cxn>
              </a:cxnLst>
              <a:rect l="0" t="0" r="r" b="b"/>
              <a:pathLst>
                <a:path w="275" h="300">
                  <a:moveTo>
                    <a:pt x="275" y="265"/>
                  </a:moveTo>
                  <a:cubicBezTo>
                    <a:pt x="275" y="258"/>
                    <a:pt x="275" y="258"/>
                    <a:pt x="275" y="258"/>
                  </a:cubicBezTo>
                  <a:cubicBezTo>
                    <a:pt x="274" y="249"/>
                    <a:pt x="274" y="249"/>
                    <a:pt x="274" y="249"/>
                  </a:cubicBezTo>
                  <a:cubicBezTo>
                    <a:pt x="274" y="246"/>
                    <a:pt x="274" y="246"/>
                    <a:pt x="274" y="246"/>
                  </a:cubicBezTo>
                  <a:cubicBezTo>
                    <a:pt x="274" y="248"/>
                    <a:pt x="274" y="248"/>
                    <a:pt x="274" y="248"/>
                  </a:cubicBezTo>
                  <a:cubicBezTo>
                    <a:pt x="274" y="249"/>
                    <a:pt x="274" y="249"/>
                    <a:pt x="274" y="249"/>
                  </a:cubicBezTo>
                  <a:cubicBezTo>
                    <a:pt x="275" y="265"/>
                    <a:pt x="275" y="265"/>
                    <a:pt x="275" y="265"/>
                  </a:cubicBezTo>
                  <a:moveTo>
                    <a:pt x="268" y="224"/>
                  </a:moveTo>
                  <a:cubicBezTo>
                    <a:pt x="268" y="223"/>
                    <a:pt x="268" y="223"/>
                    <a:pt x="268" y="223"/>
                  </a:cubicBezTo>
                  <a:cubicBezTo>
                    <a:pt x="268" y="221"/>
                    <a:pt x="268" y="221"/>
                    <a:pt x="268" y="221"/>
                  </a:cubicBezTo>
                  <a:cubicBezTo>
                    <a:pt x="268" y="224"/>
                    <a:pt x="268" y="224"/>
                    <a:pt x="268" y="224"/>
                  </a:cubicBezTo>
                  <a:cubicBezTo>
                    <a:pt x="268" y="224"/>
                    <a:pt x="268" y="224"/>
                    <a:pt x="268" y="224"/>
                  </a:cubicBezTo>
                  <a:moveTo>
                    <a:pt x="263" y="300"/>
                  </a:moveTo>
                  <a:cubicBezTo>
                    <a:pt x="263" y="298"/>
                    <a:pt x="263" y="298"/>
                    <a:pt x="263" y="298"/>
                  </a:cubicBezTo>
                  <a:cubicBezTo>
                    <a:pt x="263" y="295"/>
                    <a:pt x="263" y="295"/>
                    <a:pt x="263" y="295"/>
                  </a:cubicBezTo>
                  <a:cubicBezTo>
                    <a:pt x="262" y="283"/>
                    <a:pt x="260" y="267"/>
                    <a:pt x="258" y="256"/>
                  </a:cubicBezTo>
                  <a:cubicBezTo>
                    <a:pt x="257" y="247"/>
                    <a:pt x="255" y="234"/>
                    <a:pt x="253" y="226"/>
                  </a:cubicBezTo>
                  <a:cubicBezTo>
                    <a:pt x="253" y="231"/>
                    <a:pt x="253" y="231"/>
                    <a:pt x="253" y="231"/>
                  </a:cubicBezTo>
                  <a:cubicBezTo>
                    <a:pt x="257" y="256"/>
                    <a:pt x="257" y="256"/>
                    <a:pt x="257" y="256"/>
                  </a:cubicBezTo>
                  <a:cubicBezTo>
                    <a:pt x="259" y="267"/>
                    <a:pt x="261" y="283"/>
                    <a:pt x="262" y="295"/>
                  </a:cubicBezTo>
                  <a:cubicBezTo>
                    <a:pt x="263" y="300"/>
                    <a:pt x="263" y="300"/>
                    <a:pt x="263" y="300"/>
                  </a:cubicBezTo>
                  <a:moveTo>
                    <a:pt x="274" y="253"/>
                  </a:moveTo>
                  <a:cubicBezTo>
                    <a:pt x="274" y="252"/>
                    <a:pt x="274" y="252"/>
                    <a:pt x="274" y="252"/>
                  </a:cubicBezTo>
                  <a:cubicBezTo>
                    <a:pt x="274" y="251"/>
                    <a:pt x="274" y="251"/>
                    <a:pt x="274" y="251"/>
                  </a:cubicBezTo>
                  <a:cubicBezTo>
                    <a:pt x="273" y="237"/>
                    <a:pt x="273" y="237"/>
                    <a:pt x="273" y="237"/>
                  </a:cubicBezTo>
                  <a:cubicBezTo>
                    <a:pt x="269" y="217"/>
                    <a:pt x="269" y="217"/>
                    <a:pt x="269" y="217"/>
                  </a:cubicBezTo>
                  <a:cubicBezTo>
                    <a:pt x="269" y="219"/>
                    <a:pt x="269" y="219"/>
                    <a:pt x="269" y="219"/>
                  </a:cubicBezTo>
                  <a:cubicBezTo>
                    <a:pt x="273" y="237"/>
                    <a:pt x="273" y="237"/>
                    <a:pt x="273" y="237"/>
                  </a:cubicBezTo>
                  <a:cubicBezTo>
                    <a:pt x="274" y="251"/>
                    <a:pt x="274" y="251"/>
                    <a:pt x="274" y="251"/>
                  </a:cubicBezTo>
                  <a:cubicBezTo>
                    <a:pt x="274" y="253"/>
                    <a:pt x="274" y="253"/>
                    <a:pt x="274" y="253"/>
                  </a:cubicBezTo>
                  <a:moveTo>
                    <a:pt x="250" y="233"/>
                  </a:moveTo>
                  <a:cubicBezTo>
                    <a:pt x="251" y="232"/>
                    <a:pt x="251" y="232"/>
                    <a:pt x="251" y="232"/>
                  </a:cubicBezTo>
                  <a:cubicBezTo>
                    <a:pt x="248" y="226"/>
                    <a:pt x="248" y="226"/>
                    <a:pt x="248" y="226"/>
                  </a:cubicBezTo>
                  <a:cubicBezTo>
                    <a:pt x="249" y="222"/>
                    <a:pt x="249" y="222"/>
                    <a:pt x="249" y="222"/>
                  </a:cubicBezTo>
                  <a:cubicBezTo>
                    <a:pt x="248" y="223"/>
                    <a:pt x="248" y="223"/>
                    <a:pt x="248" y="223"/>
                  </a:cubicBezTo>
                  <a:cubicBezTo>
                    <a:pt x="247" y="223"/>
                    <a:pt x="247" y="223"/>
                    <a:pt x="247" y="223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50" y="233"/>
                    <a:pt x="250" y="233"/>
                    <a:pt x="250" y="233"/>
                  </a:cubicBezTo>
                  <a:moveTo>
                    <a:pt x="246" y="223"/>
                  </a:moveTo>
                  <a:cubicBezTo>
                    <a:pt x="247" y="222"/>
                    <a:pt x="247" y="222"/>
                    <a:pt x="247" y="222"/>
                  </a:cubicBezTo>
                  <a:cubicBezTo>
                    <a:pt x="241" y="211"/>
                    <a:pt x="241" y="211"/>
                    <a:pt x="241" y="211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6" y="223"/>
                    <a:pt x="246" y="223"/>
                    <a:pt x="246" y="223"/>
                  </a:cubicBezTo>
                  <a:moveTo>
                    <a:pt x="209" y="213"/>
                  </a:moveTo>
                  <a:cubicBezTo>
                    <a:pt x="209" y="211"/>
                    <a:pt x="209" y="211"/>
                    <a:pt x="209" y="211"/>
                  </a:cubicBezTo>
                  <a:cubicBezTo>
                    <a:pt x="208" y="211"/>
                    <a:pt x="208" y="211"/>
                    <a:pt x="208" y="211"/>
                  </a:cubicBezTo>
                  <a:cubicBezTo>
                    <a:pt x="209" y="213"/>
                    <a:pt x="209" y="213"/>
                    <a:pt x="209" y="213"/>
                  </a:cubicBezTo>
                  <a:moveTo>
                    <a:pt x="219" y="220"/>
                  </a:moveTo>
                  <a:cubicBezTo>
                    <a:pt x="220" y="214"/>
                    <a:pt x="220" y="214"/>
                    <a:pt x="220" y="214"/>
                  </a:cubicBezTo>
                  <a:cubicBezTo>
                    <a:pt x="219" y="208"/>
                    <a:pt x="219" y="208"/>
                    <a:pt x="219" y="208"/>
                  </a:cubicBezTo>
                  <a:cubicBezTo>
                    <a:pt x="216" y="219"/>
                    <a:pt x="216" y="219"/>
                    <a:pt x="216" y="219"/>
                  </a:cubicBezTo>
                  <a:cubicBezTo>
                    <a:pt x="212" y="219"/>
                    <a:pt x="212" y="219"/>
                    <a:pt x="212" y="219"/>
                  </a:cubicBezTo>
                  <a:cubicBezTo>
                    <a:pt x="212" y="220"/>
                    <a:pt x="212" y="220"/>
                    <a:pt x="212" y="220"/>
                  </a:cubicBezTo>
                  <a:cubicBezTo>
                    <a:pt x="219" y="220"/>
                    <a:pt x="219" y="220"/>
                    <a:pt x="219" y="220"/>
                  </a:cubicBezTo>
                  <a:moveTo>
                    <a:pt x="231" y="213"/>
                  </a:moveTo>
                  <a:cubicBezTo>
                    <a:pt x="231" y="212"/>
                    <a:pt x="231" y="212"/>
                    <a:pt x="231" y="212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1" y="204"/>
                    <a:pt x="221" y="204"/>
                    <a:pt x="221" y="204"/>
                  </a:cubicBezTo>
                  <a:cubicBezTo>
                    <a:pt x="219" y="205"/>
                    <a:pt x="219" y="205"/>
                    <a:pt x="219" y="205"/>
                  </a:cubicBezTo>
                  <a:cubicBezTo>
                    <a:pt x="221" y="209"/>
                    <a:pt x="221" y="209"/>
                    <a:pt x="221" y="209"/>
                  </a:cubicBezTo>
                  <a:cubicBezTo>
                    <a:pt x="221" y="209"/>
                    <a:pt x="221" y="209"/>
                    <a:pt x="221" y="209"/>
                  </a:cubicBezTo>
                  <a:cubicBezTo>
                    <a:pt x="221" y="210"/>
                    <a:pt x="221" y="210"/>
                    <a:pt x="221" y="210"/>
                  </a:cubicBezTo>
                  <a:cubicBezTo>
                    <a:pt x="231" y="213"/>
                    <a:pt x="231" y="213"/>
                    <a:pt x="231" y="213"/>
                  </a:cubicBezTo>
                  <a:moveTo>
                    <a:pt x="197" y="282"/>
                  </a:moveTo>
                  <a:cubicBezTo>
                    <a:pt x="199" y="281"/>
                    <a:pt x="199" y="281"/>
                    <a:pt x="199" y="281"/>
                  </a:cubicBezTo>
                  <a:cubicBezTo>
                    <a:pt x="196" y="259"/>
                    <a:pt x="196" y="259"/>
                    <a:pt x="196" y="259"/>
                  </a:cubicBezTo>
                  <a:cubicBezTo>
                    <a:pt x="184" y="239"/>
                    <a:pt x="184" y="239"/>
                    <a:pt x="184" y="239"/>
                  </a:cubicBezTo>
                  <a:cubicBezTo>
                    <a:pt x="180" y="224"/>
                    <a:pt x="180" y="224"/>
                    <a:pt x="180" y="224"/>
                  </a:cubicBezTo>
                  <a:cubicBezTo>
                    <a:pt x="176" y="218"/>
                    <a:pt x="170" y="209"/>
                    <a:pt x="165" y="203"/>
                  </a:cubicBezTo>
                  <a:cubicBezTo>
                    <a:pt x="165" y="195"/>
                    <a:pt x="165" y="195"/>
                    <a:pt x="165" y="195"/>
                  </a:cubicBezTo>
                  <a:cubicBezTo>
                    <a:pt x="164" y="205"/>
                    <a:pt x="164" y="205"/>
                    <a:pt x="164" y="205"/>
                  </a:cubicBezTo>
                  <a:cubicBezTo>
                    <a:pt x="161" y="199"/>
                    <a:pt x="161" y="199"/>
                    <a:pt x="161" y="199"/>
                  </a:cubicBezTo>
                  <a:cubicBezTo>
                    <a:pt x="161" y="202"/>
                    <a:pt x="161" y="202"/>
                    <a:pt x="161" y="202"/>
                  </a:cubicBezTo>
                  <a:cubicBezTo>
                    <a:pt x="162" y="204"/>
                    <a:pt x="162" y="204"/>
                    <a:pt x="162" y="204"/>
                  </a:cubicBezTo>
                  <a:cubicBezTo>
                    <a:pt x="166" y="210"/>
                    <a:pt x="172" y="218"/>
                    <a:pt x="176" y="224"/>
                  </a:cubicBezTo>
                  <a:cubicBezTo>
                    <a:pt x="181" y="239"/>
                    <a:pt x="181" y="239"/>
                    <a:pt x="181" y="239"/>
                  </a:cubicBezTo>
                  <a:cubicBezTo>
                    <a:pt x="192" y="259"/>
                    <a:pt x="192" y="259"/>
                    <a:pt x="192" y="259"/>
                  </a:cubicBezTo>
                  <a:cubicBezTo>
                    <a:pt x="196" y="279"/>
                    <a:pt x="196" y="279"/>
                    <a:pt x="196" y="279"/>
                  </a:cubicBezTo>
                  <a:cubicBezTo>
                    <a:pt x="197" y="282"/>
                    <a:pt x="197" y="282"/>
                    <a:pt x="197" y="282"/>
                  </a:cubicBezTo>
                  <a:moveTo>
                    <a:pt x="213" y="207"/>
                  </a:moveTo>
                  <a:cubicBezTo>
                    <a:pt x="214" y="206"/>
                    <a:pt x="214" y="206"/>
                    <a:pt x="214" y="206"/>
                  </a:cubicBezTo>
                  <a:cubicBezTo>
                    <a:pt x="209" y="201"/>
                    <a:pt x="209" y="201"/>
                    <a:pt x="209" y="201"/>
                  </a:cubicBezTo>
                  <a:cubicBezTo>
                    <a:pt x="203" y="191"/>
                    <a:pt x="203" y="191"/>
                    <a:pt x="203" y="191"/>
                  </a:cubicBezTo>
                  <a:cubicBezTo>
                    <a:pt x="199" y="188"/>
                    <a:pt x="199" y="188"/>
                    <a:pt x="199" y="188"/>
                  </a:cubicBezTo>
                  <a:cubicBezTo>
                    <a:pt x="199" y="189"/>
                    <a:pt x="199" y="189"/>
                    <a:pt x="199" y="189"/>
                  </a:cubicBezTo>
                  <a:cubicBezTo>
                    <a:pt x="200" y="190"/>
                    <a:pt x="200" y="190"/>
                    <a:pt x="200" y="190"/>
                  </a:cubicBezTo>
                  <a:cubicBezTo>
                    <a:pt x="206" y="200"/>
                    <a:pt x="206" y="200"/>
                    <a:pt x="206" y="200"/>
                  </a:cubicBezTo>
                  <a:cubicBezTo>
                    <a:pt x="213" y="207"/>
                    <a:pt x="213" y="207"/>
                    <a:pt x="213" y="207"/>
                  </a:cubicBezTo>
                  <a:moveTo>
                    <a:pt x="145" y="162"/>
                  </a:moveTo>
                  <a:cubicBezTo>
                    <a:pt x="147" y="162"/>
                    <a:pt x="147" y="162"/>
                    <a:pt x="147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3" y="161"/>
                    <a:pt x="143" y="161"/>
                    <a:pt x="143" y="161"/>
                  </a:cubicBezTo>
                  <a:cubicBezTo>
                    <a:pt x="145" y="162"/>
                    <a:pt x="145" y="162"/>
                    <a:pt x="145" y="162"/>
                  </a:cubicBezTo>
                  <a:moveTo>
                    <a:pt x="160" y="185"/>
                  </a:moveTo>
                  <a:cubicBezTo>
                    <a:pt x="165" y="195"/>
                    <a:pt x="165" y="195"/>
                    <a:pt x="165" y="195"/>
                  </a:cubicBezTo>
                  <a:cubicBezTo>
                    <a:pt x="160" y="185"/>
                    <a:pt x="160" y="185"/>
                    <a:pt x="160" y="185"/>
                  </a:cubicBezTo>
                  <a:moveTo>
                    <a:pt x="160" y="185"/>
                  </a:moveTo>
                  <a:cubicBezTo>
                    <a:pt x="160" y="170"/>
                    <a:pt x="160" y="170"/>
                    <a:pt x="160" y="170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54" y="161"/>
                    <a:pt x="154" y="161"/>
                    <a:pt x="154" y="161"/>
                  </a:cubicBezTo>
                  <a:cubicBezTo>
                    <a:pt x="155" y="165"/>
                    <a:pt x="155" y="165"/>
                    <a:pt x="155" y="165"/>
                  </a:cubicBezTo>
                  <a:cubicBezTo>
                    <a:pt x="155" y="165"/>
                    <a:pt x="155" y="165"/>
                    <a:pt x="155" y="165"/>
                  </a:cubicBezTo>
                  <a:cubicBezTo>
                    <a:pt x="155" y="165"/>
                    <a:pt x="155" y="165"/>
                    <a:pt x="155" y="165"/>
                  </a:cubicBezTo>
                  <a:cubicBezTo>
                    <a:pt x="156" y="169"/>
                    <a:pt x="156" y="169"/>
                    <a:pt x="156" y="169"/>
                  </a:cubicBezTo>
                  <a:cubicBezTo>
                    <a:pt x="156" y="185"/>
                    <a:pt x="156" y="185"/>
                    <a:pt x="156" y="185"/>
                  </a:cubicBezTo>
                  <a:cubicBezTo>
                    <a:pt x="157" y="187"/>
                    <a:pt x="157" y="187"/>
                    <a:pt x="157" y="187"/>
                  </a:cubicBezTo>
                  <a:cubicBezTo>
                    <a:pt x="160" y="185"/>
                    <a:pt x="160" y="185"/>
                    <a:pt x="160" y="185"/>
                  </a:cubicBezTo>
                  <a:moveTo>
                    <a:pt x="13" y="164"/>
                  </a:moveTo>
                  <a:cubicBezTo>
                    <a:pt x="18" y="163"/>
                    <a:pt x="18" y="163"/>
                    <a:pt x="18" y="163"/>
                  </a:cubicBezTo>
                  <a:cubicBezTo>
                    <a:pt x="14" y="160"/>
                    <a:pt x="14" y="160"/>
                    <a:pt x="14" y="160"/>
                  </a:cubicBezTo>
                  <a:cubicBezTo>
                    <a:pt x="9" y="160"/>
                    <a:pt x="9" y="160"/>
                    <a:pt x="9" y="160"/>
                  </a:cubicBezTo>
                  <a:cubicBezTo>
                    <a:pt x="13" y="164"/>
                    <a:pt x="13" y="164"/>
                    <a:pt x="13" y="164"/>
                  </a:cubicBezTo>
                  <a:moveTo>
                    <a:pt x="120" y="144"/>
                  </a:moveTo>
                  <a:cubicBezTo>
                    <a:pt x="121" y="141"/>
                    <a:pt x="121" y="141"/>
                    <a:pt x="121" y="141"/>
                  </a:cubicBezTo>
                  <a:cubicBezTo>
                    <a:pt x="120" y="141"/>
                    <a:pt x="120" y="141"/>
                    <a:pt x="120" y="141"/>
                  </a:cubicBezTo>
                  <a:cubicBezTo>
                    <a:pt x="120" y="141"/>
                    <a:pt x="120" y="141"/>
                    <a:pt x="120" y="141"/>
                  </a:cubicBezTo>
                  <a:cubicBezTo>
                    <a:pt x="120" y="144"/>
                    <a:pt x="120" y="144"/>
                    <a:pt x="120" y="144"/>
                  </a:cubicBezTo>
                  <a:moveTo>
                    <a:pt x="133" y="139"/>
                  </a:moveTo>
                  <a:cubicBezTo>
                    <a:pt x="144" y="135"/>
                    <a:pt x="144" y="135"/>
                    <a:pt x="144" y="135"/>
                  </a:cubicBezTo>
                  <a:cubicBezTo>
                    <a:pt x="141" y="133"/>
                    <a:pt x="141" y="133"/>
                    <a:pt x="141" y="133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29" y="139"/>
                    <a:pt x="129" y="139"/>
                    <a:pt x="129" y="139"/>
                  </a:cubicBezTo>
                  <a:cubicBezTo>
                    <a:pt x="130" y="139"/>
                    <a:pt x="130" y="139"/>
                    <a:pt x="130" y="139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7" y="142"/>
                    <a:pt x="127" y="142"/>
                    <a:pt x="127" y="142"/>
                  </a:cubicBezTo>
                  <a:cubicBezTo>
                    <a:pt x="127" y="142"/>
                    <a:pt x="127" y="142"/>
                    <a:pt x="126" y="142"/>
                  </a:cubicBezTo>
                  <a:cubicBezTo>
                    <a:pt x="125" y="145"/>
                    <a:pt x="125" y="145"/>
                    <a:pt x="125" y="145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3" y="142"/>
                    <a:pt x="123" y="142"/>
                    <a:pt x="122" y="142"/>
                  </a:cubicBezTo>
                  <a:cubicBezTo>
                    <a:pt x="120" y="144"/>
                    <a:pt x="120" y="144"/>
                    <a:pt x="120" y="144"/>
                  </a:cubicBezTo>
                  <a:cubicBezTo>
                    <a:pt x="124" y="151"/>
                    <a:pt x="124" y="151"/>
                    <a:pt x="124" y="151"/>
                  </a:cubicBezTo>
                  <a:cubicBezTo>
                    <a:pt x="123" y="152"/>
                    <a:pt x="123" y="152"/>
                    <a:pt x="123" y="152"/>
                  </a:cubicBezTo>
                  <a:cubicBezTo>
                    <a:pt x="126" y="154"/>
                    <a:pt x="126" y="154"/>
                    <a:pt x="126" y="154"/>
                  </a:cubicBezTo>
                  <a:cubicBezTo>
                    <a:pt x="127" y="158"/>
                    <a:pt x="127" y="158"/>
                    <a:pt x="127" y="158"/>
                  </a:cubicBezTo>
                  <a:cubicBezTo>
                    <a:pt x="136" y="162"/>
                    <a:pt x="136" y="162"/>
                    <a:pt x="136" y="162"/>
                  </a:cubicBezTo>
                  <a:cubicBezTo>
                    <a:pt x="137" y="161"/>
                    <a:pt x="137" y="161"/>
                    <a:pt x="137" y="161"/>
                  </a:cubicBezTo>
                  <a:cubicBezTo>
                    <a:pt x="132" y="159"/>
                    <a:pt x="132" y="159"/>
                    <a:pt x="132" y="159"/>
                  </a:cubicBezTo>
                  <a:cubicBezTo>
                    <a:pt x="131" y="155"/>
                    <a:pt x="131" y="155"/>
                    <a:pt x="131" y="155"/>
                  </a:cubicBezTo>
                  <a:cubicBezTo>
                    <a:pt x="128" y="153"/>
                    <a:pt x="128" y="153"/>
                    <a:pt x="128" y="153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25" y="146"/>
                    <a:pt x="125" y="146"/>
                    <a:pt x="125" y="146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8" y="143"/>
                    <a:pt x="130" y="143"/>
                    <a:pt x="132" y="143"/>
                  </a:cubicBezTo>
                  <a:cubicBezTo>
                    <a:pt x="133" y="142"/>
                    <a:pt x="133" y="142"/>
                    <a:pt x="133" y="142"/>
                  </a:cubicBezTo>
                  <a:cubicBezTo>
                    <a:pt x="131" y="140"/>
                    <a:pt x="131" y="140"/>
                    <a:pt x="131" y="140"/>
                  </a:cubicBezTo>
                  <a:cubicBezTo>
                    <a:pt x="131" y="139"/>
                    <a:pt x="131" y="139"/>
                    <a:pt x="131" y="139"/>
                  </a:cubicBezTo>
                  <a:cubicBezTo>
                    <a:pt x="133" y="139"/>
                    <a:pt x="133" y="139"/>
                    <a:pt x="133" y="139"/>
                  </a:cubicBezTo>
                  <a:moveTo>
                    <a:pt x="91" y="155"/>
                  </a:moveTo>
                  <a:cubicBezTo>
                    <a:pt x="93" y="149"/>
                    <a:pt x="93" y="149"/>
                    <a:pt x="93" y="149"/>
                  </a:cubicBezTo>
                  <a:cubicBezTo>
                    <a:pt x="91" y="145"/>
                    <a:pt x="91" y="145"/>
                    <a:pt x="91" y="14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1" y="128"/>
                    <a:pt x="71" y="128"/>
                    <a:pt x="71" y="128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65" y="127"/>
                    <a:pt x="65" y="127"/>
                    <a:pt x="65" y="127"/>
                  </a:cubicBezTo>
                  <a:cubicBezTo>
                    <a:pt x="69" y="133"/>
                    <a:pt x="69" y="133"/>
                    <a:pt x="69" y="133"/>
                  </a:cubicBezTo>
                  <a:cubicBezTo>
                    <a:pt x="69" y="132"/>
                    <a:pt x="69" y="132"/>
                    <a:pt x="69" y="132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87" y="145"/>
                    <a:pt x="87" y="145"/>
                    <a:pt x="87" y="145"/>
                  </a:cubicBezTo>
                  <a:cubicBezTo>
                    <a:pt x="91" y="155"/>
                    <a:pt x="91" y="155"/>
                    <a:pt x="91" y="155"/>
                  </a:cubicBezTo>
                  <a:moveTo>
                    <a:pt x="76" y="121"/>
                  </a:moveTo>
                  <a:cubicBezTo>
                    <a:pt x="76" y="120"/>
                    <a:pt x="76" y="120"/>
                    <a:pt x="76" y="120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1"/>
                    <a:pt x="76" y="121"/>
                    <a:pt x="76" y="121"/>
                  </a:cubicBezTo>
                  <a:moveTo>
                    <a:pt x="139" y="119"/>
                  </a:moveTo>
                  <a:cubicBezTo>
                    <a:pt x="139" y="119"/>
                    <a:pt x="139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9" y="119"/>
                    <a:pt x="139" y="119"/>
                    <a:pt x="139" y="119"/>
                  </a:cubicBezTo>
                  <a:moveTo>
                    <a:pt x="117" y="156"/>
                  </a:moveTo>
                  <a:cubicBezTo>
                    <a:pt x="117" y="155"/>
                    <a:pt x="117" y="155"/>
                    <a:pt x="117" y="155"/>
                  </a:cubicBezTo>
                  <a:cubicBezTo>
                    <a:pt x="112" y="153"/>
                    <a:pt x="112" y="153"/>
                    <a:pt x="112" y="153"/>
                  </a:cubicBezTo>
                  <a:cubicBezTo>
                    <a:pt x="104" y="144"/>
                    <a:pt x="104" y="144"/>
                    <a:pt x="104" y="144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86" y="127"/>
                    <a:pt x="86" y="127"/>
                    <a:pt x="86" y="127"/>
                  </a:cubicBezTo>
                  <a:cubicBezTo>
                    <a:pt x="84" y="123"/>
                    <a:pt x="84" y="123"/>
                    <a:pt x="84" y="123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81" y="124"/>
                    <a:pt x="81" y="124"/>
                    <a:pt x="81" y="124"/>
                  </a:cubicBezTo>
                  <a:cubicBezTo>
                    <a:pt x="78" y="119"/>
                    <a:pt x="78" y="119"/>
                    <a:pt x="78" y="119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81" y="126"/>
                    <a:pt x="81" y="126"/>
                    <a:pt x="81" y="12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8" y="143"/>
                    <a:pt x="98" y="143"/>
                    <a:pt x="98" y="143"/>
                  </a:cubicBezTo>
                  <a:cubicBezTo>
                    <a:pt x="101" y="145"/>
                    <a:pt x="101" y="145"/>
                    <a:pt x="101" y="145"/>
                  </a:cubicBezTo>
                  <a:cubicBezTo>
                    <a:pt x="100" y="145"/>
                    <a:pt x="100" y="145"/>
                    <a:pt x="100" y="145"/>
                  </a:cubicBezTo>
                  <a:cubicBezTo>
                    <a:pt x="107" y="152"/>
                    <a:pt x="107" y="152"/>
                    <a:pt x="107" y="152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5" y="155"/>
                    <a:pt x="115" y="155"/>
                    <a:pt x="115" y="155"/>
                  </a:cubicBezTo>
                  <a:cubicBezTo>
                    <a:pt x="117" y="156"/>
                    <a:pt x="117" y="156"/>
                    <a:pt x="117" y="156"/>
                  </a:cubicBezTo>
                  <a:moveTo>
                    <a:pt x="133" y="120"/>
                  </a:moveTo>
                  <a:cubicBezTo>
                    <a:pt x="134" y="117"/>
                    <a:pt x="134" y="117"/>
                    <a:pt x="134" y="117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29" y="114"/>
                    <a:pt x="129" y="114"/>
                    <a:pt x="129" y="114"/>
                  </a:cubicBezTo>
                  <a:cubicBezTo>
                    <a:pt x="128" y="114"/>
                    <a:pt x="128" y="114"/>
                    <a:pt x="127" y="114"/>
                  </a:cubicBezTo>
                  <a:cubicBezTo>
                    <a:pt x="130" y="116"/>
                    <a:pt x="130" y="116"/>
                    <a:pt x="130" y="116"/>
                  </a:cubicBezTo>
                  <a:cubicBezTo>
                    <a:pt x="128" y="118"/>
                    <a:pt x="128" y="118"/>
                    <a:pt x="128" y="118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3" y="120"/>
                    <a:pt x="133" y="120"/>
                    <a:pt x="133" y="120"/>
                  </a:cubicBezTo>
                  <a:moveTo>
                    <a:pt x="159" y="139"/>
                  </a:moveTo>
                  <a:cubicBezTo>
                    <a:pt x="161" y="134"/>
                    <a:pt x="161" y="134"/>
                    <a:pt x="161" y="134"/>
                  </a:cubicBezTo>
                  <a:cubicBezTo>
                    <a:pt x="144" y="120"/>
                    <a:pt x="144" y="120"/>
                    <a:pt x="144" y="120"/>
                  </a:cubicBezTo>
                  <a:cubicBezTo>
                    <a:pt x="144" y="120"/>
                    <a:pt x="144" y="120"/>
                    <a:pt x="144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2" y="113"/>
                    <a:pt x="142" y="113"/>
                    <a:pt x="142" y="113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44" y="111"/>
                    <a:pt x="142" y="111"/>
                    <a:pt x="141" y="111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40" y="114"/>
                    <a:pt x="140" y="114"/>
                    <a:pt x="140" y="114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40" y="119"/>
                    <a:pt x="140" y="119"/>
                  </a:cubicBezTo>
                  <a:cubicBezTo>
                    <a:pt x="141" y="120"/>
                    <a:pt x="141" y="120"/>
                    <a:pt x="141" y="120"/>
                  </a:cubicBezTo>
                  <a:cubicBezTo>
                    <a:pt x="143" y="119"/>
                    <a:pt x="143" y="119"/>
                    <a:pt x="143" y="119"/>
                  </a:cubicBezTo>
                  <a:cubicBezTo>
                    <a:pt x="143" y="120"/>
                    <a:pt x="143" y="120"/>
                    <a:pt x="143" y="121"/>
                  </a:cubicBezTo>
                  <a:cubicBezTo>
                    <a:pt x="143" y="121"/>
                    <a:pt x="143" y="121"/>
                    <a:pt x="143" y="121"/>
                  </a:cubicBezTo>
                  <a:cubicBezTo>
                    <a:pt x="158" y="133"/>
                    <a:pt x="158" y="133"/>
                    <a:pt x="158" y="133"/>
                  </a:cubicBezTo>
                  <a:cubicBezTo>
                    <a:pt x="155" y="138"/>
                    <a:pt x="155" y="138"/>
                    <a:pt x="155" y="138"/>
                  </a:cubicBezTo>
                  <a:cubicBezTo>
                    <a:pt x="154" y="138"/>
                    <a:pt x="152" y="138"/>
                    <a:pt x="151" y="138"/>
                  </a:cubicBezTo>
                  <a:cubicBezTo>
                    <a:pt x="153" y="139"/>
                    <a:pt x="153" y="139"/>
                    <a:pt x="153" y="139"/>
                  </a:cubicBezTo>
                  <a:cubicBezTo>
                    <a:pt x="155" y="139"/>
                    <a:pt x="157" y="139"/>
                    <a:pt x="159" y="139"/>
                  </a:cubicBezTo>
                  <a:moveTo>
                    <a:pt x="61" y="85"/>
                  </a:moveTo>
                  <a:cubicBezTo>
                    <a:pt x="65" y="83"/>
                    <a:pt x="65" y="83"/>
                    <a:pt x="65" y="83"/>
                  </a:cubicBezTo>
                  <a:cubicBezTo>
                    <a:pt x="62" y="82"/>
                    <a:pt x="62" y="82"/>
                    <a:pt x="62" y="82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61" y="85"/>
                    <a:pt x="61" y="85"/>
                    <a:pt x="61" y="85"/>
                  </a:cubicBezTo>
                  <a:moveTo>
                    <a:pt x="55" y="86"/>
                  </a:moveTo>
                  <a:cubicBezTo>
                    <a:pt x="56" y="83"/>
                    <a:pt x="56" y="83"/>
                    <a:pt x="56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41" y="86"/>
                    <a:pt x="41" y="86"/>
                    <a:pt x="41" y="86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39" y="87"/>
                    <a:pt x="39" y="87"/>
                    <a:pt x="39" y="87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4" y="96"/>
                    <a:pt x="34" y="96"/>
                    <a:pt x="34" y="96"/>
                  </a:cubicBezTo>
                  <a:cubicBezTo>
                    <a:pt x="37" y="96"/>
                    <a:pt x="37" y="96"/>
                    <a:pt x="37" y="96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4" y="106"/>
                    <a:pt x="24" y="106"/>
                    <a:pt x="24" y="106"/>
                  </a:cubicBezTo>
                  <a:cubicBezTo>
                    <a:pt x="13" y="106"/>
                    <a:pt x="13" y="106"/>
                    <a:pt x="13" y="106"/>
                  </a:cubicBezTo>
                  <a:cubicBezTo>
                    <a:pt x="25" y="116"/>
                    <a:pt x="25" y="116"/>
                    <a:pt x="25" y="116"/>
                  </a:cubicBezTo>
                  <a:cubicBezTo>
                    <a:pt x="26" y="128"/>
                    <a:pt x="26" y="128"/>
                    <a:pt x="26" y="128"/>
                  </a:cubicBezTo>
                  <a:cubicBezTo>
                    <a:pt x="3" y="127"/>
                    <a:pt x="3" y="127"/>
                    <a:pt x="3" y="12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8"/>
                    <a:pt x="0" y="150"/>
                    <a:pt x="0" y="159"/>
                  </a:cubicBezTo>
                  <a:cubicBezTo>
                    <a:pt x="7" y="158"/>
                    <a:pt x="7" y="158"/>
                    <a:pt x="7" y="158"/>
                  </a:cubicBezTo>
                  <a:cubicBezTo>
                    <a:pt x="7" y="150"/>
                    <a:pt x="7" y="139"/>
                    <a:pt x="7" y="131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20" y="108"/>
                    <a:pt x="20" y="108"/>
                    <a:pt x="20" y="108"/>
                  </a:cubicBezTo>
                  <a:cubicBezTo>
                    <a:pt x="30" y="107"/>
                    <a:pt x="30" y="107"/>
                    <a:pt x="30" y="107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45" y="89"/>
                    <a:pt x="45" y="89"/>
                    <a:pt x="45" y="89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55" y="86"/>
                    <a:pt x="55" y="86"/>
                    <a:pt x="55" y="86"/>
                  </a:cubicBezTo>
                  <a:moveTo>
                    <a:pt x="59" y="77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9" y="77"/>
                    <a:pt x="59" y="77"/>
                    <a:pt x="59" y="77"/>
                  </a:cubicBezTo>
                  <a:moveTo>
                    <a:pt x="83" y="64"/>
                  </a:moveTo>
                  <a:cubicBezTo>
                    <a:pt x="95" y="61"/>
                    <a:pt x="95" y="61"/>
                    <a:pt x="95" y="61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89" y="58"/>
                    <a:pt x="89" y="58"/>
                    <a:pt x="89" y="58"/>
                  </a:cubicBezTo>
                  <a:cubicBezTo>
                    <a:pt x="91" y="59"/>
                    <a:pt x="91" y="59"/>
                    <a:pt x="91" y="59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82" y="67"/>
                    <a:pt x="82" y="67"/>
                    <a:pt x="82" y="67"/>
                  </a:cubicBezTo>
                  <a:cubicBezTo>
                    <a:pt x="84" y="66"/>
                    <a:pt x="84" y="66"/>
                    <a:pt x="84" y="66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9" y="77"/>
                    <a:pt x="79" y="77"/>
                    <a:pt x="79" y="77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74" y="79"/>
                    <a:pt x="74" y="79"/>
                    <a:pt x="74" y="79"/>
                  </a:cubicBezTo>
                  <a:cubicBezTo>
                    <a:pt x="67" y="82"/>
                    <a:pt x="67" y="82"/>
                    <a:pt x="67" y="82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70" y="85"/>
                    <a:pt x="70" y="85"/>
                    <a:pt x="70" y="85"/>
                  </a:cubicBezTo>
                  <a:cubicBezTo>
                    <a:pt x="79" y="81"/>
                    <a:pt x="79" y="81"/>
                    <a:pt x="79" y="81"/>
                  </a:cubicBezTo>
                  <a:cubicBezTo>
                    <a:pt x="82" y="83"/>
                    <a:pt x="82" y="83"/>
                    <a:pt x="82" y="83"/>
                  </a:cubicBezTo>
                  <a:cubicBezTo>
                    <a:pt x="84" y="79"/>
                    <a:pt x="84" y="79"/>
                    <a:pt x="84" y="79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9" y="71"/>
                    <a:pt x="89" y="71"/>
                    <a:pt x="89" y="71"/>
                  </a:cubicBezTo>
                  <a:cubicBezTo>
                    <a:pt x="83" y="64"/>
                    <a:pt x="83" y="64"/>
                    <a:pt x="83" y="64"/>
                  </a:cubicBezTo>
                  <a:moveTo>
                    <a:pt x="43" y="58"/>
                  </a:moveTo>
                  <a:cubicBezTo>
                    <a:pt x="43" y="56"/>
                    <a:pt x="43" y="56"/>
                    <a:pt x="43" y="56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43" y="58"/>
                    <a:pt x="43" y="58"/>
                    <a:pt x="43" y="58"/>
                  </a:cubicBezTo>
                  <a:moveTo>
                    <a:pt x="71" y="50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0" y="41"/>
                    <a:pt x="69" y="41"/>
                    <a:pt x="69" y="41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1" y="50"/>
                    <a:pt x="71" y="50"/>
                    <a:pt x="71" y="50"/>
                  </a:cubicBezTo>
                  <a:moveTo>
                    <a:pt x="105" y="39"/>
                  </a:moveTo>
                  <a:cubicBezTo>
                    <a:pt x="103" y="37"/>
                    <a:pt x="103" y="37"/>
                    <a:pt x="103" y="37"/>
                  </a:cubicBezTo>
                  <a:cubicBezTo>
                    <a:pt x="98" y="33"/>
                    <a:pt x="98" y="33"/>
                    <a:pt x="98" y="33"/>
                  </a:cubicBezTo>
                  <a:cubicBezTo>
                    <a:pt x="97" y="33"/>
                    <a:pt x="97" y="33"/>
                    <a:pt x="97" y="33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5" y="31"/>
                    <a:pt x="95" y="31"/>
                    <a:pt x="95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8"/>
                    <a:pt x="100" y="38"/>
                    <a:pt x="100" y="38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8" y="42"/>
                    <a:pt x="98" y="42"/>
                    <a:pt x="98" y="42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1" y="42"/>
                    <a:pt x="91" y="42"/>
                    <a:pt x="91" y="42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0" y="38"/>
                    <a:pt x="100" y="38"/>
                    <a:pt x="100" y="38"/>
                  </a:cubicBezTo>
                  <a:cubicBezTo>
                    <a:pt x="105" y="39"/>
                    <a:pt x="105" y="39"/>
                    <a:pt x="105" y="39"/>
                  </a:cubicBezTo>
                  <a:moveTo>
                    <a:pt x="139" y="35"/>
                  </a:moveTo>
                  <a:cubicBezTo>
                    <a:pt x="137" y="31"/>
                    <a:pt x="137" y="31"/>
                    <a:pt x="137" y="31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0" y="25"/>
                    <a:pt x="130" y="25"/>
                    <a:pt x="130" y="25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36" y="32"/>
                    <a:pt x="136" y="32"/>
                    <a:pt x="136" y="32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9" y="35"/>
                    <a:pt x="139" y="35"/>
                    <a:pt x="139" y="35"/>
                  </a:cubicBezTo>
                  <a:moveTo>
                    <a:pt x="105" y="33"/>
                  </a:moveTo>
                  <a:cubicBezTo>
                    <a:pt x="108" y="29"/>
                    <a:pt x="108" y="29"/>
                    <a:pt x="108" y="29"/>
                  </a:cubicBezTo>
                  <a:cubicBezTo>
                    <a:pt x="105" y="27"/>
                    <a:pt x="105" y="27"/>
                    <a:pt x="105" y="27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5" y="33"/>
                    <a:pt x="105" y="33"/>
                    <a:pt x="105" y="33"/>
                  </a:cubicBezTo>
                  <a:moveTo>
                    <a:pt x="118" y="30"/>
                  </a:moveTo>
                  <a:cubicBezTo>
                    <a:pt x="117" y="28"/>
                    <a:pt x="117" y="28"/>
                    <a:pt x="117" y="28"/>
                  </a:cubicBezTo>
                  <a:cubicBezTo>
                    <a:pt x="115" y="26"/>
                    <a:pt x="115" y="26"/>
                    <a:pt x="115" y="26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4" y="28"/>
                    <a:pt x="114" y="28"/>
                    <a:pt x="114" y="28"/>
                  </a:cubicBezTo>
                  <a:cubicBezTo>
                    <a:pt x="111" y="26"/>
                    <a:pt x="111" y="26"/>
                    <a:pt x="111" y="26"/>
                  </a:cubicBezTo>
                  <a:cubicBezTo>
                    <a:pt x="109" y="29"/>
                    <a:pt x="109" y="29"/>
                    <a:pt x="109" y="29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30"/>
                    <a:pt x="118" y="30"/>
                    <a:pt x="118" y="30"/>
                  </a:cubicBezTo>
                  <a:moveTo>
                    <a:pt x="69" y="27"/>
                  </a:moveTo>
                  <a:cubicBezTo>
                    <a:pt x="76" y="29"/>
                    <a:pt x="84" y="31"/>
                    <a:pt x="91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84" y="30"/>
                    <a:pt x="76" y="28"/>
                    <a:pt x="70" y="27"/>
                  </a:cubicBezTo>
                  <a:cubicBezTo>
                    <a:pt x="69" y="27"/>
                    <a:pt x="69" y="27"/>
                    <a:pt x="69" y="27"/>
                  </a:cubicBezTo>
                  <a:moveTo>
                    <a:pt x="129" y="30"/>
                  </a:moveTo>
                  <a:cubicBezTo>
                    <a:pt x="127" y="28"/>
                    <a:pt x="127" y="28"/>
                    <a:pt x="127" y="28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19" y="26"/>
                    <a:pt x="112" y="24"/>
                    <a:pt x="106" y="22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6" y="26"/>
                    <a:pt x="123" y="28"/>
                    <a:pt x="129" y="30"/>
                  </a:cubicBezTo>
                  <a:moveTo>
                    <a:pt x="65" y="25"/>
                  </a:moveTo>
                  <a:cubicBezTo>
                    <a:pt x="68" y="24"/>
                    <a:pt x="68" y="24"/>
                    <a:pt x="68" y="24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0" y="23"/>
                    <a:pt x="57" y="23"/>
                    <a:pt x="54" y="23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8" y="43"/>
                    <a:pt x="48" y="43"/>
                    <a:pt x="48" y="4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61" y="25"/>
                    <a:pt x="63" y="25"/>
                    <a:pt x="65" y="25"/>
                  </a:cubicBezTo>
                  <a:moveTo>
                    <a:pt x="124" y="20"/>
                  </a:moveTo>
                  <a:cubicBezTo>
                    <a:pt x="128" y="21"/>
                    <a:pt x="128" y="21"/>
                    <a:pt x="128" y="21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124" y="20"/>
                    <a:pt x="124" y="20"/>
                    <a:pt x="124" y="20"/>
                  </a:cubicBezTo>
                  <a:moveTo>
                    <a:pt x="150" y="12"/>
                  </a:moveTo>
                  <a:cubicBezTo>
                    <a:pt x="151" y="12"/>
                    <a:pt x="151" y="12"/>
                    <a:pt x="151" y="12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7" y="10"/>
                    <a:pt x="147" y="10"/>
                    <a:pt x="147" y="10"/>
                  </a:cubicBezTo>
                  <a:cubicBezTo>
                    <a:pt x="151" y="13"/>
                    <a:pt x="151" y="13"/>
                    <a:pt x="151" y="13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151" y="13"/>
                    <a:pt x="151" y="13"/>
                    <a:pt x="151" y="13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0" y="12"/>
                    <a:pt x="150" y="12"/>
                    <a:pt x="150" y="12"/>
                  </a:cubicBezTo>
                  <a:moveTo>
                    <a:pt x="128" y="25"/>
                  </a:moveTo>
                  <a:cubicBezTo>
                    <a:pt x="129" y="25"/>
                    <a:pt x="129" y="25"/>
                    <a:pt x="129" y="25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122" y="20"/>
                    <a:pt x="122" y="20"/>
                    <a:pt x="122" y="20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117" y="16"/>
                    <a:pt x="117" y="16"/>
                    <a:pt x="117" y="16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9" y="19"/>
                    <a:pt x="119" y="19"/>
                    <a:pt x="119" y="19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8" y="25"/>
                    <a:pt x="128" y="25"/>
                    <a:pt x="128" y="25"/>
                  </a:cubicBezTo>
                  <a:moveTo>
                    <a:pt x="129" y="19"/>
                  </a:moveTo>
                  <a:cubicBezTo>
                    <a:pt x="129" y="18"/>
                    <a:pt x="129" y="18"/>
                    <a:pt x="129" y="18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1" y="17"/>
                    <a:pt x="120" y="17"/>
                    <a:pt x="119" y="17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4" y="18"/>
                    <a:pt x="124" y="18"/>
                    <a:pt x="125" y="18"/>
                  </a:cubicBezTo>
                  <a:cubicBezTo>
                    <a:pt x="124" y="17"/>
                    <a:pt x="124" y="17"/>
                    <a:pt x="124" y="17"/>
                  </a:cubicBezTo>
                  <a:cubicBezTo>
                    <a:pt x="129" y="19"/>
                    <a:pt x="129" y="19"/>
                    <a:pt x="129" y="19"/>
                  </a:cubicBezTo>
                  <a:moveTo>
                    <a:pt x="147" y="9"/>
                  </a:moveTo>
                  <a:cubicBezTo>
                    <a:pt x="145" y="7"/>
                    <a:pt x="145" y="7"/>
                    <a:pt x="145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8" y="9"/>
                    <a:pt x="148" y="9"/>
                    <a:pt x="148" y="9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7" y="9"/>
                    <a:pt x="147" y="9"/>
                    <a:pt x="147" y="9"/>
                  </a:cubicBezTo>
                  <a:moveTo>
                    <a:pt x="115" y="17"/>
                  </a:moveTo>
                  <a:cubicBezTo>
                    <a:pt x="114" y="15"/>
                    <a:pt x="114" y="15"/>
                    <a:pt x="114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3" y="19"/>
                    <a:pt x="113" y="19"/>
                    <a:pt x="113" y="19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16" y="21"/>
                    <a:pt x="116" y="21"/>
                    <a:pt x="116" y="21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5" y="17"/>
                    <a:pt x="115" y="17"/>
                    <a:pt x="115" y="17"/>
                  </a:cubicBezTo>
                  <a:moveTo>
                    <a:pt x="147" y="11"/>
                  </a:moveTo>
                  <a:cubicBezTo>
                    <a:pt x="146" y="10"/>
                    <a:pt x="146" y="10"/>
                    <a:pt x="146" y="10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0" y="7"/>
                    <a:pt x="140" y="7"/>
                    <a:pt x="140" y="7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38" y="8"/>
                    <a:pt x="138" y="8"/>
                    <a:pt x="138" y="8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9" y="11"/>
                    <a:pt x="139" y="11"/>
                    <a:pt x="139" y="11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5" y="11"/>
                    <a:pt x="145" y="11"/>
                    <a:pt x="145" y="10"/>
                  </a:cubicBezTo>
                  <a:cubicBezTo>
                    <a:pt x="143" y="9"/>
                    <a:pt x="143" y="9"/>
                    <a:pt x="143" y="9"/>
                  </a:cubicBezTo>
                  <a:cubicBezTo>
                    <a:pt x="145" y="9"/>
                    <a:pt x="145" y="9"/>
                    <a:pt x="145" y="9"/>
                  </a:cubicBezTo>
                  <a:cubicBezTo>
                    <a:pt x="147" y="11"/>
                    <a:pt x="147" y="11"/>
                    <a:pt x="147" y="11"/>
                  </a:cubicBezTo>
                  <a:moveTo>
                    <a:pt x="131" y="5"/>
                  </a:moveTo>
                  <a:cubicBezTo>
                    <a:pt x="131" y="4"/>
                    <a:pt x="131" y="4"/>
                    <a:pt x="131" y="4"/>
                  </a:cubicBezTo>
                  <a:cubicBezTo>
                    <a:pt x="129" y="3"/>
                    <a:pt x="129" y="3"/>
                    <a:pt x="129" y="3"/>
                  </a:cubicBezTo>
                  <a:cubicBezTo>
                    <a:pt x="125" y="2"/>
                    <a:pt x="125" y="2"/>
                    <a:pt x="125" y="2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9" y="1"/>
                    <a:pt x="119" y="1"/>
                    <a:pt x="119" y="1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18" y="2"/>
                    <a:pt x="118" y="2"/>
                    <a:pt x="118" y="2"/>
                  </a:cubicBezTo>
                  <a:cubicBezTo>
                    <a:pt x="120" y="3"/>
                    <a:pt x="120" y="3"/>
                    <a:pt x="120" y="3"/>
                  </a:cubicBezTo>
                  <a:cubicBezTo>
                    <a:pt x="120" y="3"/>
                    <a:pt x="120" y="3"/>
                    <a:pt x="119" y="3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20" y="5"/>
                    <a:pt x="118" y="6"/>
                    <a:pt x="117" y="7"/>
                  </a:cubicBezTo>
                  <a:cubicBezTo>
                    <a:pt x="119" y="9"/>
                    <a:pt x="119" y="9"/>
                    <a:pt x="119" y="9"/>
                  </a:cubicBezTo>
                  <a:cubicBezTo>
                    <a:pt x="121" y="10"/>
                    <a:pt x="121" y="10"/>
                    <a:pt x="121" y="10"/>
                  </a:cubicBezTo>
                  <a:cubicBezTo>
                    <a:pt x="118" y="12"/>
                    <a:pt x="118" y="12"/>
                    <a:pt x="118" y="12"/>
                  </a:cubicBezTo>
                  <a:cubicBezTo>
                    <a:pt x="119" y="13"/>
                    <a:pt x="119" y="13"/>
                    <a:pt x="119" y="13"/>
                  </a:cubicBezTo>
                  <a:cubicBezTo>
                    <a:pt x="122" y="15"/>
                    <a:pt x="122" y="15"/>
                    <a:pt x="122" y="15"/>
                  </a:cubicBezTo>
                  <a:cubicBezTo>
                    <a:pt x="121" y="14"/>
                    <a:pt x="121" y="14"/>
                    <a:pt x="121" y="14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2" y="11"/>
                    <a:pt x="122" y="11"/>
                    <a:pt x="122" y="11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22" y="8"/>
                    <a:pt x="123" y="7"/>
                    <a:pt x="124" y="6"/>
                  </a:cubicBezTo>
                  <a:cubicBezTo>
                    <a:pt x="123" y="5"/>
                    <a:pt x="123" y="5"/>
                    <a:pt x="123" y="5"/>
                  </a:cubicBezTo>
                  <a:cubicBezTo>
                    <a:pt x="123" y="5"/>
                    <a:pt x="123" y="5"/>
                    <a:pt x="124" y="5"/>
                  </a:cubicBezTo>
                  <a:cubicBezTo>
                    <a:pt x="122" y="4"/>
                    <a:pt x="122" y="4"/>
                    <a:pt x="122" y="4"/>
                  </a:cubicBezTo>
                  <a:cubicBezTo>
                    <a:pt x="121" y="2"/>
                    <a:pt x="121" y="2"/>
                    <a:pt x="121" y="2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8" y="3"/>
                    <a:pt x="128" y="3"/>
                    <a:pt x="128" y="3"/>
                  </a:cubicBezTo>
                  <a:cubicBezTo>
                    <a:pt x="131" y="5"/>
                    <a:pt x="131" y="5"/>
                    <a:pt x="131" y="5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6"/>
            <p:cNvSpPr>
              <a:spLocks/>
            </p:cNvSpPr>
            <p:nvPr/>
          </p:nvSpPr>
          <p:spPr bwMode="auto">
            <a:xfrm>
              <a:off x="5591176" y="4148139"/>
              <a:ext cx="146050" cy="223838"/>
            </a:xfrm>
            <a:custGeom>
              <a:avLst/>
              <a:gdLst/>
              <a:ahLst/>
              <a:cxnLst>
                <a:cxn ang="0">
                  <a:pos x="85" y="14"/>
                </a:cxn>
                <a:cxn ang="0">
                  <a:pos x="80" y="28"/>
                </a:cxn>
                <a:cxn ang="0">
                  <a:pos x="54" y="45"/>
                </a:cxn>
                <a:cxn ang="0">
                  <a:pos x="45" y="56"/>
                </a:cxn>
                <a:cxn ang="0">
                  <a:pos x="35" y="85"/>
                </a:cxn>
                <a:cxn ang="0">
                  <a:pos x="19" y="104"/>
                </a:cxn>
                <a:cxn ang="0">
                  <a:pos x="7" y="130"/>
                </a:cxn>
                <a:cxn ang="0">
                  <a:pos x="7" y="139"/>
                </a:cxn>
                <a:cxn ang="0">
                  <a:pos x="14" y="137"/>
                </a:cxn>
                <a:cxn ang="0">
                  <a:pos x="12" y="139"/>
                </a:cxn>
                <a:cxn ang="0">
                  <a:pos x="0" y="141"/>
                </a:cxn>
                <a:cxn ang="0">
                  <a:pos x="0" y="134"/>
                </a:cxn>
                <a:cxn ang="0">
                  <a:pos x="12" y="108"/>
                </a:cxn>
                <a:cxn ang="0">
                  <a:pos x="28" y="87"/>
                </a:cxn>
                <a:cxn ang="0">
                  <a:pos x="38" y="61"/>
                </a:cxn>
                <a:cxn ang="0">
                  <a:pos x="47" y="47"/>
                </a:cxn>
                <a:cxn ang="0">
                  <a:pos x="71" y="30"/>
                </a:cxn>
                <a:cxn ang="0">
                  <a:pos x="78" y="19"/>
                </a:cxn>
                <a:cxn ang="0">
                  <a:pos x="83" y="14"/>
                </a:cxn>
                <a:cxn ang="0">
                  <a:pos x="92" y="0"/>
                </a:cxn>
                <a:cxn ang="0">
                  <a:pos x="90" y="11"/>
                </a:cxn>
                <a:cxn ang="0">
                  <a:pos x="85" y="14"/>
                </a:cxn>
              </a:cxnLst>
              <a:rect l="0" t="0" r="r" b="b"/>
              <a:pathLst>
                <a:path w="92" h="141">
                  <a:moveTo>
                    <a:pt x="85" y="14"/>
                  </a:moveTo>
                  <a:lnTo>
                    <a:pt x="80" y="28"/>
                  </a:lnTo>
                  <a:lnTo>
                    <a:pt x="54" y="45"/>
                  </a:lnTo>
                  <a:lnTo>
                    <a:pt x="45" y="56"/>
                  </a:lnTo>
                  <a:lnTo>
                    <a:pt x="35" y="85"/>
                  </a:lnTo>
                  <a:lnTo>
                    <a:pt x="19" y="104"/>
                  </a:lnTo>
                  <a:lnTo>
                    <a:pt x="7" y="130"/>
                  </a:lnTo>
                  <a:lnTo>
                    <a:pt x="7" y="139"/>
                  </a:lnTo>
                  <a:lnTo>
                    <a:pt x="14" y="137"/>
                  </a:lnTo>
                  <a:lnTo>
                    <a:pt x="12" y="139"/>
                  </a:lnTo>
                  <a:lnTo>
                    <a:pt x="0" y="141"/>
                  </a:lnTo>
                  <a:lnTo>
                    <a:pt x="0" y="134"/>
                  </a:lnTo>
                  <a:lnTo>
                    <a:pt x="12" y="108"/>
                  </a:lnTo>
                  <a:lnTo>
                    <a:pt x="28" y="87"/>
                  </a:lnTo>
                  <a:lnTo>
                    <a:pt x="38" y="61"/>
                  </a:lnTo>
                  <a:lnTo>
                    <a:pt x="47" y="47"/>
                  </a:lnTo>
                  <a:lnTo>
                    <a:pt x="71" y="30"/>
                  </a:lnTo>
                  <a:lnTo>
                    <a:pt x="78" y="19"/>
                  </a:lnTo>
                  <a:lnTo>
                    <a:pt x="83" y="14"/>
                  </a:lnTo>
                  <a:lnTo>
                    <a:pt x="92" y="0"/>
                  </a:lnTo>
                  <a:lnTo>
                    <a:pt x="90" y="11"/>
                  </a:lnTo>
                  <a:lnTo>
                    <a:pt x="85" y="14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7"/>
            <p:cNvSpPr>
              <a:spLocks/>
            </p:cNvSpPr>
            <p:nvPr/>
          </p:nvSpPr>
          <p:spPr bwMode="auto">
            <a:xfrm>
              <a:off x="5591176" y="4148139"/>
              <a:ext cx="146050" cy="223838"/>
            </a:xfrm>
            <a:custGeom>
              <a:avLst/>
              <a:gdLst/>
              <a:ahLst/>
              <a:cxnLst>
                <a:cxn ang="0">
                  <a:pos x="85" y="14"/>
                </a:cxn>
                <a:cxn ang="0">
                  <a:pos x="80" y="28"/>
                </a:cxn>
                <a:cxn ang="0">
                  <a:pos x="54" y="45"/>
                </a:cxn>
                <a:cxn ang="0">
                  <a:pos x="45" y="56"/>
                </a:cxn>
                <a:cxn ang="0">
                  <a:pos x="35" y="85"/>
                </a:cxn>
                <a:cxn ang="0">
                  <a:pos x="19" y="104"/>
                </a:cxn>
                <a:cxn ang="0">
                  <a:pos x="7" y="130"/>
                </a:cxn>
                <a:cxn ang="0">
                  <a:pos x="7" y="139"/>
                </a:cxn>
                <a:cxn ang="0">
                  <a:pos x="14" y="137"/>
                </a:cxn>
                <a:cxn ang="0">
                  <a:pos x="12" y="139"/>
                </a:cxn>
                <a:cxn ang="0">
                  <a:pos x="0" y="141"/>
                </a:cxn>
                <a:cxn ang="0">
                  <a:pos x="0" y="134"/>
                </a:cxn>
                <a:cxn ang="0">
                  <a:pos x="12" y="108"/>
                </a:cxn>
                <a:cxn ang="0">
                  <a:pos x="28" y="87"/>
                </a:cxn>
                <a:cxn ang="0">
                  <a:pos x="38" y="61"/>
                </a:cxn>
                <a:cxn ang="0">
                  <a:pos x="47" y="47"/>
                </a:cxn>
                <a:cxn ang="0">
                  <a:pos x="71" y="30"/>
                </a:cxn>
                <a:cxn ang="0">
                  <a:pos x="78" y="19"/>
                </a:cxn>
                <a:cxn ang="0">
                  <a:pos x="83" y="14"/>
                </a:cxn>
                <a:cxn ang="0">
                  <a:pos x="92" y="0"/>
                </a:cxn>
                <a:cxn ang="0">
                  <a:pos x="90" y="11"/>
                </a:cxn>
                <a:cxn ang="0">
                  <a:pos x="85" y="14"/>
                </a:cxn>
              </a:cxnLst>
              <a:rect l="0" t="0" r="r" b="b"/>
              <a:pathLst>
                <a:path w="92" h="141">
                  <a:moveTo>
                    <a:pt x="85" y="14"/>
                  </a:moveTo>
                  <a:lnTo>
                    <a:pt x="80" y="28"/>
                  </a:lnTo>
                  <a:lnTo>
                    <a:pt x="54" y="45"/>
                  </a:lnTo>
                  <a:lnTo>
                    <a:pt x="45" y="56"/>
                  </a:lnTo>
                  <a:lnTo>
                    <a:pt x="35" y="85"/>
                  </a:lnTo>
                  <a:lnTo>
                    <a:pt x="19" y="104"/>
                  </a:lnTo>
                  <a:lnTo>
                    <a:pt x="7" y="130"/>
                  </a:lnTo>
                  <a:lnTo>
                    <a:pt x="7" y="139"/>
                  </a:lnTo>
                  <a:lnTo>
                    <a:pt x="14" y="137"/>
                  </a:lnTo>
                  <a:lnTo>
                    <a:pt x="12" y="139"/>
                  </a:lnTo>
                  <a:lnTo>
                    <a:pt x="0" y="141"/>
                  </a:lnTo>
                  <a:lnTo>
                    <a:pt x="0" y="134"/>
                  </a:lnTo>
                  <a:lnTo>
                    <a:pt x="12" y="108"/>
                  </a:lnTo>
                  <a:lnTo>
                    <a:pt x="28" y="87"/>
                  </a:lnTo>
                  <a:lnTo>
                    <a:pt x="38" y="61"/>
                  </a:lnTo>
                  <a:lnTo>
                    <a:pt x="47" y="47"/>
                  </a:lnTo>
                  <a:lnTo>
                    <a:pt x="71" y="30"/>
                  </a:lnTo>
                  <a:lnTo>
                    <a:pt x="78" y="19"/>
                  </a:lnTo>
                  <a:lnTo>
                    <a:pt x="83" y="14"/>
                  </a:lnTo>
                  <a:lnTo>
                    <a:pt x="92" y="0"/>
                  </a:lnTo>
                  <a:lnTo>
                    <a:pt x="90" y="11"/>
                  </a:lnTo>
                  <a:lnTo>
                    <a:pt x="85" y="1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8"/>
            <p:cNvSpPr>
              <a:spLocks/>
            </p:cNvSpPr>
            <p:nvPr/>
          </p:nvSpPr>
          <p:spPr bwMode="auto">
            <a:xfrm>
              <a:off x="6018214" y="3697289"/>
              <a:ext cx="4763" cy="7937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2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3" y="7"/>
                </a:cxn>
                <a:cxn ang="0">
                  <a:pos x="3" y="21"/>
                </a:cxn>
                <a:cxn ang="0">
                  <a:pos x="0" y="47"/>
                </a:cxn>
                <a:cxn ang="0">
                  <a:pos x="0" y="50"/>
                </a:cxn>
              </a:cxnLst>
              <a:rect l="0" t="0" r="r" b="b"/>
              <a:pathLst>
                <a:path w="3" h="50">
                  <a:moveTo>
                    <a:pt x="0" y="50"/>
                  </a:moveTo>
                  <a:lnTo>
                    <a:pt x="0" y="21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7"/>
                  </a:lnTo>
                  <a:lnTo>
                    <a:pt x="3" y="21"/>
                  </a:lnTo>
                  <a:lnTo>
                    <a:pt x="0" y="47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9"/>
            <p:cNvSpPr>
              <a:spLocks/>
            </p:cNvSpPr>
            <p:nvPr/>
          </p:nvSpPr>
          <p:spPr bwMode="auto">
            <a:xfrm>
              <a:off x="6018214" y="3697289"/>
              <a:ext cx="4763" cy="7937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2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3" y="7"/>
                </a:cxn>
                <a:cxn ang="0">
                  <a:pos x="3" y="21"/>
                </a:cxn>
                <a:cxn ang="0">
                  <a:pos x="0" y="47"/>
                </a:cxn>
                <a:cxn ang="0">
                  <a:pos x="0" y="50"/>
                </a:cxn>
              </a:cxnLst>
              <a:rect l="0" t="0" r="r" b="b"/>
              <a:pathLst>
                <a:path w="3" h="50">
                  <a:moveTo>
                    <a:pt x="0" y="50"/>
                  </a:moveTo>
                  <a:lnTo>
                    <a:pt x="0" y="21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7"/>
                  </a:lnTo>
                  <a:lnTo>
                    <a:pt x="3" y="21"/>
                  </a:lnTo>
                  <a:lnTo>
                    <a:pt x="0" y="47"/>
                  </a:lnTo>
                  <a:lnTo>
                    <a:pt x="0" y="5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60"/>
            <p:cNvSpPr>
              <a:spLocks/>
            </p:cNvSpPr>
            <p:nvPr/>
          </p:nvSpPr>
          <p:spPr bwMode="auto">
            <a:xfrm>
              <a:off x="5553076" y="2624139"/>
              <a:ext cx="7938" cy="476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0"/>
                </a:cxn>
                <a:cxn ang="0">
                  <a:pos x="5" y="3"/>
                </a:cxn>
                <a:cxn ang="0">
                  <a:pos x="3" y="3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>
              <a:off x="5553076" y="2624139"/>
              <a:ext cx="7938" cy="476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0"/>
                </a:cxn>
                <a:cxn ang="0">
                  <a:pos x="5" y="3"/>
                </a:cxn>
                <a:cxn ang="0">
                  <a:pos x="3" y="3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3" y="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>
              <a:off x="5524501" y="2609851"/>
              <a:ext cx="14288" cy="793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2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9" y="5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lnTo>
                    <a:pt x="7" y="2"/>
                  </a:lnTo>
                  <a:lnTo>
                    <a:pt x="7" y="5"/>
                  </a:lnTo>
                  <a:lnTo>
                    <a:pt x="7" y="5"/>
                  </a:lnTo>
                  <a:lnTo>
                    <a:pt x="2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>
              <a:off x="5524501" y="2609851"/>
              <a:ext cx="14288" cy="793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2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9" y="5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lnTo>
                    <a:pt x="7" y="2"/>
                  </a:lnTo>
                  <a:lnTo>
                    <a:pt x="7" y="5"/>
                  </a:lnTo>
                  <a:lnTo>
                    <a:pt x="7" y="5"/>
                  </a:lnTo>
                  <a:lnTo>
                    <a:pt x="2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9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64"/>
            <p:cNvSpPr>
              <a:spLocks noEditPoints="1"/>
            </p:cNvSpPr>
            <p:nvPr/>
          </p:nvSpPr>
          <p:spPr bwMode="auto">
            <a:xfrm>
              <a:off x="5437189" y="2598739"/>
              <a:ext cx="22225" cy="11113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5" y="2"/>
                </a:cxn>
              </a:cxnLst>
              <a:rect l="0" t="0" r="r" b="b"/>
              <a:pathLst>
                <a:path w="6" h="3"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5400676" y="2587626"/>
              <a:ext cx="41275" cy="14288"/>
            </a:xfrm>
            <a:custGeom>
              <a:avLst/>
              <a:gdLst/>
              <a:ahLst/>
              <a:cxnLst>
                <a:cxn ang="0">
                  <a:pos x="21" y="9"/>
                </a:cxn>
                <a:cxn ang="0">
                  <a:pos x="7" y="5"/>
                </a:cxn>
                <a:cxn ang="0">
                  <a:pos x="9" y="7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26" y="9"/>
                </a:cxn>
                <a:cxn ang="0">
                  <a:pos x="21" y="9"/>
                </a:cxn>
              </a:cxnLst>
              <a:rect l="0" t="0" r="r" b="b"/>
              <a:pathLst>
                <a:path w="26" h="9">
                  <a:moveTo>
                    <a:pt x="21" y="9"/>
                  </a:moveTo>
                  <a:lnTo>
                    <a:pt x="7" y="5"/>
                  </a:lnTo>
                  <a:lnTo>
                    <a:pt x="9" y="7"/>
                  </a:lnTo>
                  <a:lnTo>
                    <a:pt x="2" y="5"/>
                  </a:lnTo>
                  <a:lnTo>
                    <a:pt x="0" y="0"/>
                  </a:lnTo>
                  <a:lnTo>
                    <a:pt x="26" y="9"/>
                  </a:lnTo>
                  <a:lnTo>
                    <a:pt x="21" y="9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5400676" y="2587626"/>
              <a:ext cx="41275" cy="14288"/>
            </a:xfrm>
            <a:custGeom>
              <a:avLst/>
              <a:gdLst/>
              <a:ahLst/>
              <a:cxnLst>
                <a:cxn ang="0">
                  <a:pos x="21" y="9"/>
                </a:cxn>
                <a:cxn ang="0">
                  <a:pos x="7" y="5"/>
                </a:cxn>
                <a:cxn ang="0">
                  <a:pos x="9" y="7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26" y="9"/>
                </a:cxn>
                <a:cxn ang="0">
                  <a:pos x="21" y="9"/>
                </a:cxn>
              </a:cxnLst>
              <a:rect l="0" t="0" r="r" b="b"/>
              <a:pathLst>
                <a:path w="26" h="9">
                  <a:moveTo>
                    <a:pt x="21" y="9"/>
                  </a:moveTo>
                  <a:lnTo>
                    <a:pt x="7" y="5"/>
                  </a:lnTo>
                  <a:lnTo>
                    <a:pt x="9" y="7"/>
                  </a:lnTo>
                  <a:lnTo>
                    <a:pt x="2" y="5"/>
                  </a:lnTo>
                  <a:lnTo>
                    <a:pt x="0" y="0"/>
                  </a:lnTo>
                  <a:lnTo>
                    <a:pt x="26" y="9"/>
                  </a:lnTo>
                  <a:lnTo>
                    <a:pt x="21" y="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67"/>
            <p:cNvSpPr>
              <a:spLocks noEditPoints="1"/>
            </p:cNvSpPr>
            <p:nvPr/>
          </p:nvSpPr>
          <p:spPr bwMode="auto">
            <a:xfrm>
              <a:off x="5354639" y="2628901"/>
              <a:ext cx="60325" cy="63500"/>
            </a:xfrm>
            <a:custGeom>
              <a:avLst/>
              <a:gdLst/>
              <a:ahLst/>
              <a:cxnLst>
                <a:cxn ang="0">
                  <a:pos x="15" y="16"/>
                </a:cxn>
                <a:cxn ang="0">
                  <a:pos x="16" y="17"/>
                </a:cxn>
                <a:cxn ang="0">
                  <a:pos x="15" y="16"/>
                </a:cxn>
                <a:cxn ang="0">
                  <a:pos x="15" y="16"/>
                </a:cxn>
                <a:cxn ang="0">
                  <a:pos x="5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6" y="15"/>
                </a:cxn>
                <a:cxn ang="0">
                  <a:pos x="9" y="15"/>
                </a:cxn>
                <a:cxn ang="0">
                  <a:pos x="4" y="7"/>
                </a:cxn>
                <a:cxn ang="0">
                  <a:pos x="6" y="6"/>
                </a:cxn>
                <a:cxn ang="0">
                  <a:pos x="5" y="5"/>
                </a:cxn>
              </a:cxnLst>
              <a:rect l="0" t="0" r="r" b="b"/>
              <a:pathLst>
                <a:path w="16" h="17">
                  <a:moveTo>
                    <a:pt x="15" y="16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moveTo>
                    <a:pt x="5" y="5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2"/>
                    <a:pt x="2" y="4"/>
                    <a:pt x="0" y="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5"/>
                    <a:pt x="5" y="5"/>
                    <a:pt x="5" y="5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5384801" y="2706689"/>
              <a:ext cx="11113" cy="793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5384801" y="2706689"/>
              <a:ext cx="11113" cy="793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5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5283201" y="2595564"/>
              <a:ext cx="1587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4" y="1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2" y="1"/>
                    <a:pt x="1" y="2"/>
                    <a:pt x="0" y="2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71"/>
            <p:cNvSpPr>
              <a:spLocks noEditPoints="1"/>
            </p:cNvSpPr>
            <p:nvPr/>
          </p:nvSpPr>
          <p:spPr bwMode="auto">
            <a:xfrm>
              <a:off x="5100639" y="2606676"/>
              <a:ext cx="82550" cy="33338"/>
            </a:xfrm>
            <a:custGeom>
              <a:avLst/>
              <a:gdLst/>
              <a:ahLst/>
              <a:cxnLst>
                <a:cxn ang="0">
                  <a:pos x="45" y="16"/>
                </a:cxn>
                <a:cxn ang="0">
                  <a:pos x="45" y="16"/>
                </a:cxn>
                <a:cxn ang="0">
                  <a:pos x="45" y="14"/>
                </a:cxn>
                <a:cxn ang="0">
                  <a:pos x="45" y="16"/>
                </a:cxn>
                <a:cxn ang="0">
                  <a:pos x="26" y="19"/>
                </a:cxn>
                <a:cxn ang="0">
                  <a:pos x="28" y="19"/>
                </a:cxn>
                <a:cxn ang="0">
                  <a:pos x="16" y="16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6" y="16"/>
                </a:cxn>
                <a:cxn ang="0">
                  <a:pos x="28" y="21"/>
                </a:cxn>
                <a:cxn ang="0">
                  <a:pos x="26" y="19"/>
                </a:cxn>
                <a:cxn ang="0">
                  <a:pos x="49" y="14"/>
                </a:cxn>
                <a:cxn ang="0">
                  <a:pos x="52" y="14"/>
                </a:cxn>
                <a:cxn ang="0">
                  <a:pos x="37" y="9"/>
                </a:cxn>
                <a:cxn ang="0">
                  <a:pos x="35" y="9"/>
                </a:cxn>
                <a:cxn ang="0">
                  <a:pos x="49" y="14"/>
                </a:cxn>
                <a:cxn ang="0">
                  <a:pos x="45" y="7"/>
                </a:cxn>
                <a:cxn ang="0">
                  <a:pos x="49" y="4"/>
                </a:cxn>
                <a:cxn ang="0">
                  <a:pos x="26" y="0"/>
                </a:cxn>
                <a:cxn ang="0">
                  <a:pos x="0" y="4"/>
                </a:cxn>
                <a:cxn ang="0">
                  <a:pos x="4" y="11"/>
                </a:cxn>
                <a:cxn ang="0">
                  <a:pos x="11" y="11"/>
                </a:cxn>
                <a:cxn ang="0">
                  <a:pos x="9" y="9"/>
                </a:cxn>
                <a:cxn ang="0">
                  <a:pos x="28" y="7"/>
                </a:cxn>
                <a:cxn ang="0">
                  <a:pos x="23" y="4"/>
                </a:cxn>
                <a:cxn ang="0">
                  <a:pos x="33" y="7"/>
                </a:cxn>
                <a:cxn ang="0">
                  <a:pos x="35" y="4"/>
                </a:cxn>
                <a:cxn ang="0">
                  <a:pos x="45" y="7"/>
                </a:cxn>
              </a:cxnLst>
              <a:rect l="0" t="0" r="r" b="b"/>
              <a:pathLst>
                <a:path w="52" h="21">
                  <a:moveTo>
                    <a:pt x="45" y="16"/>
                  </a:moveTo>
                  <a:lnTo>
                    <a:pt x="45" y="16"/>
                  </a:lnTo>
                  <a:lnTo>
                    <a:pt x="45" y="14"/>
                  </a:lnTo>
                  <a:lnTo>
                    <a:pt x="45" y="16"/>
                  </a:lnTo>
                  <a:close/>
                  <a:moveTo>
                    <a:pt x="26" y="19"/>
                  </a:moveTo>
                  <a:lnTo>
                    <a:pt x="28" y="19"/>
                  </a:lnTo>
                  <a:lnTo>
                    <a:pt x="16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6" y="16"/>
                  </a:lnTo>
                  <a:lnTo>
                    <a:pt x="28" y="21"/>
                  </a:lnTo>
                  <a:lnTo>
                    <a:pt x="26" y="19"/>
                  </a:lnTo>
                  <a:close/>
                  <a:moveTo>
                    <a:pt x="49" y="14"/>
                  </a:moveTo>
                  <a:lnTo>
                    <a:pt x="52" y="14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49" y="14"/>
                  </a:lnTo>
                  <a:close/>
                  <a:moveTo>
                    <a:pt x="45" y="7"/>
                  </a:moveTo>
                  <a:lnTo>
                    <a:pt x="49" y="4"/>
                  </a:lnTo>
                  <a:lnTo>
                    <a:pt x="26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11" y="11"/>
                  </a:lnTo>
                  <a:lnTo>
                    <a:pt x="9" y="9"/>
                  </a:lnTo>
                  <a:lnTo>
                    <a:pt x="28" y="7"/>
                  </a:lnTo>
                  <a:lnTo>
                    <a:pt x="23" y="4"/>
                  </a:lnTo>
                  <a:lnTo>
                    <a:pt x="33" y="7"/>
                  </a:lnTo>
                  <a:lnTo>
                    <a:pt x="35" y="4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72"/>
            <p:cNvSpPr>
              <a:spLocks noEditPoints="1"/>
            </p:cNvSpPr>
            <p:nvPr/>
          </p:nvSpPr>
          <p:spPr bwMode="auto">
            <a:xfrm>
              <a:off x="5100639" y="2606676"/>
              <a:ext cx="82550" cy="33338"/>
            </a:xfrm>
            <a:custGeom>
              <a:avLst/>
              <a:gdLst/>
              <a:ahLst/>
              <a:cxnLst>
                <a:cxn ang="0">
                  <a:pos x="45" y="16"/>
                </a:cxn>
                <a:cxn ang="0">
                  <a:pos x="45" y="16"/>
                </a:cxn>
                <a:cxn ang="0">
                  <a:pos x="45" y="14"/>
                </a:cxn>
                <a:cxn ang="0">
                  <a:pos x="45" y="16"/>
                </a:cxn>
                <a:cxn ang="0">
                  <a:pos x="26" y="19"/>
                </a:cxn>
                <a:cxn ang="0">
                  <a:pos x="28" y="19"/>
                </a:cxn>
                <a:cxn ang="0">
                  <a:pos x="16" y="16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6" y="16"/>
                </a:cxn>
                <a:cxn ang="0">
                  <a:pos x="28" y="21"/>
                </a:cxn>
                <a:cxn ang="0">
                  <a:pos x="26" y="19"/>
                </a:cxn>
                <a:cxn ang="0">
                  <a:pos x="49" y="14"/>
                </a:cxn>
                <a:cxn ang="0">
                  <a:pos x="52" y="14"/>
                </a:cxn>
                <a:cxn ang="0">
                  <a:pos x="37" y="9"/>
                </a:cxn>
                <a:cxn ang="0">
                  <a:pos x="35" y="9"/>
                </a:cxn>
                <a:cxn ang="0">
                  <a:pos x="49" y="14"/>
                </a:cxn>
                <a:cxn ang="0">
                  <a:pos x="45" y="7"/>
                </a:cxn>
                <a:cxn ang="0">
                  <a:pos x="49" y="4"/>
                </a:cxn>
                <a:cxn ang="0">
                  <a:pos x="26" y="0"/>
                </a:cxn>
                <a:cxn ang="0">
                  <a:pos x="0" y="4"/>
                </a:cxn>
                <a:cxn ang="0">
                  <a:pos x="4" y="11"/>
                </a:cxn>
                <a:cxn ang="0">
                  <a:pos x="11" y="11"/>
                </a:cxn>
                <a:cxn ang="0">
                  <a:pos x="9" y="9"/>
                </a:cxn>
                <a:cxn ang="0">
                  <a:pos x="28" y="7"/>
                </a:cxn>
                <a:cxn ang="0">
                  <a:pos x="23" y="4"/>
                </a:cxn>
                <a:cxn ang="0">
                  <a:pos x="33" y="7"/>
                </a:cxn>
                <a:cxn ang="0">
                  <a:pos x="35" y="4"/>
                </a:cxn>
                <a:cxn ang="0">
                  <a:pos x="45" y="7"/>
                </a:cxn>
              </a:cxnLst>
              <a:rect l="0" t="0" r="r" b="b"/>
              <a:pathLst>
                <a:path w="52" h="21">
                  <a:moveTo>
                    <a:pt x="45" y="16"/>
                  </a:moveTo>
                  <a:lnTo>
                    <a:pt x="45" y="16"/>
                  </a:lnTo>
                  <a:lnTo>
                    <a:pt x="45" y="14"/>
                  </a:lnTo>
                  <a:lnTo>
                    <a:pt x="45" y="16"/>
                  </a:lnTo>
                  <a:moveTo>
                    <a:pt x="26" y="19"/>
                  </a:moveTo>
                  <a:lnTo>
                    <a:pt x="28" y="19"/>
                  </a:lnTo>
                  <a:lnTo>
                    <a:pt x="16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6" y="16"/>
                  </a:lnTo>
                  <a:lnTo>
                    <a:pt x="28" y="21"/>
                  </a:lnTo>
                  <a:lnTo>
                    <a:pt x="26" y="19"/>
                  </a:lnTo>
                  <a:moveTo>
                    <a:pt x="49" y="14"/>
                  </a:moveTo>
                  <a:lnTo>
                    <a:pt x="52" y="14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49" y="14"/>
                  </a:lnTo>
                  <a:moveTo>
                    <a:pt x="45" y="7"/>
                  </a:moveTo>
                  <a:lnTo>
                    <a:pt x="49" y="4"/>
                  </a:lnTo>
                  <a:lnTo>
                    <a:pt x="26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11" y="11"/>
                  </a:lnTo>
                  <a:lnTo>
                    <a:pt x="9" y="9"/>
                  </a:lnTo>
                  <a:lnTo>
                    <a:pt x="28" y="7"/>
                  </a:lnTo>
                  <a:lnTo>
                    <a:pt x="23" y="4"/>
                  </a:lnTo>
                  <a:lnTo>
                    <a:pt x="33" y="7"/>
                  </a:lnTo>
                  <a:lnTo>
                    <a:pt x="35" y="4"/>
                  </a:lnTo>
                  <a:lnTo>
                    <a:pt x="45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73"/>
            <p:cNvSpPr>
              <a:spLocks/>
            </p:cNvSpPr>
            <p:nvPr/>
          </p:nvSpPr>
          <p:spPr bwMode="auto">
            <a:xfrm>
              <a:off x="5283201" y="2860676"/>
              <a:ext cx="7938" cy="11113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3" y="7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5" y="5"/>
                </a:cxn>
              </a:cxnLst>
              <a:rect l="0" t="0" r="r" b="b"/>
              <a:pathLst>
                <a:path w="5" h="7">
                  <a:moveTo>
                    <a:pt x="5" y="5"/>
                  </a:moveTo>
                  <a:lnTo>
                    <a:pt x="3" y="7"/>
                  </a:lnTo>
                  <a:lnTo>
                    <a:pt x="0" y="3"/>
                  </a:lnTo>
                  <a:lnTo>
                    <a:pt x="5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74"/>
            <p:cNvSpPr>
              <a:spLocks/>
            </p:cNvSpPr>
            <p:nvPr/>
          </p:nvSpPr>
          <p:spPr bwMode="auto">
            <a:xfrm>
              <a:off x="5283201" y="2860676"/>
              <a:ext cx="7938" cy="11113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3" y="7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5" y="5"/>
                </a:cxn>
              </a:cxnLst>
              <a:rect l="0" t="0" r="r" b="b"/>
              <a:pathLst>
                <a:path w="5" h="7">
                  <a:moveTo>
                    <a:pt x="5" y="5"/>
                  </a:moveTo>
                  <a:lnTo>
                    <a:pt x="3" y="7"/>
                  </a:lnTo>
                  <a:lnTo>
                    <a:pt x="0" y="3"/>
                  </a:lnTo>
                  <a:lnTo>
                    <a:pt x="5" y="0"/>
                  </a:lnTo>
                  <a:lnTo>
                    <a:pt x="5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5310189" y="2854326"/>
              <a:ext cx="11113" cy="635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5310189" y="2854326"/>
              <a:ext cx="11113" cy="635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7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77"/>
            <p:cNvSpPr>
              <a:spLocks noEditPoints="1"/>
            </p:cNvSpPr>
            <p:nvPr/>
          </p:nvSpPr>
          <p:spPr bwMode="auto">
            <a:xfrm>
              <a:off x="5040314" y="2854326"/>
              <a:ext cx="77788" cy="127000"/>
            </a:xfrm>
            <a:custGeom>
              <a:avLst/>
              <a:gdLst/>
              <a:ahLst/>
              <a:cxnLst>
                <a:cxn ang="0">
                  <a:pos x="17" y="32"/>
                </a:cxn>
                <a:cxn ang="0">
                  <a:pos x="21" y="30"/>
                </a:cxn>
                <a:cxn ang="0">
                  <a:pos x="13" y="29"/>
                </a:cxn>
                <a:cxn ang="0">
                  <a:pos x="6" y="34"/>
                </a:cxn>
                <a:cxn ang="0">
                  <a:pos x="17" y="32"/>
                </a:cxn>
                <a:cxn ang="0">
                  <a:pos x="19" y="22"/>
                </a:cxn>
                <a:cxn ang="0">
                  <a:pos x="19" y="19"/>
                </a:cxn>
                <a:cxn ang="0">
                  <a:pos x="16" y="18"/>
                </a:cxn>
                <a:cxn ang="0">
                  <a:pos x="17" y="16"/>
                </a:cxn>
                <a:cxn ang="0">
                  <a:pos x="13" y="17"/>
                </a:cxn>
                <a:cxn ang="0">
                  <a:pos x="12" y="21"/>
                </a:cxn>
                <a:cxn ang="0">
                  <a:pos x="10" y="21"/>
                </a:cxn>
                <a:cxn ang="0">
                  <a:pos x="9" y="27"/>
                </a:cxn>
                <a:cxn ang="0">
                  <a:pos x="9" y="27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7"/>
                </a:cxn>
                <a:cxn ang="0">
                  <a:pos x="14" y="22"/>
                </a:cxn>
                <a:cxn ang="0">
                  <a:pos x="19" y="22"/>
                </a:cxn>
                <a:cxn ang="0">
                  <a:pos x="13" y="6"/>
                </a:cxn>
                <a:cxn ang="0">
                  <a:pos x="13" y="5"/>
                </a:cxn>
                <a:cxn ang="0">
                  <a:pos x="13" y="5"/>
                </a:cxn>
                <a:cxn ang="0">
                  <a:pos x="13" y="6"/>
                </a:cxn>
                <a:cxn ang="0">
                  <a:pos x="13" y="6"/>
                </a:cxn>
                <a:cxn ang="0">
                  <a:pos x="13" y="17"/>
                </a:cxn>
                <a:cxn ang="0">
                  <a:pos x="13" y="14"/>
                </a:cxn>
                <a:cxn ang="0">
                  <a:pos x="8" y="13"/>
                </a:cxn>
                <a:cxn ang="0">
                  <a:pos x="9" y="7"/>
                </a:cxn>
                <a:cxn ang="0">
                  <a:pos x="6" y="6"/>
                </a:cxn>
                <a:cxn ang="0">
                  <a:pos x="9" y="4"/>
                </a:cxn>
                <a:cxn ang="0">
                  <a:pos x="7" y="4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3" y="5"/>
                </a:cxn>
                <a:cxn ang="0">
                  <a:pos x="2" y="11"/>
                </a:cxn>
                <a:cxn ang="0">
                  <a:pos x="7" y="12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11" y="14"/>
                </a:cxn>
                <a:cxn ang="0">
                  <a:pos x="10" y="16"/>
                </a:cxn>
                <a:cxn ang="0">
                  <a:pos x="13" y="17"/>
                </a:cxn>
              </a:cxnLst>
              <a:rect l="0" t="0" r="r" b="b"/>
              <a:pathLst>
                <a:path w="21" h="34">
                  <a:moveTo>
                    <a:pt x="17" y="32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17" y="32"/>
                    <a:pt x="17" y="32"/>
                    <a:pt x="17" y="32"/>
                  </a:cubicBezTo>
                  <a:moveTo>
                    <a:pt x="19" y="22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0" y="21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6" y="22"/>
                    <a:pt x="17" y="22"/>
                    <a:pt x="19" y="22"/>
                  </a:cubicBezTo>
                  <a:moveTo>
                    <a:pt x="13" y="6"/>
                  </a:move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moveTo>
                    <a:pt x="13" y="17"/>
                  </a:moveTo>
                  <a:cubicBezTo>
                    <a:pt x="13" y="14"/>
                    <a:pt x="13" y="14"/>
                    <a:pt x="13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3" y="17"/>
                    <a:pt x="13" y="17"/>
                    <a:pt x="13" y="17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5006976" y="2906714"/>
              <a:ext cx="47625" cy="52388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1" y="5"/>
                </a:cxn>
                <a:cxn ang="0">
                  <a:pos x="8" y="5"/>
                </a:cxn>
                <a:cxn ang="0">
                  <a:pos x="7" y="8"/>
                </a:cxn>
                <a:cxn ang="0">
                  <a:pos x="10" y="9"/>
                </a:cxn>
                <a:cxn ang="0">
                  <a:pos x="6" y="13"/>
                </a:cxn>
                <a:cxn ang="0">
                  <a:pos x="2" y="14"/>
                </a:cxn>
                <a:cxn ang="0">
                  <a:pos x="0" y="11"/>
                </a:cxn>
                <a:cxn ang="0">
                  <a:pos x="4" y="7"/>
                </a:cxn>
                <a:cxn ang="0">
                  <a:pos x="1" y="6"/>
                </a:cxn>
                <a:cxn ang="0">
                  <a:pos x="1" y="3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2" y="1"/>
                </a:cxn>
              </a:cxnLst>
              <a:rect l="0" t="0" r="r" b="b"/>
              <a:pathLst>
                <a:path w="13" h="14">
                  <a:moveTo>
                    <a:pt x="12" y="1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0" y="5"/>
                    <a:pt x="9" y="5"/>
                    <a:pt x="8" y="5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3" y="3"/>
                    <a:pt x="4" y="3"/>
                    <a:pt x="5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10" y="0"/>
                    <a:pt x="12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12" y="1"/>
                  </a:cubicBezTo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5253039" y="3100389"/>
              <a:ext cx="12700" cy="30163"/>
            </a:xfrm>
            <a:custGeom>
              <a:avLst/>
              <a:gdLst/>
              <a:ahLst/>
              <a:cxnLst>
                <a:cxn ang="0">
                  <a:pos x="8" y="19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8" y="19"/>
                </a:cxn>
              </a:cxnLst>
              <a:rect l="0" t="0" r="r" b="b"/>
              <a:pathLst>
                <a:path w="8" h="19">
                  <a:moveTo>
                    <a:pt x="8" y="19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" y="19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>
              <a:off x="5253039" y="3100389"/>
              <a:ext cx="12700" cy="30163"/>
            </a:xfrm>
            <a:custGeom>
              <a:avLst/>
              <a:gdLst/>
              <a:ahLst/>
              <a:cxnLst>
                <a:cxn ang="0">
                  <a:pos x="8" y="19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8" y="19"/>
                </a:cxn>
              </a:cxnLst>
              <a:rect l="0" t="0" r="r" b="b"/>
              <a:pathLst>
                <a:path w="8" h="19">
                  <a:moveTo>
                    <a:pt x="8" y="19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" y="1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81"/>
            <p:cNvSpPr>
              <a:spLocks/>
            </p:cNvSpPr>
            <p:nvPr/>
          </p:nvSpPr>
          <p:spPr bwMode="auto">
            <a:xfrm>
              <a:off x="5253039" y="3130551"/>
              <a:ext cx="23813" cy="46038"/>
            </a:xfrm>
            <a:custGeom>
              <a:avLst/>
              <a:gdLst/>
              <a:ahLst/>
              <a:cxnLst>
                <a:cxn ang="0">
                  <a:pos x="15" y="24"/>
                </a:cxn>
                <a:cxn ang="0">
                  <a:pos x="10" y="29"/>
                </a:cxn>
                <a:cxn ang="0">
                  <a:pos x="0" y="5"/>
                </a:cxn>
                <a:cxn ang="0">
                  <a:pos x="10" y="0"/>
                </a:cxn>
                <a:cxn ang="0">
                  <a:pos x="12" y="5"/>
                </a:cxn>
                <a:cxn ang="0">
                  <a:pos x="15" y="24"/>
                </a:cxn>
              </a:cxnLst>
              <a:rect l="0" t="0" r="r" b="b"/>
              <a:pathLst>
                <a:path w="15" h="29">
                  <a:moveTo>
                    <a:pt x="15" y="24"/>
                  </a:moveTo>
                  <a:lnTo>
                    <a:pt x="10" y="29"/>
                  </a:lnTo>
                  <a:lnTo>
                    <a:pt x="0" y="5"/>
                  </a:lnTo>
                  <a:lnTo>
                    <a:pt x="10" y="0"/>
                  </a:lnTo>
                  <a:lnTo>
                    <a:pt x="12" y="5"/>
                  </a:lnTo>
                  <a:lnTo>
                    <a:pt x="15" y="24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5253039" y="3130551"/>
              <a:ext cx="23813" cy="46038"/>
            </a:xfrm>
            <a:custGeom>
              <a:avLst/>
              <a:gdLst/>
              <a:ahLst/>
              <a:cxnLst>
                <a:cxn ang="0">
                  <a:pos x="15" y="24"/>
                </a:cxn>
                <a:cxn ang="0">
                  <a:pos x="10" y="29"/>
                </a:cxn>
                <a:cxn ang="0">
                  <a:pos x="0" y="5"/>
                </a:cxn>
                <a:cxn ang="0">
                  <a:pos x="10" y="0"/>
                </a:cxn>
                <a:cxn ang="0">
                  <a:pos x="12" y="5"/>
                </a:cxn>
                <a:cxn ang="0">
                  <a:pos x="15" y="24"/>
                </a:cxn>
              </a:cxnLst>
              <a:rect l="0" t="0" r="r" b="b"/>
              <a:pathLst>
                <a:path w="15" h="29">
                  <a:moveTo>
                    <a:pt x="15" y="24"/>
                  </a:moveTo>
                  <a:lnTo>
                    <a:pt x="10" y="29"/>
                  </a:lnTo>
                  <a:lnTo>
                    <a:pt x="0" y="5"/>
                  </a:lnTo>
                  <a:lnTo>
                    <a:pt x="10" y="0"/>
                  </a:lnTo>
                  <a:lnTo>
                    <a:pt x="12" y="5"/>
                  </a:lnTo>
                  <a:lnTo>
                    <a:pt x="15" y="2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5318126" y="3182939"/>
              <a:ext cx="41275" cy="30163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14" y="8"/>
                </a:cxn>
                <a:cxn ang="0">
                  <a:pos x="26" y="15"/>
                </a:cxn>
                <a:cxn ang="0">
                  <a:pos x="26" y="19"/>
                </a:cxn>
                <a:cxn ang="0">
                  <a:pos x="0" y="5"/>
                </a:cxn>
                <a:cxn ang="0">
                  <a:pos x="26" y="0"/>
                </a:cxn>
                <a:cxn ang="0">
                  <a:pos x="26" y="5"/>
                </a:cxn>
              </a:cxnLst>
              <a:rect l="0" t="0" r="r" b="b"/>
              <a:pathLst>
                <a:path w="26" h="19">
                  <a:moveTo>
                    <a:pt x="26" y="5"/>
                  </a:moveTo>
                  <a:lnTo>
                    <a:pt x="14" y="8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0" y="5"/>
                  </a:lnTo>
                  <a:lnTo>
                    <a:pt x="26" y="0"/>
                  </a:lnTo>
                  <a:lnTo>
                    <a:pt x="26" y="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5318126" y="3182939"/>
              <a:ext cx="41275" cy="30163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14" y="8"/>
                </a:cxn>
                <a:cxn ang="0">
                  <a:pos x="26" y="15"/>
                </a:cxn>
                <a:cxn ang="0">
                  <a:pos x="26" y="19"/>
                </a:cxn>
                <a:cxn ang="0">
                  <a:pos x="0" y="5"/>
                </a:cxn>
                <a:cxn ang="0">
                  <a:pos x="26" y="0"/>
                </a:cxn>
                <a:cxn ang="0">
                  <a:pos x="26" y="5"/>
                </a:cxn>
              </a:cxnLst>
              <a:rect l="0" t="0" r="r" b="b"/>
              <a:pathLst>
                <a:path w="26" h="19">
                  <a:moveTo>
                    <a:pt x="26" y="5"/>
                  </a:moveTo>
                  <a:lnTo>
                    <a:pt x="14" y="8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0" y="5"/>
                  </a:lnTo>
                  <a:lnTo>
                    <a:pt x="26" y="0"/>
                  </a:lnTo>
                  <a:lnTo>
                    <a:pt x="26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85"/>
            <p:cNvSpPr>
              <a:spLocks/>
            </p:cNvSpPr>
            <p:nvPr/>
          </p:nvSpPr>
          <p:spPr bwMode="auto">
            <a:xfrm>
              <a:off x="5429251" y="3187701"/>
              <a:ext cx="30163" cy="30163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12" y="2"/>
                </a:cxn>
                <a:cxn ang="0">
                  <a:pos x="12" y="7"/>
                </a:cxn>
                <a:cxn ang="0">
                  <a:pos x="12" y="7"/>
                </a:cxn>
                <a:cxn ang="0">
                  <a:pos x="17" y="14"/>
                </a:cxn>
                <a:cxn ang="0">
                  <a:pos x="19" y="19"/>
                </a:cxn>
                <a:cxn ang="0">
                  <a:pos x="8" y="16"/>
                </a:cxn>
              </a:cxnLst>
              <a:rect l="0" t="0" r="r" b="b"/>
              <a:pathLst>
                <a:path w="19" h="19">
                  <a:moveTo>
                    <a:pt x="8" y="16"/>
                  </a:moveTo>
                  <a:lnTo>
                    <a:pt x="0" y="5"/>
                  </a:lnTo>
                  <a:lnTo>
                    <a:pt x="3" y="0"/>
                  </a:lnTo>
                  <a:lnTo>
                    <a:pt x="12" y="2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7" y="14"/>
                  </a:lnTo>
                  <a:lnTo>
                    <a:pt x="19" y="19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86"/>
            <p:cNvSpPr>
              <a:spLocks/>
            </p:cNvSpPr>
            <p:nvPr/>
          </p:nvSpPr>
          <p:spPr bwMode="auto">
            <a:xfrm>
              <a:off x="5429251" y="3187701"/>
              <a:ext cx="30163" cy="30163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12" y="2"/>
                </a:cxn>
                <a:cxn ang="0">
                  <a:pos x="12" y="7"/>
                </a:cxn>
                <a:cxn ang="0">
                  <a:pos x="12" y="7"/>
                </a:cxn>
                <a:cxn ang="0">
                  <a:pos x="17" y="14"/>
                </a:cxn>
                <a:cxn ang="0">
                  <a:pos x="19" y="19"/>
                </a:cxn>
                <a:cxn ang="0">
                  <a:pos x="8" y="16"/>
                </a:cxn>
              </a:cxnLst>
              <a:rect l="0" t="0" r="r" b="b"/>
              <a:pathLst>
                <a:path w="19" h="19">
                  <a:moveTo>
                    <a:pt x="8" y="16"/>
                  </a:moveTo>
                  <a:lnTo>
                    <a:pt x="0" y="5"/>
                  </a:lnTo>
                  <a:lnTo>
                    <a:pt x="3" y="0"/>
                  </a:lnTo>
                  <a:lnTo>
                    <a:pt x="12" y="2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7" y="14"/>
                  </a:lnTo>
                  <a:lnTo>
                    <a:pt x="19" y="19"/>
                  </a:lnTo>
                  <a:lnTo>
                    <a:pt x="8" y="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87"/>
            <p:cNvSpPr>
              <a:spLocks/>
            </p:cNvSpPr>
            <p:nvPr/>
          </p:nvSpPr>
          <p:spPr bwMode="auto">
            <a:xfrm>
              <a:off x="5467351" y="3228976"/>
              <a:ext cx="33338" cy="14288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12" y="2"/>
                </a:cxn>
                <a:cxn ang="0">
                  <a:pos x="12" y="7"/>
                </a:cxn>
                <a:cxn ang="0">
                  <a:pos x="7" y="9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21" y="5"/>
                </a:cxn>
                <a:cxn ang="0">
                  <a:pos x="21" y="5"/>
                </a:cxn>
              </a:cxnLst>
              <a:rect l="0" t="0" r="r" b="b"/>
              <a:pathLst>
                <a:path w="21" h="9">
                  <a:moveTo>
                    <a:pt x="21" y="5"/>
                  </a:moveTo>
                  <a:lnTo>
                    <a:pt x="12" y="2"/>
                  </a:lnTo>
                  <a:lnTo>
                    <a:pt x="12" y="7"/>
                  </a:lnTo>
                  <a:lnTo>
                    <a:pt x="7" y="9"/>
                  </a:lnTo>
                  <a:lnTo>
                    <a:pt x="0" y="7"/>
                  </a:lnTo>
                  <a:lnTo>
                    <a:pt x="0" y="0"/>
                  </a:lnTo>
                  <a:lnTo>
                    <a:pt x="21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88"/>
            <p:cNvSpPr>
              <a:spLocks/>
            </p:cNvSpPr>
            <p:nvPr/>
          </p:nvSpPr>
          <p:spPr bwMode="auto">
            <a:xfrm>
              <a:off x="5467351" y="3228976"/>
              <a:ext cx="33338" cy="14288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12" y="2"/>
                </a:cxn>
                <a:cxn ang="0">
                  <a:pos x="12" y="7"/>
                </a:cxn>
                <a:cxn ang="0">
                  <a:pos x="7" y="9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21" y="5"/>
                </a:cxn>
                <a:cxn ang="0">
                  <a:pos x="21" y="5"/>
                </a:cxn>
              </a:cxnLst>
              <a:rect l="0" t="0" r="r" b="b"/>
              <a:pathLst>
                <a:path w="21" h="9">
                  <a:moveTo>
                    <a:pt x="21" y="5"/>
                  </a:moveTo>
                  <a:lnTo>
                    <a:pt x="12" y="2"/>
                  </a:lnTo>
                  <a:lnTo>
                    <a:pt x="12" y="7"/>
                  </a:lnTo>
                  <a:lnTo>
                    <a:pt x="7" y="9"/>
                  </a:lnTo>
                  <a:lnTo>
                    <a:pt x="0" y="7"/>
                  </a:lnTo>
                  <a:lnTo>
                    <a:pt x="0" y="0"/>
                  </a:lnTo>
                  <a:lnTo>
                    <a:pt x="21" y="5"/>
                  </a:lnTo>
                  <a:lnTo>
                    <a:pt x="21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89"/>
            <p:cNvSpPr>
              <a:spLocks/>
            </p:cNvSpPr>
            <p:nvPr/>
          </p:nvSpPr>
          <p:spPr bwMode="auto">
            <a:xfrm>
              <a:off x="5568951" y="3224214"/>
              <a:ext cx="22225" cy="19050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0" y="8"/>
                </a:cxn>
                <a:cxn ang="0">
                  <a:pos x="14" y="0"/>
                </a:cxn>
                <a:cxn ang="0">
                  <a:pos x="9" y="12"/>
                </a:cxn>
              </a:cxnLst>
              <a:rect l="0" t="0" r="r" b="b"/>
              <a:pathLst>
                <a:path w="14" h="12">
                  <a:moveTo>
                    <a:pt x="9" y="12"/>
                  </a:moveTo>
                  <a:lnTo>
                    <a:pt x="0" y="8"/>
                  </a:lnTo>
                  <a:lnTo>
                    <a:pt x="14" y="0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90"/>
            <p:cNvSpPr>
              <a:spLocks/>
            </p:cNvSpPr>
            <p:nvPr/>
          </p:nvSpPr>
          <p:spPr bwMode="auto">
            <a:xfrm>
              <a:off x="5568951" y="3224214"/>
              <a:ext cx="22225" cy="19050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0" y="8"/>
                </a:cxn>
                <a:cxn ang="0">
                  <a:pos x="14" y="0"/>
                </a:cxn>
                <a:cxn ang="0">
                  <a:pos x="9" y="12"/>
                </a:cxn>
              </a:cxnLst>
              <a:rect l="0" t="0" r="r" b="b"/>
              <a:pathLst>
                <a:path w="14" h="12">
                  <a:moveTo>
                    <a:pt x="9" y="12"/>
                  </a:moveTo>
                  <a:lnTo>
                    <a:pt x="0" y="8"/>
                  </a:lnTo>
                  <a:lnTo>
                    <a:pt x="14" y="0"/>
                  </a:lnTo>
                  <a:lnTo>
                    <a:pt x="9" y="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91"/>
            <p:cNvSpPr>
              <a:spLocks/>
            </p:cNvSpPr>
            <p:nvPr/>
          </p:nvSpPr>
          <p:spPr bwMode="auto">
            <a:xfrm>
              <a:off x="6045201" y="3765551"/>
              <a:ext cx="3175" cy="3333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1"/>
                </a:cxn>
                <a:cxn ang="0">
                  <a:pos x="0" y="21"/>
                </a:cxn>
              </a:cxnLst>
              <a:rect l="0" t="0" r="r" b="b"/>
              <a:pathLst>
                <a:path w="2" h="21">
                  <a:moveTo>
                    <a:pt x="0" y="21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1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92"/>
            <p:cNvSpPr>
              <a:spLocks/>
            </p:cNvSpPr>
            <p:nvPr/>
          </p:nvSpPr>
          <p:spPr bwMode="auto">
            <a:xfrm>
              <a:off x="6045201" y="3765551"/>
              <a:ext cx="3175" cy="3333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1"/>
                </a:cxn>
                <a:cxn ang="0">
                  <a:pos x="0" y="21"/>
                </a:cxn>
              </a:cxnLst>
              <a:rect l="0" t="0" r="r" b="b"/>
              <a:pathLst>
                <a:path w="2" h="21">
                  <a:moveTo>
                    <a:pt x="0" y="21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11"/>
                  </a:lnTo>
                  <a:lnTo>
                    <a:pt x="0" y="2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 93"/>
            <p:cNvSpPr>
              <a:spLocks noEditPoints="1"/>
            </p:cNvSpPr>
            <p:nvPr/>
          </p:nvSpPr>
          <p:spPr bwMode="auto">
            <a:xfrm>
              <a:off x="3678239" y="2654301"/>
              <a:ext cx="938213" cy="2063750"/>
            </a:xfrm>
            <a:custGeom>
              <a:avLst/>
              <a:gdLst/>
              <a:ahLst/>
              <a:cxnLst>
                <a:cxn ang="0">
                  <a:pos x="240" y="366"/>
                </a:cxn>
                <a:cxn ang="0">
                  <a:pos x="193" y="342"/>
                </a:cxn>
                <a:cxn ang="0">
                  <a:pos x="184" y="346"/>
                </a:cxn>
                <a:cxn ang="0">
                  <a:pos x="182" y="318"/>
                </a:cxn>
                <a:cxn ang="0">
                  <a:pos x="138" y="284"/>
                </a:cxn>
                <a:cxn ang="0">
                  <a:pos x="104" y="275"/>
                </a:cxn>
                <a:cxn ang="0">
                  <a:pos x="97" y="273"/>
                </a:cxn>
                <a:cxn ang="0">
                  <a:pos x="66" y="282"/>
                </a:cxn>
                <a:cxn ang="0">
                  <a:pos x="49" y="243"/>
                </a:cxn>
                <a:cxn ang="0">
                  <a:pos x="31" y="206"/>
                </a:cxn>
                <a:cxn ang="0">
                  <a:pos x="67" y="176"/>
                </a:cxn>
                <a:cxn ang="0">
                  <a:pos x="78" y="169"/>
                </a:cxn>
                <a:cxn ang="0">
                  <a:pos x="94" y="168"/>
                </a:cxn>
                <a:cxn ang="0">
                  <a:pos x="127" y="139"/>
                </a:cxn>
                <a:cxn ang="0">
                  <a:pos x="160" y="111"/>
                </a:cxn>
                <a:cxn ang="0">
                  <a:pos x="198" y="98"/>
                </a:cxn>
                <a:cxn ang="0">
                  <a:pos x="190" y="88"/>
                </a:cxn>
                <a:cxn ang="0">
                  <a:pos x="206" y="84"/>
                </a:cxn>
                <a:cxn ang="0">
                  <a:pos x="218" y="60"/>
                </a:cxn>
                <a:cxn ang="0">
                  <a:pos x="208" y="41"/>
                </a:cxn>
                <a:cxn ang="0">
                  <a:pos x="179" y="59"/>
                </a:cxn>
                <a:cxn ang="0">
                  <a:pos x="162" y="62"/>
                </a:cxn>
                <a:cxn ang="0">
                  <a:pos x="151" y="47"/>
                </a:cxn>
                <a:cxn ang="0">
                  <a:pos x="199" y="24"/>
                </a:cxn>
                <a:cxn ang="0">
                  <a:pos x="203" y="17"/>
                </a:cxn>
                <a:cxn ang="0">
                  <a:pos x="201" y="6"/>
                </a:cxn>
                <a:cxn ang="0">
                  <a:pos x="205" y="2"/>
                </a:cxn>
                <a:cxn ang="0">
                  <a:pos x="180" y="17"/>
                </a:cxn>
                <a:cxn ang="0">
                  <a:pos x="176" y="17"/>
                </a:cxn>
                <a:cxn ang="0">
                  <a:pos x="152" y="16"/>
                </a:cxn>
                <a:cxn ang="0">
                  <a:pos x="143" y="6"/>
                </a:cxn>
                <a:cxn ang="0">
                  <a:pos x="112" y="0"/>
                </a:cxn>
                <a:cxn ang="0">
                  <a:pos x="71" y="15"/>
                </a:cxn>
                <a:cxn ang="0">
                  <a:pos x="53" y="29"/>
                </a:cxn>
                <a:cxn ang="0">
                  <a:pos x="68" y="28"/>
                </a:cxn>
                <a:cxn ang="0">
                  <a:pos x="70" y="33"/>
                </a:cxn>
                <a:cxn ang="0">
                  <a:pos x="70" y="46"/>
                </a:cxn>
                <a:cxn ang="0">
                  <a:pos x="60" y="56"/>
                </a:cxn>
                <a:cxn ang="0">
                  <a:pos x="51" y="79"/>
                </a:cxn>
                <a:cxn ang="0">
                  <a:pos x="25" y="102"/>
                </a:cxn>
                <a:cxn ang="0">
                  <a:pos x="3" y="164"/>
                </a:cxn>
                <a:cxn ang="0">
                  <a:pos x="4" y="198"/>
                </a:cxn>
                <a:cxn ang="0">
                  <a:pos x="8" y="169"/>
                </a:cxn>
                <a:cxn ang="0">
                  <a:pos x="27" y="242"/>
                </a:cxn>
                <a:cxn ang="0">
                  <a:pos x="55" y="274"/>
                </a:cxn>
                <a:cxn ang="0">
                  <a:pos x="70" y="293"/>
                </a:cxn>
                <a:cxn ang="0">
                  <a:pos x="83" y="312"/>
                </a:cxn>
                <a:cxn ang="0">
                  <a:pos x="102" y="404"/>
                </a:cxn>
                <a:cxn ang="0">
                  <a:pos x="171" y="514"/>
                </a:cxn>
                <a:cxn ang="0">
                  <a:pos x="185" y="535"/>
                </a:cxn>
                <a:cxn ang="0">
                  <a:pos x="194" y="544"/>
                </a:cxn>
                <a:cxn ang="0">
                  <a:pos x="203" y="540"/>
                </a:cxn>
                <a:cxn ang="0">
                  <a:pos x="190" y="517"/>
                </a:cxn>
                <a:cxn ang="0">
                  <a:pos x="194" y="507"/>
                </a:cxn>
                <a:cxn ang="0">
                  <a:pos x="211" y="470"/>
                </a:cxn>
                <a:cxn ang="0">
                  <a:pos x="236" y="425"/>
                </a:cxn>
              </a:cxnLst>
              <a:rect l="0" t="0" r="r" b="b"/>
              <a:pathLst>
                <a:path w="250" h="550">
                  <a:moveTo>
                    <a:pt x="136" y="279"/>
                  </a:moveTo>
                  <a:cubicBezTo>
                    <a:pt x="139" y="279"/>
                    <a:pt x="139" y="279"/>
                    <a:pt x="139" y="279"/>
                  </a:cubicBezTo>
                  <a:cubicBezTo>
                    <a:pt x="136" y="279"/>
                    <a:pt x="136" y="279"/>
                    <a:pt x="136" y="279"/>
                  </a:cubicBezTo>
                  <a:cubicBezTo>
                    <a:pt x="136" y="279"/>
                    <a:pt x="136" y="279"/>
                    <a:pt x="136" y="279"/>
                  </a:cubicBezTo>
                  <a:moveTo>
                    <a:pt x="235" y="405"/>
                  </a:moveTo>
                  <a:cubicBezTo>
                    <a:pt x="240" y="398"/>
                    <a:pt x="245" y="388"/>
                    <a:pt x="250" y="381"/>
                  </a:cubicBezTo>
                  <a:cubicBezTo>
                    <a:pt x="247" y="367"/>
                    <a:pt x="247" y="367"/>
                    <a:pt x="247" y="367"/>
                  </a:cubicBezTo>
                  <a:cubicBezTo>
                    <a:pt x="240" y="366"/>
                    <a:pt x="240" y="366"/>
                    <a:pt x="240" y="366"/>
                  </a:cubicBezTo>
                  <a:cubicBezTo>
                    <a:pt x="227" y="354"/>
                    <a:pt x="227" y="354"/>
                    <a:pt x="227" y="354"/>
                  </a:cubicBezTo>
                  <a:cubicBezTo>
                    <a:pt x="213" y="351"/>
                    <a:pt x="213" y="351"/>
                    <a:pt x="213" y="351"/>
                  </a:cubicBezTo>
                  <a:cubicBezTo>
                    <a:pt x="210" y="353"/>
                    <a:pt x="210" y="353"/>
                    <a:pt x="210" y="353"/>
                  </a:cubicBezTo>
                  <a:cubicBezTo>
                    <a:pt x="209" y="353"/>
                    <a:pt x="209" y="353"/>
                    <a:pt x="209" y="353"/>
                  </a:cubicBezTo>
                  <a:cubicBezTo>
                    <a:pt x="209" y="353"/>
                    <a:pt x="209" y="353"/>
                    <a:pt x="209" y="353"/>
                  </a:cubicBezTo>
                  <a:cubicBezTo>
                    <a:pt x="207" y="346"/>
                    <a:pt x="207" y="346"/>
                    <a:pt x="207" y="346"/>
                  </a:cubicBezTo>
                  <a:cubicBezTo>
                    <a:pt x="197" y="342"/>
                    <a:pt x="197" y="342"/>
                    <a:pt x="197" y="342"/>
                  </a:cubicBezTo>
                  <a:cubicBezTo>
                    <a:pt x="193" y="342"/>
                    <a:pt x="193" y="342"/>
                    <a:pt x="193" y="342"/>
                  </a:cubicBezTo>
                  <a:cubicBezTo>
                    <a:pt x="193" y="344"/>
                    <a:pt x="193" y="344"/>
                    <a:pt x="193" y="344"/>
                  </a:cubicBezTo>
                  <a:cubicBezTo>
                    <a:pt x="192" y="346"/>
                    <a:pt x="192" y="346"/>
                    <a:pt x="192" y="346"/>
                  </a:cubicBezTo>
                  <a:cubicBezTo>
                    <a:pt x="192" y="344"/>
                    <a:pt x="192" y="344"/>
                    <a:pt x="192" y="344"/>
                  </a:cubicBezTo>
                  <a:cubicBezTo>
                    <a:pt x="192" y="340"/>
                    <a:pt x="192" y="340"/>
                    <a:pt x="192" y="340"/>
                  </a:cubicBezTo>
                  <a:cubicBezTo>
                    <a:pt x="190" y="339"/>
                    <a:pt x="190" y="339"/>
                    <a:pt x="190" y="339"/>
                  </a:cubicBezTo>
                  <a:cubicBezTo>
                    <a:pt x="184" y="340"/>
                    <a:pt x="184" y="340"/>
                    <a:pt x="184" y="340"/>
                  </a:cubicBezTo>
                  <a:cubicBezTo>
                    <a:pt x="184" y="345"/>
                    <a:pt x="184" y="345"/>
                    <a:pt x="184" y="345"/>
                  </a:cubicBezTo>
                  <a:cubicBezTo>
                    <a:pt x="184" y="346"/>
                    <a:pt x="184" y="346"/>
                    <a:pt x="184" y="346"/>
                  </a:cubicBezTo>
                  <a:cubicBezTo>
                    <a:pt x="184" y="346"/>
                    <a:pt x="184" y="346"/>
                    <a:pt x="184" y="346"/>
                  </a:cubicBezTo>
                  <a:cubicBezTo>
                    <a:pt x="184" y="345"/>
                    <a:pt x="184" y="345"/>
                    <a:pt x="184" y="345"/>
                  </a:cubicBezTo>
                  <a:cubicBezTo>
                    <a:pt x="183" y="343"/>
                    <a:pt x="183" y="343"/>
                    <a:pt x="183" y="343"/>
                  </a:cubicBezTo>
                  <a:cubicBezTo>
                    <a:pt x="181" y="344"/>
                    <a:pt x="181" y="344"/>
                    <a:pt x="181" y="344"/>
                  </a:cubicBezTo>
                  <a:cubicBezTo>
                    <a:pt x="182" y="339"/>
                    <a:pt x="182" y="339"/>
                    <a:pt x="182" y="339"/>
                  </a:cubicBezTo>
                  <a:cubicBezTo>
                    <a:pt x="186" y="329"/>
                    <a:pt x="186" y="329"/>
                    <a:pt x="186" y="329"/>
                  </a:cubicBezTo>
                  <a:cubicBezTo>
                    <a:pt x="184" y="328"/>
                    <a:pt x="184" y="328"/>
                    <a:pt x="184" y="328"/>
                  </a:cubicBezTo>
                  <a:cubicBezTo>
                    <a:pt x="182" y="318"/>
                    <a:pt x="182" y="318"/>
                    <a:pt x="182" y="318"/>
                  </a:cubicBezTo>
                  <a:cubicBezTo>
                    <a:pt x="171" y="308"/>
                    <a:pt x="171" y="308"/>
                    <a:pt x="171" y="308"/>
                  </a:cubicBezTo>
                  <a:cubicBezTo>
                    <a:pt x="158" y="305"/>
                    <a:pt x="158" y="305"/>
                    <a:pt x="158" y="305"/>
                  </a:cubicBezTo>
                  <a:cubicBezTo>
                    <a:pt x="152" y="301"/>
                    <a:pt x="152" y="301"/>
                    <a:pt x="152" y="301"/>
                  </a:cubicBezTo>
                  <a:cubicBezTo>
                    <a:pt x="152" y="299"/>
                    <a:pt x="152" y="298"/>
                    <a:pt x="152" y="296"/>
                  </a:cubicBezTo>
                  <a:cubicBezTo>
                    <a:pt x="146" y="290"/>
                    <a:pt x="146" y="290"/>
                    <a:pt x="146" y="290"/>
                  </a:cubicBezTo>
                  <a:cubicBezTo>
                    <a:pt x="143" y="291"/>
                    <a:pt x="143" y="291"/>
                    <a:pt x="143" y="291"/>
                  </a:cubicBezTo>
                  <a:cubicBezTo>
                    <a:pt x="143" y="285"/>
                    <a:pt x="143" y="285"/>
                    <a:pt x="143" y="285"/>
                  </a:cubicBezTo>
                  <a:cubicBezTo>
                    <a:pt x="138" y="284"/>
                    <a:pt x="138" y="284"/>
                    <a:pt x="138" y="284"/>
                  </a:cubicBezTo>
                  <a:cubicBezTo>
                    <a:pt x="136" y="279"/>
                    <a:pt x="136" y="279"/>
                    <a:pt x="136" y="279"/>
                  </a:cubicBezTo>
                  <a:cubicBezTo>
                    <a:pt x="128" y="281"/>
                    <a:pt x="128" y="281"/>
                    <a:pt x="128" y="281"/>
                  </a:cubicBezTo>
                  <a:cubicBezTo>
                    <a:pt x="128" y="281"/>
                    <a:pt x="128" y="281"/>
                    <a:pt x="128" y="281"/>
                  </a:cubicBezTo>
                  <a:cubicBezTo>
                    <a:pt x="122" y="280"/>
                    <a:pt x="122" y="280"/>
                    <a:pt x="122" y="280"/>
                  </a:cubicBezTo>
                  <a:cubicBezTo>
                    <a:pt x="116" y="279"/>
                    <a:pt x="116" y="279"/>
                    <a:pt x="116" y="279"/>
                  </a:cubicBezTo>
                  <a:cubicBezTo>
                    <a:pt x="110" y="269"/>
                    <a:pt x="110" y="269"/>
                    <a:pt x="110" y="269"/>
                  </a:cubicBezTo>
                  <a:cubicBezTo>
                    <a:pt x="105" y="274"/>
                    <a:pt x="105" y="274"/>
                    <a:pt x="105" y="274"/>
                  </a:cubicBezTo>
                  <a:cubicBezTo>
                    <a:pt x="104" y="275"/>
                    <a:pt x="104" y="275"/>
                    <a:pt x="104" y="275"/>
                  </a:cubicBezTo>
                  <a:cubicBezTo>
                    <a:pt x="105" y="285"/>
                    <a:pt x="105" y="285"/>
                    <a:pt x="105" y="285"/>
                  </a:cubicBezTo>
                  <a:cubicBezTo>
                    <a:pt x="103" y="285"/>
                    <a:pt x="103" y="285"/>
                    <a:pt x="103" y="285"/>
                  </a:cubicBezTo>
                  <a:cubicBezTo>
                    <a:pt x="103" y="272"/>
                    <a:pt x="103" y="272"/>
                    <a:pt x="103" y="272"/>
                  </a:cubicBezTo>
                  <a:cubicBezTo>
                    <a:pt x="103" y="271"/>
                    <a:pt x="103" y="271"/>
                    <a:pt x="103" y="271"/>
                  </a:cubicBezTo>
                  <a:cubicBezTo>
                    <a:pt x="106" y="269"/>
                    <a:pt x="106" y="269"/>
                    <a:pt x="106" y="269"/>
                  </a:cubicBezTo>
                  <a:cubicBezTo>
                    <a:pt x="104" y="267"/>
                    <a:pt x="104" y="267"/>
                    <a:pt x="104" y="267"/>
                  </a:cubicBezTo>
                  <a:cubicBezTo>
                    <a:pt x="102" y="269"/>
                    <a:pt x="102" y="269"/>
                    <a:pt x="102" y="269"/>
                  </a:cubicBezTo>
                  <a:cubicBezTo>
                    <a:pt x="97" y="273"/>
                    <a:pt x="97" y="273"/>
                    <a:pt x="97" y="273"/>
                  </a:cubicBezTo>
                  <a:cubicBezTo>
                    <a:pt x="97" y="273"/>
                    <a:pt x="97" y="273"/>
                    <a:pt x="97" y="273"/>
                  </a:cubicBezTo>
                  <a:cubicBezTo>
                    <a:pt x="94" y="274"/>
                    <a:pt x="94" y="274"/>
                    <a:pt x="94" y="274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85" y="290"/>
                    <a:pt x="85" y="290"/>
                    <a:pt x="85" y="290"/>
                  </a:cubicBezTo>
                  <a:cubicBezTo>
                    <a:pt x="79" y="283"/>
                    <a:pt x="79" y="283"/>
                    <a:pt x="79" y="283"/>
                  </a:cubicBezTo>
                  <a:cubicBezTo>
                    <a:pt x="77" y="280"/>
                    <a:pt x="77" y="280"/>
                    <a:pt x="77" y="280"/>
                  </a:cubicBezTo>
                  <a:cubicBezTo>
                    <a:pt x="70" y="282"/>
                    <a:pt x="70" y="282"/>
                    <a:pt x="70" y="282"/>
                  </a:cubicBezTo>
                  <a:cubicBezTo>
                    <a:pt x="66" y="282"/>
                    <a:pt x="66" y="282"/>
                    <a:pt x="66" y="282"/>
                  </a:cubicBezTo>
                  <a:cubicBezTo>
                    <a:pt x="66" y="280"/>
                    <a:pt x="66" y="280"/>
                    <a:pt x="66" y="280"/>
                  </a:cubicBezTo>
                  <a:cubicBezTo>
                    <a:pt x="62" y="270"/>
                    <a:pt x="62" y="270"/>
                    <a:pt x="62" y="270"/>
                  </a:cubicBezTo>
                  <a:cubicBezTo>
                    <a:pt x="66" y="249"/>
                    <a:pt x="66" y="249"/>
                    <a:pt x="66" y="249"/>
                  </a:cubicBezTo>
                  <a:cubicBezTo>
                    <a:pt x="61" y="244"/>
                    <a:pt x="61" y="244"/>
                    <a:pt x="61" y="244"/>
                  </a:cubicBezTo>
                  <a:cubicBezTo>
                    <a:pt x="55" y="245"/>
                    <a:pt x="55" y="245"/>
                    <a:pt x="55" y="245"/>
                  </a:cubicBezTo>
                  <a:cubicBezTo>
                    <a:pt x="51" y="245"/>
                    <a:pt x="51" y="245"/>
                    <a:pt x="51" y="245"/>
                  </a:cubicBezTo>
                  <a:cubicBezTo>
                    <a:pt x="50" y="244"/>
                    <a:pt x="50" y="244"/>
                    <a:pt x="50" y="244"/>
                  </a:cubicBezTo>
                  <a:cubicBezTo>
                    <a:pt x="49" y="243"/>
                    <a:pt x="49" y="243"/>
                    <a:pt x="49" y="243"/>
                  </a:cubicBezTo>
                  <a:cubicBezTo>
                    <a:pt x="53" y="235"/>
                    <a:pt x="57" y="223"/>
                    <a:pt x="61" y="215"/>
                  </a:cubicBezTo>
                  <a:cubicBezTo>
                    <a:pt x="53" y="215"/>
                    <a:pt x="53" y="215"/>
                    <a:pt x="53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45" y="228"/>
                    <a:pt x="45" y="228"/>
                    <a:pt x="45" y="228"/>
                  </a:cubicBezTo>
                  <a:cubicBezTo>
                    <a:pt x="35" y="229"/>
                    <a:pt x="35" y="229"/>
                    <a:pt x="35" y="229"/>
                  </a:cubicBezTo>
                  <a:cubicBezTo>
                    <a:pt x="34" y="228"/>
                    <a:pt x="34" y="228"/>
                    <a:pt x="34" y="228"/>
                  </a:cubicBezTo>
                  <a:cubicBezTo>
                    <a:pt x="31" y="223"/>
                    <a:pt x="31" y="223"/>
                    <a:pt x="31" y="223"/>
                  </a:cubicBezTo>
                  <a:cubicBezTo>
                    <a:pt x="31" y="206"/>
                    <a:pt x="31" y="206"/>
                    <a:pt x="31" y="206"/>
                  </a:cubicBezTo>
                  <a:cubicBezTo>
                    <a:pt x="34" y="198"/>
                    <a:pt x="38" y="188"/>
                    <a:pt x="41" y="180"/>
                  </a:cubicBezTo>
                  <a:cubicBezTo>
                    <a:pt x="53" y="170"/>
                    <a:pt x="53" y="170"/>
                    <a:pt x="53" y="170"/>
                  </a:cubicBezTo>
                  <a:cubicBezTo>
                    <a:pt x="52" y="172"/>
                    <a:pt x="52" y="172"/>
                    <a:pt x="52" y="172"/>
                  </a:cubicBezTo>
                  <a:cubicBezTo>
                    <a:pt x="54" y="172"/>
                    <a:pt x="54" y="172"/>
                    <a:pt x="54" y="172"/>
                  </a:cubicBezTo>
                  <a:cubicBezTo>
                    <a:pt x="60" y="171"/>
                    <a:pt x="60" y="171"/>
                    <a:pt x="60" y="171"/>
                  </a:cubicBezTo>
                  <a:cubicBezTo>
                    <a:pt x="61" y="171"/>
                    <a:pt x="61" y="171"/>
                    <a:pt x="61" y="171"/>
                  </a:cubicBezTo>
                  <a:cubicBezTo>
                    <a:pt x="61" y="174"/>
                    <a:pt x="61" y="174"/>
                    <a:pt x="61" y="174"/>
                  </a:cubicBezTo>
                  <a:cubicBezTo>
                    <a:pt x="67" y="176"/>
                    <a:pt x="67" y="176"/>
                    <a:pt x="67" y="176"/>
                  </a:cubicBezTo>
                  <a:cubicBezTo>
                    <a:pt x="69" y="170"/>
                    <a:pt x="69" y="170"/>
                    <a:pt x="69" y="170"/>
                  </a:cubicBezTo>
                  <a:cubicBezTo>
                    <a:pt x="68" y="170"/>
                    <a:pt x="67" y="170"/>
                    <a:pt x="65" y="170"/>
                  </a:cubicBezTo>
                  <a:cubicBezTo>
                    <a:pt x="67" y="168"/>
                    <a:pt x="67" y="168"/>
                    <a:pt x="67" y="168"/>
                  </a:cubicBezTo>
                  <a:cubicBezTo>
                    <a:pt x="67" y="168"/>
                    <a:pt x="67" y="168"/>
                    <a:pt x="67" y="168"/>
                  </a:cubicBezTo>
                  <a:cubicBezTo>
                    <a:pt x="67" y="168"/>
                    <a:pt x="67" y="168"/>
                    <a:pt x="67" y="168"/>
                  </a:cubicBezTo>
                  <a:cubicBezTo>
                    <a:pt x="71" y="170"/>
                    <a:pt x="71" y="170"/>
                    <a:pt x="71" y="170"/>
                  </a:cubicBezTo>
                  <a:cubicBezTo>
                    <a:pt x="73" y="170"/>
                    <a:pt x="73" y="170"/>
                    <a:pt x="73" y="170"/>
                  </a:cubicBezTo>
                  <a:cubicBezTo>
                    <a:pt x="78" y="169"/>
                    <a:pt x="78" y="169"/>
                    <a:pt x="78" y="169"/>
                  </a:cubicBezTo>
                  <a:cubicBezTo>
                    <a:pt x="80" y="173"/>
                    <a:pt x="80" y="173"/>
                    <a:pt x="80" y="173"/>
                  </a:cubicBezTo>
                  <a:cubicBezTo>
                    <a:pt x="85" y="172"/>
                    <a:pt x="85" y="172"/>
                    <a:pt x="85" y="172"/>
                  </a:cubicBezTo>
                  <a:cubicBezTo>
                    <a:pt x="85" y="173"/>
                    <a:pt x="85" y="173"/>
                    <a:pt x="85" y="173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4" y="187"/>
                    <a:pt x="84" y="187"/>
                    <a:pt x="84" y="187"/>
                  </a:cubicBezTo>
                  <a:cubicBezTo>
                    <a:pt x="86" y="197"/>
                    <a:pt x="86" y="197"/>
                    <a:pt x="86" y="197"/>
                  </a:cubicBezTo>
                  <a:cubicBezTo>
                    <a:pt x="91" y="188"/>
                    <a:pt x="91" y="188"/>
                    <a:pt x="91" y="188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100" y="161"/>
                    <a:pt x="100" y="161"/>
                    <a:pt x="100" y="161"/>
                  </a:cubicBezTo>
                  <a:cubicBezTo>
                    <a:pt x="107" y="157"/>
                    <a:pt x="115" y="152"/>
                    <a:pt x="121" y="148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4" y="146"/>
                    <a:pt x="124" y="146"/>
                    <a:pt x="124" y="146"/>
                  </a:cubicBezTo>
                  <a:cubicBezTo>
                    <a:pt x="126" y="134"/>
                    <a:pt x="126" y="134"/>
                    <a:pt x="126" y="134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27" y="139"/>
                    <a:pt x="127" y="139"/>
                    <a:pt x="127" y="139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31"/>
                    <a:pt x="133" y="131"/>
                    <a:pt x="133" y="131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56" y="120"/>
                    <a:pt x="156" y="120"/>
                    <a:pt x="156" y="120"/>
                  </a:cubicBezTo>
                  <a:cubicBezTo>
                    <a:pt x="154" y="117"/>
                    <a:pt x="154" y="117"/>
                    <a:pt x="154" y="117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82" y="103"/>
                    <a:pt x="182" y="103"/>
                    <a:pt x="182" y="103"/>
                  </a:cubicBezTo>
                  <a:cubicBezTo>
                    <a:pt x="183" y="104"/>
                    <a:pt x="183" y="104"/>
                    <a:pt x="183" y="104"/>
                  </a:cubicBezTo>
                  <a:cubicBezTo>
                    <a:pt x="183" y="104"/>
                    <a:pt x="183" y="104"/>
                    <a:pt x="183" y="104"/>
                  </a:cubicBezTo>
                  <a:cubicBezTo>
                    <a:pt x="174" y="109"/>
                    <a:pt x="174" y="109"/>
                    <a:pt x="174" y="109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82" y="109"/>
                    <a:pt x="191" y="105"/>
                    <a:pt x="198" y="102"/>
                  </a:cubicBezTo>
                  <a:cubicBezTo>
                    <a:pt x="198" y="98"/>
                    <a:pt x="198" y="98"/>
                    <a:pt x="198" y="98"/>
                  </a:cubicBezTo>
                  <a:cubicBezTo>
                    <a:pt x="192" y="103"/>
                    <a:pt x="192" y="103"/>
                    <a:pt x="192" y="103"/>
                  </a:cubicBezTo>
                  <a:cubicBezTo>
                    <a:pt x="188" y="102"/>
                    <a:pt x="188" y="102"/>
                    <a:pt x="188" y="102"/>
                  </a:cubicBezTo>
                  <a:cubicBezTo>
                    <a:pt x="185" y="101"/>
                    <a:pt x="185" y="101"/>
                    <a:pt x="185" y="101"/>
                  </a:cubicBezTo>
                  <a:cubicBezTo>
                    <a:pt x="184" y="100"/>
                    <a:pt x="184" y="100"/>
                    <a:pt x="184" y="100"/>
                  </a:cubicBezTo>
                  <a:cubicBezTo>
                    <a:pt x="187" y="94"/>
                    <a:pt x="187" y="94"/>
                    <a:pt x="187" y="94"/>
                  </a:cubicBezTo>
                  <a:cubicBezTo>
                    <a:pt x="184" y="92"/>
                    <a:pt x="184" y="92"/>
                    <a:pt x="184" y="92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0" y="88"/>
                    <a:pt x="190" y="88"/>
                    <a:pt x="190" y="88"/>
                  </a:cubicBezTo>
                  <a:cubicBezTo>
                    <a:pt x="178" y="91"/>
                    <a:pt x="178" y="91"/>
                    <a:pt x="178" y="91"/>
                  </a:cubicBezTo>
                  <a:cubicBezTo>
                    <a:pt x="178" y="91"/>
                    <a:pt x="178" y="91"/>
                    <a:pt x="178" y="91"/>
                  </a:cubicBezTo>
                  <a:cubicBezTo>
                    <a:pt x="166" y="97"/>
                    <a:pt x="166" y="97"/>
                    <a:pt x="166" y="97"/>
                  </a:cubicBezTo>
                  <a:cubicBezTo>
                    <a:pt x="177" y="90"/>
                    <a:pt x="177" y="90"/>
                    <a:pt x="177" y="90"/>
                  </a:cubicBezTo>
                  <a:cubicBezTo>
                    <a:pt x="177" y="90"/>
                    <a:pt x="177" y="90"/>
                    <a:pt x="177" y="90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8" y="84"/>
                    <a:pt x="188" y="84"/>
                    <a:pt x="188" y="84"/>
                  </a:cubicBezTo>
                  <a:cubicBezTo>
                    <a:pt x="206" y="84"/>
                    <a:pt x="206" y="84"/>
                    <a:pt x="206" y="84"/>
                  </a:cubicBezTo>
                  <a:cubicBezTo>
                    <a:pt x="207" y="84"/>
                    <a:pt x="207" y="84"/>
                    <a:pt x="207" y="84"/>
                  </a:cubicBezTo>
                  <a:cubicBezTo>
                    <a:pt x="210" y="83"/>
                    <a:pt x="210" y="83"/>
                    <a:pt x="210" y="83"/>
                  </a:cubicBezTo>
                  <a:cubicBezTo>
                    <a:pt x="225" y="77"/>
                    <a:pt x="225" y="77"/>
                    <a:pt x="225" y="77"/>
                  </a:cubicBezTo>
                  <a:cubicBezTo>
                    <a:pt x="227" y="73"/>
                    <a:pt x="227" y="73"/>
                    <a:pt x="227" y="73"/>
                  </a:cubicBezTo>
                  <a:cubicBezTo>
                    <a:pt x="222" y="68"/>
                    <a:pt x="222" y="68"/>
                    <a:pt x="222" y="68"/>
                  </a:cubicBezTo>
                  <a:cubicBezTo>
                    <a:pt x="225" y="67"/>
                    <a:pt x="225" y="67"/>
                    <a:pt x="225" y="67"/>
                  </a:cubicBezTo>
                  <a:cubicBezTo>
                    <a:pt x="219" y="64"/>
                    <a:pt x="219" y="64"/>
                    <a:pt x="219" y="64"/>
                  </a:cubicBezTo>
                  <a:cubicBezTo>
                    <a:pt x="218" y="60"/>
                    <a:pt x="218" y="60"/>
                    <a:pt x="218" y="60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2" y="45"/>
                    <a:pt x="222" y="45"/>
                    <a:pt x="222" y="45"/>
                  </a:cubicBezTo>
                  <a:cubicBezTo>
                    <a:pt x="216" y="48"/>
                    <a:pt x="216" y="48"/>
                    <a:pt x="216" y="48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207" y="48"/>
                    <a:pt x="207" y="48"/>
                    <a:pt x="207" y="48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12" y="42"/>
                    <a:pt x="212" y="42"/>
                    <a:pt x="212" y="42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210" y="40"/>
                    <a:pt x="210" y="40"/>
                    <a:pt x="210" y="40"/>
                  </a:cubicBezTo>
                  <a:cubicBezTo>
                    <a:pt x="207" y="37"/>
                    <a:pt x="207" y="37"/>
                    <a:pt x="207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197" y="37"/>
                    <a:pt x="197" y="37"/>
                    <a:pt x="197" y="37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5" y="51"/>
                    <a:pt x="185" y="51"/>
                    <a:pt x="185" y="51"/>
                  </a:cubicBezTo>
                  <a:cubicBezTo>
                    <a:pt x="179" y="59"/>
                    <a:pt x="179" y="59"/>
                    <a:pt x="179" y="59"/>
                  </a:cubicBezTo>
                  <a:cubicBezTo>
                    <a:pt x="168" y="64"/>
                    <a:pt x="168" y="64"/>
                    <a:pt x="168" y="64"/>
                  </a:cubicBezTo>
                  <a:cubicBezTo>
                    <a:pt x="162" y="73"/>
                    <a:pt x="162" y="73"/>
                    <a:pt x="162" y="73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55" y="70"/>
                    <a:pt x="155" y="70"/>
                    <a:pt x="155" y="70"/>
                  </a:cubicBezTo>
                  <a:cubicBezTo>
                    <a:pt x="160" y="65"/>
                    <a:pt x="160" y="65"/>
                    <a:pt x="160" y="65"/>
                  </a:cubicBezTo>
                  <a:cubicBezTo>
                    <a:pt x="163" y="62"/>
                    <a:pt x="163" y="62"/>
                    <a:pt x="163" y="62"/>
                  </a:cubicBezTo>
                  <a:cubicBezTo>
                    <a:pt x="162" y="62"/>
                    <a:pt x="162" y="62"/>
                    <a:pt x="162" y="62"/>
                  </a:cubicBezTo>
                  <a:cubicBezTo>
                    <a:pt x="157" y="61"/>
                    <a:pt x="157" y="61"/>
                    <a:pt x="157" y="61"/>
                  </a:cubicBezTo>
                  <a:cubicBezTo>
                    <a:pt x="156" y="60"/>
                    <a:pt x="156" y="60"/>
                    <a:pt x="156" y="60"/>
                  </a:cubicBezTo>
                  <a:cubicBezTo>
                    <a:pt x="156" y="59"/>
                    <a:pt x="156" y="59"/>
                    <a:pt x="156" y="59"/>
                  </a:cubicBezTo>
                  <a:cubicBezTo>
                    <a:pt x="150" y="52"/>
                    <a:pt x="150" y="52"/>
                    <a:pt x="150" y="52"/>
                  </a:cubicBezTo>
                  <a:cubicBezTo>
                    <a:pt x="147" y="53"/>
                    <a:pt x="147" y="53"/>
                    <a:pt x="147" y="53"/>
                  </a:cubicBezTo>
                  <a:cubicBezTo>
                    <a:pt x="146" y="53"/>
                    <a:pt x="146" y="53"/>
                    <a:pt x="146" y="53"/>
                  </a:cubicBezTo>
                  <a:cubicBezTo>
                    <a:pt x="147" y="53"/>
                    <a:pt x="147" y="53"/>
                    <a:pt x="147" y="53"/>
                  </a:cubicBezTo>
                  <a:cubicBezTo>
                    <a:pt x="151" y="47"/>
                    <a:pt x="151" y="47"/>
                    <a:pt x="151" y="47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58" y="39"/>
                    <a:pt x="158" y="39"/>
                    <a:pt x="158" y="39"/>
                  </a:cubicBezTo>
                  <a:cubicBezTo>
                    <a:pt x="165" y="36"/>
                    <a:pt x="173" y="33"/>
                    <a:pt x="180" y="30"/>
                  </a:cubicBezTo>
                  <a:cubicBezTo>
                    <a:pt x="188" y="27"/>
                    <a:pt x="188" y="27"/>
                    <a:pt x="188" y="27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94" y="23"/>
                    <a:pt x="194" y="23"/>
                    <a:pt x="194" y="23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9" y="24"/>
                    <a:pt x="199" y="24"/>
                    <a:pt x="199" y="24"/>
                  </a:cubicBezTo>
                  <a:cubicBezTo>
                    <a:pt x="209" y="20"/>
                    <a:pt x="209" y="20"/>
                    <a:pt x="209" y="20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14" y="15"/>
                    <a:pt x="214" y="15"/>
                    <a:pt x="214" y="15"/>
                  </a:cubicBezTo>
                  <a:cubicBezTo>
                    <a:pt x="212" y="13"/>
                    <a:pt x="212" y="13"/>
                    <a:pt x="212" y="13"/>
                  </a:cubicBezTo>
                  <a:cubicBezTo>
                    <a:pt x="209" y="13"/>
                    <a:pt x="209" y="13"/>
                    <a:pt x="209" y="13"/>
                  </a:cubicBezTo>
                  <a:cubicBezTo>
                    <a:pt x="208" y="13"/>
                    <a:pt x="208" y="13"/>
                    <a:pt x="208" y="13"/>
                  </a:cubicBezTo>
                  <a:cubicBezTo>
                    <a:pt x="207" y="14"/>
                    <a:pt x="207" y="14"/>
                    <a:pt x="207" y="14"/>
                  </a:cubicBezTo>
                  <a:cubicBezTo>
                    <a:pt x="203" y="17"/>
                    <a:pt x="203" y="17"/>
                    <a:pt x="203" y="17"/>
                  </a:cubicBezTo>
                  <a:cubicBezTo>
                    <a:pt x="203" y="18"/>
                    <a:pt x="203" y="18"/>
                    <a:pt x="203" y="18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9" y="11"/>
                    <a:pt x="199" y="11"/>
                    <a:pt x="199" y="11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4" y="5"/>
                    <a:pt x="204" y="5"/>
                    <a:pt x="204" y="5"/>
                  </a:cubicBezTo>
                  <a:cubicBezTo>
                    <a:pt x="213" y="2"/>
                    <a:pt x="213" y="2"/>
                    <a:pt x="213" y="2"/>
                  </a:cubicBezTo>
                  <a:cubicBezTo>
                    <a:pt x="215" y="2"/>
                    <a:pt x="215" y="2"/>
                    <a:pt x="215" y="2"/>
                  </a:cubicBezTo>
                  <a:cubicBezTo>
                    <a:pt x="214" y="2"/>
                    <a:pt x="214" y="2"/>
                    <a:pt x="214" y="2"/>
                  </a:cubicBezTo>
                  <a:cubicBezTo>
                    <a:pt x="212" y="1"/>
                    <a:pt x="212" y="1"/>
                    <a:pt x="212" y="1"/>
                  </a:cubicBezTo>
                  <a:cubicBezTo>
                    <a:pt x="211" y="1"/>
                    <a:pt x="211" y="1"/>
                    <a:pt x="211" y="1"/>
                  </a:cubicBezTo>
                  <a:cubicBezTo>
                    <a:pt x="205" y="2"/>
                    <a:pt x="205" y="2"/>
                    <a:pt x="205" y="2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5" y="8"/>
                    <a:pt x="195" y="8"/>
                    <a:pt x="195" y="8"/>
                  </a:cubicBezTo>
                  <a:cubicBezTo>
                    <a:pt x="191" y="10"/>
                    <a:pt x="191" y="10"/>
                    <a:pt x="191" y="10"/>
                  </a:cubicBezTo>
                  <a:cubicBezTo>
                    <a:pt x="191" y="12"/>
                    <a:pt x="191" y="12"/>
                    <a:pt x="191" y="12"/>
                  </a:cubicBezTo>
                  <a:cubicBezTo>
                    <a:pt x="192" y="13"/>
                    <a:pt x="192" y="13"/>
                    <a:pt x="192" y="13"/>
                  </a:cubicBezTo>
                  <a:cubicBezTo>
                    <a:pt x="191" y="13"/>
                    <a:pt x="191" y="13"/>
                    <a:pt x="191" y="13"/>
                  </a:cubicBezTo>
                  <a:cubicBezTo>
                    <a:pt x="181" y="18"/>
                    <a:pt x="181" y="18"/>
                    <a:pt x="181" y="18"/>
                  </a:cubicBezTo>
                  <a:cubicBezTo>
                    <a:pt x="180" y="17"/>
                    <a:pt x="180" y="17"/>
                    <a:pt x="180" y="17"/>
                  </a:cubicBezTo>
                  <a:cubicBezTo>
                    <a:pt x="182" y="16"/>
                    <a:pt x="182" y="16"/>
                    <a:pt x="182" y="16"/>
                  </a:cubicBezTo>
                  <a:cubicBezTo>
                    <a:pt x="186" y="15"/>
                    <a:pt x="186" y="15"/>
                    <a:pt x="186" y="15"/>
                  </a:cubicBezTo>
                  <a:cubicBezTo>
                    <a:pt x="186" y="12"/>
                    <a:pt x="186" y="12"/>
                    <a:pt x="186" y="12"/>
                  </a:cubicBezTo>
                  <a:cubicBezTo>
                    <a:pt x="184" y="12"/>
                    <a:pt x="184" y="12"/>
                    <a:pt x="184" y="12"/>
                  </a:cubicBezTo>
                  <a:cubicBezTo>
                    <a:pt x="180" y="13"/>
                    <a:pt x="180" y="13"/>
                    <a:pt x="180" y="13"/>
                  </a:cubicBezTo>
                  <a:cubicBezTo>
                    <a:pt x="180" y="14"/>
                    <a:pt x="180" y="14"/>
                    <a:pt x="180" y="14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76" y="17"/>
                    <a:pt x="176" y="17"/>
                    <a:pt x="176" y="17"/>
                  </a:cubicBezTo>
                  <a:cubicBezTo>
                    <a:pt x="171" y="17"/>
                    <a:pt x="171" y="17"/>
                    <a:pt x="171" y="17"/>
                  </a:cubicBezTo>
                  <a:cubicBezTo>
                    <a:pt x="170" y="15"/>
                    <a:pt x="170" y="15"/>
                    <a:pt x="170" y="15"/>
                  </a:cubicBezTo>
                  <a:cubicBezTo>
                    <a:pt x="169" y="13"/>
                    <a:pt x="169" y="13"/>
                    <a:pt x="169" y="13"/>
                  </a:cubicBezTo>
                  <a:cubicBezTo>
                    <a:pt x="167" y="14"/>
                    <a:pt x="167" y="14"/>
                    <a:pt x="167" y="14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0" y="16"/>
                    <a:pt x="160" y="16"/>
                    <a:pt x="160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49" y="15"/>
                    <a:pt x="149" y="15"/>
                    <a:pt x="149" y="15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4" y="13"/>
                    <a:pt x="154" y="13"/>
                    <a:pt x="154" y="13"/>
                  </a:cubicBezTo>
                  <a:cubicBezTo>
                    <a:pt x="149" y="9"/>
                    <a:pt x="149" y="9"/>
                    <a:pt x="149" y="9"/>
                  </a:cubicBezTo>
                  <a:cubicBezTo>
                    <a:pt x="148" y="9"/>
                    <a:pt x="148" y="9"/>
                    <a:pt x="148" y="9"/>
                  </a:cubicBezTo>
                  <a:cubicBezTo>
                    <a:pt x="141" y="9"/>
                    <a:pt x="141" y="9"/>
                    <a:pt x="141" y="9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38" y="7"/>
                    <a:pt x="138" y="7"/>
                    <a:pt x="138" y="7"/>
                  </a:cubicBezTo>
                  <a:cubicBezTo>
                    <a:pt x="123" y="9"/>
                    <a:pt x="123" y="9"/>
                    <a:pt x="123" y="9"/>
                  </a:cubicBezTo>
                  <a:cubicBezTo>
                    <a:pt x="122" y="7"/>
                    <a:pt x="122" y="7"/>
                    <a:pt x="122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05" y="1"/>
                    <a:pt x="97" y="3"/>
                    <a:pt x="91" y="4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9" y="34"/>
                    <a:pt x="49" y="34"/>
                  </a:cubicBezTo>
                  <a:cubicBezTo>
                    <a:pt x="50" y="34"/>
                    <a:pt x="50" y="34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51" y="36"/>
                    <a:pt x="61" y="32"/>
                    <a:pt x="68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80"/>
                    <a:pt x="46" y="80"/>
                    <a:pt x="45" y="80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0" y="88"/>
                    <a:pt x="39" y="88"/>
                    <a:pt x="39" y="88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3" y="123"/>
                    <a:pt x="13" y="123"/>
                    <a:pt x="13" y="123"/>
                  </a:cubicBezTo>
                  <a:cubicBezTo>
                    <a:pt x="11" y="126"/>
                    <a:pt x="11" y="126"/>
                    <a:pt x="11" y="126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8" y="146"/>
                    <a:pt x="8" y="146"/>
                    <a:pt x="8" y="146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3" y="164"/>
                    <a:pt x="3" y="164"/>
                    <a:pt x="3" y="164"/>
                  </a:cubicBezTo>
                  <a:cubicBezTo>
                    <a:pt x="3" y="166"/>
                    <a:pt x="3" y="166"/>
                    <a:pt x="3" y="166"/>
                  </a:cubicBezTo>
                  <a:cubicBezTo>
                    <a:pt x="3" y="171"/>
                    <a:pt x="3" y="171"/>
                    <a:pt x="3" y="171"/>
                  </a:cubicBezTo>
                  <a:cubicBezTo>
                    <a:pt x="3" y="172"/>
                    <a:pt x="3" y="172"/>
                    <a:pt x="3" y="172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2" y="200"/>
                    <a:pt x="2" y="200"/>
                    <a:pt x="2" y="200"/>
                  </a:cubicBezTo>
                  <a:cubicBezTo>
                    <a:pt x="4" y="198"/>
                    <a:pt x="4" y="198"/>
                    <a:pt x="4" y="198"/>
                  </a:cubicBezTo>
                  <a:cubicBezTo>
                    <a:pt x="2" y="193"/>
                    <a:pt x="2" y="193"/>
                    <a:pt x="2" y="193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4" y="182"/>
                    <a:pt x="4" y="182"/>
                    <a:pt x="4" y="182"/>
                  </a:cubicBezTo>
                  <a:cubicBezTo>
                    <a:pt x="6" y="162"/>
                    <a:pt x="6" y="162"/>
                    <a:pt x="6" y="162"/>
                  </a:cubicBezTo>
                  <a:cubicBezTo>
                    <a:pt x="9" y="155"/>
                    <a:pt x="9" y="155"/>
                    <a:pt x="9" y="155"/>
                  </a:cubicBezTo>
                  <a:cubicBezTo>
                    <a:pt x="11" y="156"/>
                    <a:pt x="11" y="156"/>
                    <a:pt x="11" y="156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8" y="169"/>
                    <a:pt x="8" y="169"/>
                    <a:pt x="8" y="169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8" y="186"/>
                    <a:pt x="8" y="186"/>
                    <a:pt x="8" y="186"/>
                  </a:cubicBezTo>
                  <a:cubicBezTo>
                    <a:pt x="11" y="204"/>
                    <a:pt x="11" y="204"/>
                    <a:pt x="11" y="204"/>
                  </a:cubicBezTo>
                  <a:cubicBezTo>
                    <a:pt x="8" y="217"/>
                    <a:pt x="8" y="217"/>
                    <a:pt x="8" y="217"/>
                  </a:cubicBezTo>
                  <a:cubicBezTo>
                    <a:pt x="11" y="226"/>
                    <a:pt x="11" y="226"/>
                    <a:pt x="11" y="226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7" y="242"/>
                    <a:pt x="27" y="242"/>
                    <a:pt x="27" y="242"/>
                  </a:cubicBezTo>
                  <a:cubicBezTo>
                    <a:pt x="28" y="242"/>
                    <a:pt x="28" y="242"/>
                    <a:pt x="28" y="242"/>
                  </a:cubicBezTo>
                  <a:cubicBezTo>
                    <a:pt x="33" y="241"/>
                    <a:pt x="33" y="241"/>
                    <a:pt x="33" y="241"/>
                  </a:cubicBezTo>
                  <a:cubicBezTo>
                    <a:pt x="45" y="256"/>
                    <a:pt x="45" y="256"/>
                    <a:pt x="45" y="256"/>
                  </a:cubicBezTo>
                  <a:cubicBezTo>
                    <a:pt x="47" y="256"/>
                    <a:pt x="49" y="257"/>
                    <a:pt x="51" y="257"/>
                  </a:cubicBezTo>
                  <a:cubicBezTo>
                    <a:pt x="54" y="266"/>
                    <a:pt x="54" y="266"/>
                    <a:pt x="54" y="266"/>
                  </a:cubicBezTo>
                  <a:cubicBezTo>
                    <a:pt x="56" y="270"/>
                    <a:pt x="56" y="270"/>
                    <a:pt x="56" y="270"/>
                  </a:cubicBezTo>
                  <a:cubicBezTo>
                    <a:pt x="56" y="270"/>
                    <a:pt x="56" y="271"/>
                    <a:pt x="56" y="272"/>
                  </a:cubicBezTo>
                  <a:cubicBezTo>
                    <a:pt x="56" y="273"/>
                    <a:pt x="55" y="273"/>
                    <a:pt x="55" y="274"/>
                  </a:cubicBezTo>
                  <a:cubicBezTo>
                    <a:pt x="55" y="275"/>
                    <a:pt x="55" y="276"/>
                    <a:pt x="55" y="277"/>
                  </a:cubicBezTo>
                  <a:cubicBezTo>
                    <a:pt x="56" y="277"/>
                    <a:pt x="56" y="277"/>
                    <a:pt x="56" y="277"/>
                  </a:cubicBezTo>
                  <a:cubicBezTo>
                    <a:pt x="58" y="276"/>
                    <a:pt x="58" y="276"/>
                    <a:pt x="58" y="276"/>
                  </a:cubicBezTo>
                  <a:cubicBezTo>
                    <a:pt x="60" y="281"/>
                    <a:pt x="60" y="281"/>
                    <a:pt x="60" y="281"/>
                  </a:cubicBezTo>
                  <a:cubicBezTo>
                    <a:pt x="61" y="285"/>
                    <a:pt x="61" y="285"/>
                    <a:pt x="61" y="285"/>
                  </a:cubicBezTo>
                  <a:cubicBezTo>
                    <a:pt x="64" y="286"/>
                    <a:pt x="64" y="286"/>
                    <a:pt x="64" y="286"/>
                  </a:cubicBezTo>
                  <a:cubicBezTo>
                    <a:pt x="70" y="290"/>
                    <a:pt x="70" y="290"/>
                    <a:pt x="70" y="290"/>
                  </a:cubicBezTo>
                  <a:cubicBezTo>
                    <a:pt x="70" y="291"/>
                    <a:pt x="70" y="292"/>
                    <a:pt x="70" y="293"/>
                  </a:cubicBezTo>
                  <a:cubicBezTo>
                    <a:pt x="72" y="292"/>
                    <a:pt x="72" y="292"/>
                    <a:pt x="72" y="292"/>
                  </a:cubicBezTo>
                  <a:cubicBezTo>
                    <a:pt x="73" y="291"/>
                    <a:pt x="73" y="291"/>
                    <a:pt x="73" y="291"/>
                  </a:cubicBezTo>
                  <a:cubicBezTo>
                    <a:pt x="72" y="287"/>
                    <a:pt x="72" y="287"/>
                    <a:pt x="72" y="287"/>
                  </a:cubicBezTo>
                  <a:cubicBezTo>
                    <a:pt x="73" y="286"/>
                    <a:pt x="73" y="286"/>
                    <a:pt x="73" y="286"/>
                  </a:cubicBezTo>
                  <a:cubicBezTo>
                    <a:pt x="75" y="283"/>
                    <a:pt x="75" y="283"/>
                    <a:pt x="75" y="283"/>
                  </a:cubicBezTo>
                  <a:cubicBezTo>
                    <a:pt x="78" y="285"/>
                    <a:pt x="78" y="285"/>
                    <a:pt x="78" y="285"/>
                  </a:cubicBezTo>
                  <a:cubicBezTo>
                    <a:pt x="80" y="287"/>
                    <a:pt x="80" y="287"/>
                    <a:pt x="80" y="287"/>
                  </a:cubicBezTo>
                  <a:cubicBezTo>
                    <a:pt x="83" y="312"/>
                    <a:pt x="83" y="312"/>
                    <a:pt x="83" y="312"/>
                  </a:cubicBezTo>
                  <a:cubicBezTo>
                    <a:pt x="74" y="331"/>
                    <a:pt x="74" y="331"/>
                    <a:pt x="74" y="331"/>
                  </a:cubicBezTo>
                  <a:cubicBezTo>
                    <a:pt x="72" y="336"/>
                    <a:pt x="72" y="336"/>
                    <a:pt x="72" y="336"/>
                  </a:cubicBezTo>
                  <a:cubicBezTo>
                    <a:pt x="72" y="338"/>
                    <a:pt x="72" y="340"/>
                    <a:pt x="73" y="342"/>
                  </a:cubicBezTo>
                  <a:cubicBezTo>
                    <a:pt x="76" y="346"/>
                    <a:pt x="76" y="346"/>
                    <a:pt x="76" y="346"/>
                  </a:cubicBezTo>
                  <a:cubicBezTo>
                    <a:pt x="73" y="352"/>
                    <a:pt x="73" y="352"/>
                    <a:pt x="73" y="352"/>
                  </a:cubicBezTo>
                  <a:cubicBezTo>
                    <a:pt x="75" y="361"/>
                    <a:pt x="75" y="361"/>
                    <a:pt x="75" y="361"/>
                  </a:cubicBezTo>
                  <a:cubicBezTo>
                    <a:pt x="86" y="375"/>
                    <a:pt x="86" y="375"/>
                    <a:pt x="86" y="375"/>
                  </a:cubicBezTo>
                  <a:cubicBezTo>
                    <a:pt x="91" y="384"/>
                    <a:pt x="97" y="396"/>
                    <a:pt x="102" y="404"/>
                  </a:cubicBezTo>
                  <a:cubicBezTo>
                    <a:pt x="109" y="410"/>
                    <a:pt x="118" y="417"/>
                    <a:pt x="125" y="422"/>
                  </a:cubicBezTo>
                  <a:cubicBezTo>
                    <a:pt x="131" y="436"/>
                    <a:pt x="131" y="436"/>
                    <a:pt x="131" y="436"/>
                  </a:cubicBezTo>
                  <a:cubicBezTo>
                    <a:pt x="134" y="447"/>
                    <a:pt x="138" y="458"/>
                    <a:pt x="141" y="468"/>
                  </a:cubicBezTo>
                  <a:cubicBezTo>
                    <a:pt x="152" y="486"/>
                    <a:pt x="152" y="486"/>
                    <a:pt x="152" y="486"/>
                  </a:cubicBezTo>
                  <a:cubicBezTo>
                    <a:pt x="157" y="500"/>
                    <a:pt x="157" y="500"/>
                    <a:pt x="157" y="500"/>
                  </a:cubicBezTo>
                  <a:cubicBezTo>
                    <a:pt x="165" y="512"/>
                    <a:pt x="165" y="512"/>
                    <a:pt x="165" y="512"/>
                  </a:cubicBezTo>
                  <a:cubicBezTo>
                    <a:pt x="168" y="514"/>
                    <a:pt x="168" y="514"/>
                    <a:pt x="168" y="514"/>
                  </a:cubicBezTo>
                  <a:cubicBezTo>
                    <a:pt x="171" y="514"/>
                    <a:pt x="171" y="514"/>
                    <a:pt x="171" y="514"/>
                  </a:cubicBezTo>
                  <a:cubicBezTo>
                    <a:pt x="175" y="521"/>
                    <a:pt x="175" y="521"/>
                    <a:pt x="175" y="521"/>
                  </a:cubicBezTo>
                  <a:cubicBezTo>
                    <a:pt x="179" y="526"/>
                    <a:pt x="179" y="526"/>
                    <a:pt x="179" y="526"/>
                  </a:cubicBezTo>
                  <a:cubicBezTo>
                    <a:pt x="175" y="522"/>
                    <a:pt x="175" y="522"/>
                    <a:pt x="175" y="522"/>
                  </a:cubicBezTo>
                  <a:cubicBezTo>
                    <a:pt x="175" y="522"/>
                    <a:pt x="174" y="522"/>
                    <a:pt x="174" y="522"/>
                  </a:cubicBezTo>
                  <a:cubicBezTo>
                    <a:pt x="178" y="527"/>
                    <a:pt x="178" y="527"/>
                    <a:pt x="178" y="527"/>
                  </a:cubicBezTo>
                  <a:cubicBezTo>
                    <a:pt x="178" y="529"/>
                    <a:pt x="178" y="529"/>
                    <a:pt x="178" y="529"/>
                  </a:cubicBezTo>
                  <a:cubicBezTo>
                    <a:pt x="182" y="530"/>
                    <a:pt x="182" y="530"/>
                    <a:pt x="182" y="530"/>
                  </a:cubicBezTo>
                  <a:cubicBezTo>
                    <a:pt x="185" y="535"/>
                    <a:pt x="185" y="535"/>
                    <a:pt x="185" y="535"/>
                  </a:cubicBezTo>
                  <a:cubicBezTo>
                    <a:pt x="183" y="533"/>
                    <a:pt x="183" y="533"/>
                    <a:pt x="183" y="533"/>
                  </a:cubicBezTo>
                  <a:cubicBezTo>
                    <a:pt x="183" y="534"/>
                    <a:pt x="183" y="534"/>
                    <a:pt x="183" y="534"/>
                  </a:cubicBezTo>
                  <a:cubicBezTo>
                    <a:pt x="191" y="541"/>
                    <a:pt x="191" y="541"/>
                    <a:pt x="191" y="541"/>
                  </a:cubicBezTo>
                  <a:cubicBezTo>
                    <a:pt x="190" y="540"/>
                    <a:pt x="190" y="540"/>
                    <a:pt x="190" y="540"/>
                  </a:cubicBezTo>
                  <a:cubicBezTo>
                    <a:pt x="193" y="544"/>
                    <a:pt x="193" y="544"/>
                    <a:pt x="193" y="544"/>
                  </a:cubicBezTo>
                  <a:cubicBezTo>
                    <a:pt x="193" y="542"/>
                    <a:pt x="193" y="542"/>
                    <a:pt x="193" y="542"/>
                  </a:cubicBezTo>
                  <a:cubicBezTo>
                    <a:pt x="195" y="544"/>
                    <a:pt x="195" y="544"/>
                    <a:pt x="195" y="544"/>
                  </a:cubicBezTo>
                  <a:cubicBezTo>
                    <a:pt x="194" y="544"/>
                    <a:pt x="194" y="544"/>
                    <a:pt x="194" y="544"/>
                  </a:cubicBezTo>
                  <a:cubicBezTo>
                    <a:pt x="196" y="545"/>
                    <a:pt x="196" y="545"/>
                    <a:pt x="196" y="545"/>
                  </a:cubicBezTo>
                  <a:cubicBezTo>
                    <a:pt x="203" y="548"/>
                    <a:pt x="203" y="548"/>
                    <a:pt x="203" y="548"/>
                  </a:cubicBezTo>
                  <a:cubicBezTo>
                    <a:pt x="204" y="549"/>
                    <a:pt x="204" y="549"/>
                    <a:pt x="204" y="549"/>
                  </a:cubicBezTo>
                  <a:cubicBezTo>
                    <a:pt x="207" y="550"/>
                    <a:pt x="207" y="550"/>
                    <a:pt x="207" y="550"/>
                  </a:cubicBezTo>
                  <a:cubicBezTo>
                    <a:pt x="205" y="547"/>
                    <a:pt x="205" y="547"/>
                    <a:pt x="205" y="547"/>
                  </a:cubicBezTo>
                  <a:cubicBezTo>
                    <a:pt x="209" y="546"/>
                    <a:pt x="209" y="546"/>
                    <a:pt x="209" y="546"/>
                  </a:cubicBezTo>
                  <a:cubicBezTo>
                    <a:pt x="202" y="541"/>
                    <a:pt x="202" y="541"/>
                    <a:pt x="202" y="541"/>
                  </a:cubicBezTo>
                  <a:cubicBezTo>
                    <a:pt x="203" y="540"/>
                    <a:pt x="203" y="540"/>
                    <a:pt x="203" y="540"/>
                  </a:cubicBezTo>
                  <a:cubicBezTo>
                    <a:pt x="202" y="537"/>
                    <a:pt x="202" y="537"/>
                    <a:pt x="202" y="537"/>
                  </a:cubicBezTo>
                  <a:cubicBezTo>
                    <a:pt x="202" y="533"/>
                    <a:pt x="202" y="533"/>
                    <a:pt x="202" y="533"/>
                  </a:cubicBezTo>
                  <a:cubicBezTo>
                    <a:pt x="194" y="529"/>
                    <a:pt x="194" y="529"/>
                    <a:pt x="194" y="529"/>
                  </a:cubicBezTo>
                  <a:cubicBezTo>
                    <a:pt x="195" y="524"/>
                    <a:pt x="195" y="524"/>
                    <a:pt x="195" y="524"/>
                  </a:cubicBezTo>
                  <a:cubicBezTo>
                    <a:pt x="193" y="522"/>
                    <a:pt x="193" y="522"/>
                    <a:pt x="193" y="522"/>
                  </a:cubicBezTo>
                  <a:cubicBezTo>
                    <a:pt x="194" y="520"/>
                    <a:pt x="194" y="520"/>
                    <a:pt x="194" y="520"/>
                  </a:cubicBezTo>
                  <a:cubicBezTo>
                    <a:pt x="194" y="518"/>
                    <a:pt x="194" y="518"/>
                    <a:pt x="194" y="518"/>
                  </a:cubicBezTo>
                  <a:cubicBezTo>
                    <a:pt x="190" y="517"/>
                    <a:pt x="190" y="517"/>
                    <a:pt x="190" y="517"/>
                  </a:cubicBezTo>
                  <a:cubicBezTo>
                    <a:pt x="188" y="515"/>
                    <a:pt x="188" y="515"/>
                    <a:pt x="188" y="515"/>
                  </a:cubicBezTo>
                  <a:cubicBezTo>
                    <a:pt x="187" y="513"/>
                    <a:pt x="187" y="513"/>
                    <a:pt x="187" y="513"/>
                  </a:cubicBezTo>
                  <a:cubicBezTo>
                    <a:pt x="187" y="513"/>
                    <a:pt x="187" y="513"/>
                    <a:pt x="187" y="513"/>
                  </a:cubicBezTo>
                  <a:cubicBezTo>
                    <a:pt x="194" y="513"/>
                    <a:pt x="194" y="513"/>
                    <a:pt x="194" y="513"/>
                  </a:cubicBezTo>
                  <a:cubicBezTo>
                    <a:pt x="190" y="507"/>
                    <a:pt x="190" y="507"/>
                    <a:pt x="190" y="507"/>
                  </a:cubicBezTo>
                  <a:cubicBezTo>
                    <a:pt x="189" y="506"/>
                    <a:pt x="189" y="506"/>
                    <a:pt x="189" y="506"/>
                  </a:cubicBezTo>
                  <a:cubicBezTo>
                    <a:pt x="193" y="506"/>
                    <a:pt x="193" y="506"/>
                    <a:pt x="193" y="506"/>
                  </a:cubicBezTo>
                  <a:cubicBezTo>
                    <a:pt x="194" y="507"/>
                    <a:pt x="194" y="507"/>
                    <a:pt x="194" y="507"/>
                  </a:cubicBezTo>
                  <a:cubicBezTo>
                    <a:pt x="200" y="505"/>
                    <a:pt x="200" y="505"/>
                    <a:pt x="200" y="505"/>
                  </a:cubicBezTo>
                  <a:cubicBezTo>
                    <a:pt x="199" y="498"/>
                    <a:pt x="199" y="498"/>
                    <a:pt x="199" y="498"/>
                  </a:cubicBezTo>
                  <a:cubicBezTo>
                    <a:pt x="195" y="494"/>
                    <a:pt x="195" y="494"/>
                    <a:pt x="195" y="494"/>
                  </a:cubicBezTo>
                  <a:cubicBezTo>
                    <a:pt x="190" y="489"/>
                    <a:pt x="190" y="489"/>
                    <a:pt x="190" y="489"/>
                  </a:cubicBezTo>
                  <a:cubicBezTo>
                    <a:pt x="198" y="493"/>
                    <a:pt x="198" y="493"/>
                    <a:pt x="198" y="493"/>
                  </a:cubicBezTo>
                  <a:cubicBezTo>
                    <a:pt x="198" y="493"/>
                    <a:pt x="198" y="493"/>
                    <a:pt x="198" y="493"/>
                  </a:cubicBezTo>
                  <a:cubicBezTo>
                    <a:pt x="204" y="492"/>
                    <a:pt x="204" y="492"/>
                    <a:pt x="204" y="492"/>
                  </a:cubicBezTo>
                  <a:cubicBezTo>
                    <a:pt x="206" y="485"/>
                    <a:pt x="209" y="476"/>
                    <a:pt x="211" y="470"/>
                  </a:cubicBezTo>
                  <a:cubicBezTo>
                    <a:pt x="209" y="459"/>
                    <a:pt x="209" y="459"/>
                    <a:pt x="209" y="459"/>
                  </a:cubicBezTo>
                  <a:cubicBezTo>
                    <a:pt x="213" y="452"/>
                    <a:pt x="213" y="452"/>
                    <a:pt x="213" y="452"/>
                  </a:cubicBezTo>
                  <a:cubicBezTo>
                    <a:pt x="218" y="449"/>
                    <a:pt x="218" y="449"/>
                    <a:pt x="218" y="449"/>
                  </a:cubicBezTo>
                  <a:cubicBezTo>
                    <a:pt x="220" y="447"/>
                    <a:pt x="220" y="447"/>
                    <a:pt x="220" y="447"/>
                  </a:cubicBezTo>
                  <a:cubicBezTo>
                    <a:pt x="222" y="447"/>
                    <a:pt x="222" y="447"/>
                    <a:pt x="222" y="447"/>
                  </a:cubicBezTo>
                  <a:cubicBezTo>
                    <a:pt x="229" y="448"/>
                    <a:pt x="229" y="448"/>
                    <a:pt x="229" y="448"/>
                  </a:cubicBezTo>
                  <a:cubicBezTo>
                    <a:pt x="232" y="444"/>
                    <a:pt x="232" y="444"/>
                    <a:pt x="232" y="444"/>
                  </a:cubicBezTo>
                  <a:cubicBezTo>
                    <a:pt x="236" y="425"/>
                    <a:pt x="236" y="425"/>
                    <a:pt x="236" y="425"/>
                  </a:cubicBezTo>
                  <a:cubicBezTo>
                    <a:pt x="236" y="419"/>
                    <a:pt x="235" y="412"/>
                    <a:pt x="235" y="40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4305301" y="4586289"/>
              <a:ext cx="19050" cy="19050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0" y="0"/>
                </a:cxn>
                <a:cxn ang="0">
                  <a:pos x="7" y="2"/>
                </a:cxn>
                <a:cxn ang="0">
                  <a:pos x="12" y="12"/>
                </a:cxn>
                <a:cxn ang="0">
                  <a:pos x="9" y="12"/>
                </a:cxn>
              </a:cxnLst>
              <a:rect l="0" t="0" r="r" b="b"/>
              <a:pathLst>
                <a:path w="12" h="12">
                  <a:moveTo>
                    <a:pt x="9" y="12"/>
                  </a:moveTo>
                  <a:lnTo>
                    <a:pt x="0" y="0"/>
                  </a:lnTo>
                  <a:lnTo>
                    <a:pt x="7" y="2"/>
                  </a:lnTo>
                  <a:lnTo>
                    <a:pt x="12" y="12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95"/>
            <p:cNvSpPr>
              <a:spLocks/>
            </p:cNvSpPr>
            <p:nvPr/>
          </p:nvSpPr>
          <p:spPr bwMode="auto">
            <a:xfrm>
              <a:off x="4305301" y="4586289"/>
              <a:ext cx="19050" cy="19050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0" y="0"/>
                </a:cxn>
                <a:cxn ang="0">
                  <a:pos x="7" y="2"/>
                </a:cxn>
                <a:cxn ang="0">
                  <a:pos x="12" y="12"/>
                </a:cxn>
                <a:cxn ang="0">
                  <a:pos x="9" y="12"/>
                </a:cxn>
              </a:cxnLst>
              <a:rect l="0" t="0" r="r" b="b"/>
              <a:pathLst>
                <a:path w="12" h="12">
                  <a:moveTo>
                    <a:pt x="9" y="12"/>
                  </a:moveTo>
                  <a:lnTo>
                    <a:pt x="0" y="0"/>
                  </a:lnTo>
                  <a:lnTo>
                    <a:pt x="7" y="2"/>
                  </a:lnTo>
                  <a:lnTo>
                    <a:pt x="12" y="12"/>
                  </a:lnTo>
                  <a:lnTo>
                    <a:pt x="9" y="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Freeform 96"/>
            <p:cNvSpPr>
              <a:spLocks/>
            </p:cNvSpPr>
            <p:nvPr/>
          </p:nvSpPr>
          <p:spPr bwMode="auto">
            <a:xfrm>
              <a:off x="4451351" y="4706939"/>
              <a:ext cx="55563" cy="25400"/>
            </a:xfrm>
            <a:custGeom>
              <a:avLst/>
              <a:gdLst/>
              <a:ahLst/>
              <a:cxnLst>
                <a:cxn ang="0">
                  <a:pos x="31" y="16"/>
                </a:cxn>
                <a:cxn ang="0">
                  <a:pos x="21" y="14"/>
                </a:cxn>
                <a:cxn ang="0">
                  <a:pos x="17" y="14"/>
                </a:cxn>
                <a:cxn ang="0">
                  <a:pos x="12" y="14"/>
                </a:cxn>
                <a:cxn ang="0">
                  <a:pos x="7" y="11"/>
                </a:cxn>
                <a:cxn ang="0">
                  <a:pos x="7" y="11"/>
                </a:cxn>
                <a:cxn ang="0">
                  <a:pos x="9" y="11"/>
                </a:cxn>
                <a:cxn ang="0">
                  <a:pos x="12" y="11"/>
                </a:cxn>
                <a:cxn ang="0">
                  <a:pos x="14" y="11"/>
                </a:cxn>
                <a:cxn ang="0">
                  <a:pos x="7" y="7"/>
                </a:cxn>
                <a:cxn ang="0">
                  <a:pos x="9" y="7"/>
                </a:cxn>
                <a:cxn ang="0">
                  <a:pos x="5" y="4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7" y="2"/>
                </a:cxn>
                <a:cxn ang="0">
                  <a:pos x="17" y="9"/>
                </a:cxn>
                <a:cxn ang="0">
                  <a:pos x="35" y="14"/>
                </a:cxn>
                <a:cxn ang="0">
                  <a:pos x="31" y="16"/>
                </a:cxn>
              </a:cxnLst>
              <a:rect l="0" t="0" r="r" b="b"/>
              <a:pathLst>
                <a:path w="35" h="16">
                  <a:moveTo>
                    <a:pt x="31" y="16"/>
                  </a:moveTo>
                  <a:lnTo>
                    <a:pt x="21" y="14"/>
                  </a:lnTo>
                  <a:lnTo>
                    <a:pt x="17" y="14"/>
                  </a:lnTo>
                  <a:lnTo>
                    <a:pt x="12" y="14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12" y="11"/>
                  </a:lnTo>
                  <a:lnTo>
                    <a:pt x="14" y="11"/>
                  </a:lnTo>
                  <a:lnTo>
                    <a:pt x="7" y="7"/>
                  </a:lnTo>
                  <a:lnTo>
                    <a:pt x="9" y="7"/>
                  </a:lnTo>
                  <a:lnTo>
                    <a:pt x="5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7" y="2"/>
                  </a:lnTo>
                  <a:lnTo>
                    <a:pt x="17" y="9"/>
                  </a:lnTo>
                  <a:lnTo>
                    <a:pt x="35" y="14"/>
                  </a:lnTo>
                  <a:lnTo>
                    <a:pt x="31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97"/>
            <p:cNvSpPr>
              <a:spLocks/>
            </p:cNvSpPr>
            <p:nvPr/>
          </p:nvSpPr>
          <p:spPr bwMode="auto">
            <a:xfrm>
              <a:off x="4451351" y="4706939"/>
              <a:ext cx="55563" cy="25400"/>
            </a:xfrm>
            <a:custGeom>
              <a:avLst/>
              <a:gdLst/>
              <a:ahLst/>
              <a:cxnLst>
                <a:cxn ang="0">
                  <a:pos x="31" y="16"/>
                </a:cxn>
                <a:cxn ang="0">
                  <a:pos x="21" y="14"/>
                </a:cxn>
                <a:cxn ang="0">
                  <a:pos x="17" y="14"/>
                </a:cxn>
                <a:cxn ang="0">
                  <a:pos x="12" y="14"/>
                </a:cxn>
                <a:cxn ang="0">
                  <a:pos x="7" y="11"/>
                </a:cxn>
                <a:cxn ang="0">
                  <a:pos x="7" y="11"/>
                </a:cxn>
                <a:cxn ang="0">
                  <a:pos x="9" y="11"/>
                </a:cxn>
                <a:cxn ang="0">
                  <a:pos x="12" y="11"/>
                </a:cxn>
                <a:cxn ang="0">
                  <a:pos x="14" y="11"/>
                </a:cxn>
                <a:cxn ang="0">
                  <a:pos x="7" y="7"/>
                </a:cxn>
                <a:cxn ang="0">
                  <a:pos x="9" y="7"/>
                </a:cxn>
                <a:cxn ang="0">
                  <a:pos x="5" y="4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7" y="2"/>
                </a:cxn>
                <a:cxn ang="0">
                  <a:pos x="17" y="9"/>
                </a:cxn>
                <a:cxn ang="0">
                  <a:pos x="35" y="14"/>
                </a:cxn>
                <a:cxn ang="0">
                  <a:pos x="31" y="16"/>
                </a:cxn>
              </a:cxnLst>
              <a:rect l="0" t="0" r="r" b="b"/>
              <a:pathLst>
                <a:path w="35" h="16">
                  <a:moveTo>
                    <a:pt x="31" y="16"/>
                  </a:moveTo>
                  <a:lnTo>
                    <a:pt x="21" y="14"/>
                  </a:lnTo>
                  <a:lnTo>
                    <a:pt x="17" y="14"/>
                  </a:lnTo>
                  <a:lnTo>
                    <a:pt x="12" y="14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12" y="11"/>
                  </a:lnTo>
                  <a:lnTo>
                    <a:pt x="14" y="11"/>
                  </a:lnTo>
                  <a:lnTo>
                    <a:pt x="7" y="7"/>
                  </a:lnTo>
                  <a:lnTo>
                    <a:pt x="9" y="7"/>
                  </a:lnTo>
                  <a:lnTo>
                    <a:pt x="5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7" y="2"/>
                  </a:lnTo>
                  <a:lnTo>
                    <a:pt x="17" y="9"/>
                  </a:lnTo>
                  <a:lnTo>
                    <a:pt x="35" y="14"/>
                  </a:lnTo>
                  <a:lnTo>
                    <a:pt x="31" y="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98"/>
            <p:cNvSpPr>
              <a:spLocks/>
            </p:cNvSpPr>
            <p:nvPr/>
          </p:nvSpPr>
          <p:spPr bwMode="auto">
            <a:xfrm>
              <a:off x="4511676" y="4699001"/>
              <a:ext cx="22225" cy="793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14" y="2"/>
                </a:cxn>
                <a:cxn ang="0">
                  <a:pos x="9" y="5"/>
                </a:cxn>
              </a:cxnLst>
              <a:rect l="0" t="0" r="r" b="b"/>
              <a:pathLst>
                <a:path w="14" h="5">
                  <a:moveTo>
                    <a:pt x="9" y="5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14" y="2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99"/>
            <p:cNvSpPr>
              <a:spLocks/>
            </p:cNvSpPr>
            <p:nvPr/>
          </p:nvSpPr>
          <p:spPr bwMode="auto">
            <a:xfrm>
              <a:off x="4511676" y="4699001"/>
              <a:ext cx="22225" cy="793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14" y="2"/>
                </a:cxn>
                <a:cxn ang="0">
                  <a:pos x="9" y="5"/>
                </a:cxn>
              </a:cxnLst>
              <a:rect l="0" t="0" r="r" b="b"/>
              <a:pathLst>
                <a:path w="14" h="5">
                  <a:moveTo>
                    <a:pt x="9" y="5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14" y="2"/>
                  </a:lnTo>
                  <a:lnTo>
                    <a:pt x="9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Freeform 100"/>
            <p:cNvSpPr>
              <a:spLocks/>
            </p:cNvSpPr>
            <p:nvPr/>
          </p:nvSpPr>
          <p:spPr bwMode="auto">
            <a:xfrm>
              <a:off x="3997326" y="3529014"/>
              <a:ext cx="26988" cy="1111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0"/>
                </a:cxn>
                <a:cxn ang="0">
                  <a:pos x="17" y="7"/>
                </a:cxn>
                <a:cxn ang="0">
                  <a:pos x="0" y="2"/>
                </a:cxn>
              </a:cxnLst>
              <a:rect l="0" t="0" r="r" b="b"/>
              <a:pathLst>
                <a:path w="17" h="7">
                  <a:moveTo>
                    <a:pt x="0" y="2"/>
                  </a:moveTo>
                  <a:lnTo>
                    <a:pt x="5" y="0"/>
                  </a:lnTo>
                  <a:lnTo>
                    <a:pt x="17" y="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3997326" y="3529014"/>
              <a:ext cx="26988" cy="1111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0"/>
                </a:cxn>
                <a:cxn ang="0">
                  <a:pos x="17" y="7"/>
                </a:cxn>
                <a:cxn ang="0">
                  <a:pos x="0" y="2"/>
                </a:cxn>
              </a:cxnLst>
              <a:rect l="0" t="0" r="r" b="b"/>
              <a:pathLst>
                <a:path w="17" h="7">
                  <a:moveTo>
                    <a:pt x="0" y="2"/>
                  </a:moveTo>
                  <a:lnTo>
                    <a:pt x="5" y="0"/>
                  </a:lnTo>
                  <a:lnTo>
                    <a:pt x="17" y="7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 102"/>
            <p:cNvSpPr>
              <a:spLocks/>
            </p:cNvSpPr>
            <p:nvPr/>
          </p:nvSpPr>
          <p:spPr bwMode="auto">
            <a:xfrm>
              <a:off x="3933826" y="3430589"/>
              <a:ext cx="127000" cy="71438"/>
            </a:xfrm>
            <a:custGeom>
              <a:avLst/>
              <a:gdLst/>
              <a:ahLst/>
              <a:cxnLst>
                <a:cxn ang="0">
                  <a:pos x="29" y="18"/>
                </a:cxn>
                <a:cxn ang="0">
                  <a:pos x="28" y="18"/>
                </a:cxn>
                <a:cxn ang="0">
                  <a:pos x="21" y="19"/>
                </a:cxn>
                <a:cxn ang="0">
                  <a:pos x="22" y="17"/>
                </a:cxn>
                <a:cxn ang="0">
                  <a:pos x="23" y="15"/>
                </a:cxn>
                <a:cxn ang="0">
                  <a:pos x="24" y="14"/>
                </a:cxn>
                <a:cxn ang="0">
                  <a:pos x="22" y="14"/>
                </a:cxn>
                <a:cxn ang="0">
                  <a:pos x="21" y="14"/>
                </a:cxn>
                <a:cxn ang="0">
                  <a:pos x="21" y="14"/>
                </a:cxn>
                <a:cxn ang="0">
                  <a:pos x="20" y="9"/>
                </a:cxn>
                <a:cxn ang="0">
                  <a:pos x="13" y="7"/>
                </a:cxn>
                <a:cxn ang="0">
                  <a:pos x="10" y="6"/>
                </a:cxn>
                <a:cxn ang="0">
                  <a:pos x="11" y="5"/>
                </a:cxn>
                <a:cxn ang="0">
                  <a:pos x="12" y="4"/>
                </a:cxn>
                <a:cxn ang="0">
                  <a:pos x="9" y="3"/>
                </a:cxn>
                <a:cxn ang="0">
                  <a:pos x="8" y="3"/>
                </a:cxn>
                <a:cxn ang="0">
                  <a:pos x="3" y="5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13" y="0"/>
                </a:cxn>
                <a:cxn ang="0">
                  <a:pos x="34" y="18"/>
                </a:cxn>
                <a:cxn ang="0">
                  <a:pos x="29" y="18"/>
                </a:cxn>
              </a:cxnLst>
              <a:rect l="0" t="0" r="r" b="b"/>
              <a:pathLst>
                <a:path w="34" h="19">
                  <a:moveTo>
                    <a:pt x="29" y="18"/>
                  </a:moveTo>
                  <a:cubicBezTo>
                    <a:pt x="28" y="18"/>
                    <a:pt x="28" y="18"/>
                    <a:pt x="28" y="18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4"/>
                    <a:pt x="22" y="14"/>
                    <a:pt x="22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9" y="6"/>
                    <a:pt x="27" y="13"/>
                    <a:pt x="34" y="18"/>
                  </a:cubicBezTo>
                  <a:cubicBezTo>
                    <a:pt x="29" y="18"/>
                    <a:pt x="29" y="18"/>
                    <a:pt x="29" y="1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103"/>
            <p:cNvSpPr>
              <a:spLocks/>
            </p:cNvSpPr>
            <p:nvPr/>
          </p:nvSpPr>
          <p:spPr bwMode="auto">
            <a:xfrm>
              <a:off x="4049714" y="3502026"/>
              <a:ext cx="82550" cy="49213"/>
            </a:xfrm>
            <a:custGeom>
              <a:avLst/>
              <a:gdLst/>
              <a:ahLst/>
              <a:cxnLst>
                <a:cxn ang="0">
                  <a:pos x="50" y="24"/>
                </a:cxn>
                <a:cxn ang="0">
                  <a:pos x="50" y="24"/>
                </a:cxn>
                <a:cxn ang="0">
                  <a:pos x="48" y="26"/>
                </a:cxn>
                <a:cxn ang="0">
                  <a:pos x="45" y="26"/>
                </a:cxn>
                <a:cxn ang="0">
                  <a:pos x="40" y="24"/>
                </a:cxn>
                <a:cxn ang="0">
                  <a:pos x="33" y="22"/>
                </a:cxn>
                <a:cxn ang="0">
                  <a:pos x="24" y="31"/>
                </a:cxn>
                <a:cxn ang="0">
                  <a:pos x="22" y="24"/>
                </a:cxn>
                <a:cxn ang="0">
                  <a:pos x="10" y="22"/>
                </a:cxn>
                <a:cxn ang="0">
                  <a:pos x="0" y="19"/>
                </a:cxn>
                <a:cxn ang="0">
                  <a:pos x="17" y="19"/>
                </a:cxn>
                <a:cxn ang="0">
                  <a:pos x="12" y="5"/>
                </a:cxn>
                <a:cxn ang="0">
                  <a:pos x="12" y="3"/>
                </a:cxn>
                <a:cxn ang="0">
                  <a:pos x="14" y="0"/>
                </a:cxn>
                <a:cxn ang="0">
                  <a:pos x="40" y="5"/>
                </a:cxn>
                <a:cxn ang="0">
                  <a:pos x="52" y="22"/>
                </a:cxn>
                <a:cxn ang="0">
                  <a:pos x="50" y="24"/>
                </a:cxn>
              </a:cxnLst>
              <a:rect l="0" t="0" r="r" b="b"/>
              <a:pathLst>
                <a:path w="52" h="31">
                  <a:moveTo>
                    <a:pt x="50" y="24"/>
                  </a:moveTo>
                  <a:lnTo>
                    <a:pt x="50" y="24"/>
                  </a:lnTo>
                  <a:lnTo>
                    <a:pt x="48" y="26"/>
                  </a:lnTo>
                  <a:lnTo>
                    <a:pt x="45" y="26"/>
                  </a:lnTo>
                  <a:lnTo>
                    <a:pt x="40" y="24"/>
                  </a:lnTo>
                  <a:lnTo>
                    <a:pt x="33" y="22"/>
                  </a:lnTo>
                  <a:lnTo>
                    <a:pt x="24" y="31"/>
                  </a:lnTo>
                  <a:lnTo>
                    <a:pt x="22" y="24"/>
                  </a:lnTo>
                  <a:lnTo>
                    <a:pt x="10" y="22"/>
                  </a:lnTo>
                  <a:lnTo>
                    <a:pt x="0" y="19"/>
                  </a:lnTo>
                  <a:lnTo>
                    <a:pt x="17" y="19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4" y="0"/>
                  </a:lnTo>
                  <a:lnTo>
                    <a:pt x="40" y="5"/>
                  </a:lnTo>
                  <a:lnTo>
                    <a:pt x="52" y="22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104"/>
            <p:cNvSpPr>
              <a:spLocks/>
            </p:cNvSpPr>
            <p:nvPr/>
          </p:nvSpPr>
          <p:spPr bwMode="auto">
            <a:xfrm>
              <a:off x="4049714" y="3502026"/>
              <a:ext cx="82550" cy="49213"/>
            </a:xfrm>
            <a:custGeom>
              <a:avLst/>
              <a:gdLst/>
              <a:ahLst/>
              <a:cxnLst>
                <a:cxn ang="0">
                  <a:pos x="50" y="24"/>
                </a:cxn>
                <a:cxn ang="0">
                  <a:pos x="50" y="24"/>
                </a:cxn>
                <a:cxn ang="0">
                  <a:pos x="48" y="26"/>
                </a:cxn>
                <a:cxn ang="0">
                  <a:pos x="45" y="26"/>
                </a:cxn>
                <a:cxn ang="0">
                  <a:pos x="40" y="24"/>
                </a:cxn>
                <a:cxn ang="0">
                  <a:pos x="33" y="22"/>
                </a:cxn>
                <a:cxn ang="0">
                  <a:pos x="24" y="31"/>
                </a:cxn>
                <a:cxn ang="0">
                  <a:pos x="22" y="24"/>
                </a:cxn>
                <a:cxn ang="0">
                  <a:pos x="10" y="22"/>
                </a:cxn>
                <a:cxn ang="0">
                  <a:pos x="0" y="19"/>
                </a:cxn>
                <a:cxn ang="0">
                  <a:pos x="17" y="19"/>
                </a:cxn>
                <a:cxn ang="0">
                  <a:pos x="12" y="5"/>
                </a:cxn>
                <a:cxn ang="0">
                  <a:pos x="12" y="3"/>
                </a:cxn>
                <a:cxn ang="0">
                  <a:pos x="14" y="0"/>
                </a:cxn>
                <a:cxn ang="0">
                  <a:pos x="40" y="5"/>
                </a:cxn>
                <a:cxn ang="0">
                  <a:pos x="52" y="22"/>
                </a:cxn>
                <a:cxn ang="0">
                  <a:pos x="50" y="24"/>
                </a:cxn>
              </a:cxnLst>
              <a:rect l="0" t="0" r="r" b="b"/>
              <a:pathLst>
                <a:path w="52" h="31">
                  <a:moveTo>
                    <a:pt x="50" y="24"/>
                  </a:moveTo>
                  <a:lnTo>
                    <a:pt x="50" y="24"/>
                  </a:lnTo>
                  <a:lnTo>
                    <a:pt x="48" y="26"/>
                  </a:lnTo>
                  <a:lnTo>
                    <a:pt x="45" y="26"/>
                  </a:lnTo>
                  <a:lnTo>
                    <a:pt x="40" y="24"/>
                  </a:lnTo>
                  <a:lnTo>
                    <a:pt x="33" y="22"/>
                  </a:lnTo>
                  <a:lnTo>
                    <a:pt x="24" y="31"/>
                  </a:lnTo>
                  <a:lnTo>
                    <a:pt x="22" y="24"/>
                  </a:lnTo>
                  <a:lnTo>
                    <a:pt x="10" y="22"/>
                  </a:lnTo>
                  <a:lnTo>
                    <a:pt x="0" y="19"/>
                  </a:lnTo>
                  <a:lnTo>
                    <a:pt x="17" y="19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4" y="0"/>
                  </a:lnTo>
                  <a:lnTo>
                    <a:pt x="40" y="5"/>
                  </a:lnTo>
                  <a:lnTo>
                    <a:pt x="52" y="22"/>
                  </a:lnTo>
                  <a:lnTo>
                    <a:pt x="50" y="2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105"/>
            <p:cNvSpPr>
              <a:spLocks/>
            </p:cNvSpPr>
            <p:nvPr/>
          </p:nvSpPr>
          <p:spPr bwMode="auto">
            <a:xfrm>
              <a:off x="4148139" y="3536951"/>
              <a:ext cx="19050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0"/>
                </a:cxn>
                <a:cxn ang="0">
                  <a:pos x="12" y="4"/>
                </a:cxn>
                <a:cxn ang="0">
                  <a:pos x="0" y="7"/>
                </a:cxn>
              </a:cxnLst>
              <a:rect l="0" t="0" r="r" b="b"/>
              <a:pathLst>
                <a:path w="12" h="7">
                  <a:moveTo>
                    <a:pt x="0" y="7"/>
                  </a:moveTo>
                  <a:lnTo>
                    <a:pt x="0" y="0"/>
                  </a:lnTo>
                  <a:lnTo>
                    <a:pt x="12" y="4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Freeform 106"/>
            <p:cNvSpPr>
              <a:spLocks/>
            </p:cNvSpPr>
            <p:nvPr/>
          </p:nvSpPr>
          <p:spPr bwMode="auto">
            <a:xfrm>
              <a:off x="4148139" y="3536951"/>
              <a:ext cx="19050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0"/>
                </a:cxn>
                <a:cxn ang="0">
                  <a:pos x="12" y="4"/>
                </a:cxn>
                <a:cxn ang="0">
                  <a:pos x="0" y="7"/>
                </a:cxn>
              </a:cxnLst>
              <a:rect l="0" t="0" r="r" b="b"/>
              <a:pathLst>
                <a:path w="12" h="7">
                  <a:moveTo>
                    <a:pt x="0" y="7"/>
                  </a:moveTo>
                  <a:lnTo>
                    <a:pt x="0" y="0"/>
                  </a:lnTo>
                  <a:lnTo>
                    <a:pt x="12" y="4"/>
                  </a:lnTo>
                  <a:lnTo>
                    <a:pt x="0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Freeform 107"/>
            <p:cNvSpPr>
              <a:spLocks/>
            </p:cNvSpPr>
            <p:nvPr/>
          </p:nvSpPr>
          <p:spPr bwMode="auto">
            <a:xfrm>
              <a:off x="4376739" y="3022601"/>
              <a:ext cx="25400" cy="14288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7" y="7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12" y="2"/>
                </a:cxn>
                <a:cxn ang="0">
                  <a:pos x="16" y="5"/>
                </a:cxn>
                <a:cxn ang="0">
                  <a:pos x="9" y="9"/>
                </a:cxn>
              </a:cxnLst>
              <a:rect l="0" t="0" r="r" b="b"/>
              <a:pathLst>
                <a:path w="16" h="9">
                  <a:moveTo>
                    <a:pt x="9" y="9"/>
                  </a:moveTo>
                  <a:lnTo>
                    <a:pt x="7" y="7"/>
                  </a:lnTo>
                  <a:lnTo>
                    <a:pt x="2" y="2"/>
                  </a:lnTo>
                  <a:lnTo>
                    <a:pt x="0" y="0"/>
                  </a:lnTo>
                  <a:lnTo>
                    <a:pt x="5" y="2"/>
                  </a:lnTo>
                  <a:lnTo>
                    <a:pt x="12" y="2"/>
                  </a:lnTo>
                  <a:lnTo>
                    <a:pt x="16" y="5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108"/>
            <p:cNvSpPr>
              <a:spLocks/>
            </p:cNvSpPr>
            <p:nvPr/>
          </p:nvSpPr>
          <p:spPr bwMode="auto">
            <a:xfrm>
              <a:off x="4376739" y="3022601"/>
              <a:ext cx="25400" cy="14288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7" y="7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12" y="2"/>
                </a:cxn>
                <a:cxn ang="0">
                  <a:pos x="16" y="5"/>
                </a:cxn>
                <a:cxn ang="0">
                  <a:pos x="9" y="9"/>
                </a:cxn>
              </a:cxnLst>
              <a:rect l="0" t="0" r="r" b="b"/>
              <a:pathLst>
                <a:path w="16" h="9">
                  <a:moveTo>
                    <a:pt x="9" y="9"/>
                  </a:moveTo>
                  <a:lnTo>
                    <a:pt x="7" y="7"/>
                  </a:lnTo>
                  <a:lnTo>
                    <a:pt x="2" y="2"/>
                  </a:lnTo>
                  <a:lnTo>
                    <a:pt x="0" y="0"/>
                  </a:lnTo>
                  <a:lnTo>
                    <a:pt x="5" y="2"/>
                  </a:lnTo>
                  <a:lnTo>
                    <a:pt x="12" y="2"/>
                  </a:lnTo>
                  <a:lnTo>
                    <a:pt x="16" y="5"/>
                  </a:lnTo>
                  <a:lnTo>
                    <a:pt x="9" y="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 109"/>
            <p:cNvSpPr>
              <a:spLocks/>
            </p:cNvSpPr>
            <p:nvPr/>
          </p:nvSpPr>
          <p:spPr bwMode="auto">
            <a:xfrm>
              <a:off x="4395789" y="2789239"/>
              <a:ext cx="14288" cy="127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Freeform 110"/>
            <p:cNvSpPr>
              <a:spLocks/>
            </p:cNvSpPr>
            <p:nvPr/>
          </p:nvSpPr>
          <p:spPr bwMode="auto">
            <a:xfrm>
              <a:off x="4319589" y="2865439"/>
              <a:ext cx="19050" cy="14288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7" y="2"/>
                </a:cxn>
                <a:cxn ang="0">
                  <a:pos x="3" y="4"/>
                </a:cxn>
                <a:cxn ang="0">
                  <a:pos x="12" y="0"/>
                </a:cxn>
                <a:cxn ang="0">
                  <a:pos x="5" y="9"/>
                </a:cxn>
              </a:cxnLst>
              <a:rect l="0" t="0" r="r" b="b"/>
              <a:pathLst>
                <a:path w="12" h="9">
                  <a:moveTo>
                    <a:pt x="5" y="9"/>
                  </a:moveTo>
                  <a:lnTo>
                    <a:pt x="7" y="4"/>
                  </a:lnTo>
                  <a:lnTo>
                    <a:pt x="0" y="7"/>
                  </a:lnTo>
                  <a:lnTo>
                    <a:pt x="7" y="2"/>
                  </a:lnTo>
                  <a:lnTo>
                    <a:pt x="3" y="4"/>
                  </a:lnTo>
                  <a:lnTo>
                    <a:pt x="12" y="0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Freeform 111"/>
            <p:cNvSpPr>
              <a:spLocks/>
            </p:cNvSpPr>
            <p:nvPr/>
          </p:nvSpPr>
          <p:spPr bwMode="auto">
            <a:xfrm>
              <a:off x="4319589" y="2865439"/>
              <a:ext cx="19050" cy="14288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7" y="2"/>
                </a:cxn>
                <a:cxn ang="0">
                  <a:pos x="3" y="4"/>
                </a:cxn>
                <a:cxn ang="0">
                  <a:pos x="12" y="0"/>
                </a:cxn>
                <a:cxn ang="0">
                  <a:pos x="5" y="9"/>
                </a:cxn>
              </a:cxnLst>
              <a:rect l="0" t="0" r="r" b="b"/>
              <a:pathLst>
                <a:path w="12" h="9">
                  <a:moveTo>
                    <a:pt x="5" y="9"/>
                  </a:moveTo>
                  <a:lnTo>
                    <a:pt x="7" y="4"/>
                  </a:lnTo>
                  <a:lnTo>
                    <a:pt x="0" y="7"/>
                  </a:lnTo>
                  <a:lnTo>
                    <a:pt x="7" y="2"/>
                  </a:lnTo>
                  <a:lnTo>
                    <a:pt x="3" y="4"/>
                  </a:lnTo>
                  <a:lnTo>
                    <a:pt x="12" y="0"/>
                  </a:lnTo>
                  <a:lnTo>
                    <a:pt x="5" y="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Freeform 112"/>
            <p:cNvSpPr>
              <a:spLocks/>
            </p:cNvSpPr>
            <p:nvPr/>
          </p:nvSpPr>
          <p:spPr bwMode="auto">
            <a:xfrm>
              <a:off x="4264026" y="2913064"/>
              <a:ext cx="11113" cy="793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7" y="0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2" y="3"/>
                  </a:lnTo>
                  <a:lnTo>
                    <a:pt x="7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Freeform 113"/>
            <p:cNvSpPr>
              <a:spLocks/>
            </p:cNvSpPr>
            <p:nvPr/>
          </p:nvSpPr>
          <p:spPr bwMode="auto">
            <a:xfrm>
              <a:off x="4264026" y="2913064"/>
              <a:ext cx="11113" cy="793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7" y="0"/>
                </a:cxn>
                <a:cxn ang="0">
                  <a:pos x="5" y="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lnTo>
                    <a:pt x="2" y="3"/>
                  </a:lnTo>
                  <a:lnTo>
                    <a:pt x="0" y="3"/>
                  </a:lnTo>
                  <a:lnTo>
                    <a:pt x="2" y="3"/>
                  </a:lnTo>
                  <a:lnTo>
                    <a:pt x="7" y="0"/>
                  </a:lnTo>
                  <a:lnTo>
                    <a:pt x="5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Freeform 114"/>
            <p:cNvSpPr>
              <a:spLocks/>
            </p:cNvSpPr>
            <p:nvPr/>
          </p:nvSpPr>
          <p:spPr bwMode="auto">
            <a:xfrm>
              <a:off x="4443414" y="2951164"/>
              <a:ext cx="79375" cy="79375"/>
            </a:xfrm>
            <a:custGeom>
              <a:avLst/>
              <a:gdLst/>
              <a:ahLst/>
              <a:cxnLst>
                <a:cxn ang="0">
                  <a:pos x="16" y="16"/>
                </a:cxn>
                <a:cxn ang="0">
                  <a:pos x="20" y="15"/>
                </a:cxn>
                <a:cxn ang="0">
                  <a:pos x="17" y="21"/>
                </a:cxn>
                <a:cxn ang="0">
                  <a:pos x="14" y="20"/>
                </a:cxn>
                <a:cxn ang="0">
                  <a:pos x="15" y="18"/>
                </a:cxn>
                <a:cxn ang="0">
                  <a:pos x="10" y="20"/>
                </a:cxn>
                <a:cxn ang="0">
                  <a:pos x="8" y="20"/>
                </a:cxn>
                <a:cxn ang="0">
                  <a:pos x="9" y="19"/>
                </a:cxn>
                <a:cxn ang="0">
                  <a:pos x="10" y="19"/>
                </a:cxn>
                <a:cxn ang="0">
                  <a:pos x="11" y="17"/>
                </a:cxn>
                <a:cxn ang="0">
                  <a:pos x="10" y="17"/>
                </a:cxn>
                <a:cxn ang="0">
                  <a:pos x="7" y="17"/>
                </a:cxn>
                <a:cxn ang="0">
                  <a:pos x="6" y="17"/>
                </a:cxn>
                <a:cxn ang="0">
                  <a:pos x="2" y="17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9" y="7"/>
                </a:cxn>
                <a:cxn ang="0">
                  <a:pos x="16" y="1"/>
                </a:cxn>
                <a:cxn ang="0">
                  <a:pos x="20" y="0"/>
                </a:cxn>
                <a:cxn ang="0">
                  <a:pos x="12" y="8"/>
                </a:cxn>
                <a:cxn ang="0">
                  <a:pos x="15" y="6"/>
                </a:cxn>
                <a:cxn ang="0">
                  <a:pos x="16" y="9"/>
                </a:cxn>
                <a:cxn ang="0">
                  <a:pos x="21" y="10"/>
                </a:cxn>
                <a:cxn ang="0">
                  <a:pos x="18" y="13"/>
                </a:cxn>
                <a:cxn ang="0">
                  <a:pos x="21" y="13"/>
                </a:cxn>
                <a:cxn ang="0">
                  <a:pos x="16" y="16"/>
                </a:cxn>
              </a:cxnLst>
              <a:rect l="0" t="0" r="r" b="b"/>
              <a:pathLst>
                <a:path w="21" h="21">
                  <a:moveTo>
                    <a:pt x="16" y="16"/>
                  </a:moveTo>
                  <a:cubicBezTo>
                    <a:pt x="20" y="15"/>
                    <a:pt x="20" y="15"/>
                    <a:pt x="20" y="15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0" y="17"/>
                  </a:cubicBezTo>
                  <a:cubicBezTo>
                    <a:pt x="9" y="17"/>
                    <a:pt x="8" y="17"/>
                    <a:pt x="7" y="17"/>
                  </a:cubicBezTo>
                  <a:cubicBezTo>
                    <a:pt x="7" y="17"/>
                    <a:pt x="6" y="17"/>
                    <a:pt x="6" y="17"/>
                  </a:cubicBezTo>
                  <a:cubicBezTo>
                    <a:pt x="5" y="17"/>
                    <a:pt x="3" y="17"/>
                    <a:pt x="2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6" y="16"/>
                    <a:pt x="16" y="16"/>
                    <a:pt x="16" y="1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Freeform 115"/>
            <p:cNvSpPr>
              <a:spLocks/>
            </p:cNvSpPr>
            <p:nvPr/>
          </p:nvSpPr>
          <p:spPr bwMode="auto">
            <a:xfrm>
              <a:off x="4365626" y="2744789"/>
              <a:ext cx="55563" cy="33338"/>
            </a:xfrm>
            <a:custGeom>
              <a:avLst/>
              <a:gdLst/>
              <a:ahLst/>
              <a:cxnLst>
                <a:cxn ang="0">
                  <a:pos x="12" y="9"/>
                </a:cxn>
                <a:cxn ang="0">
                  <a:pos x="8" y="6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0" y="7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3" y="0"/>
                </a:cxn>
                <a:cxn ang="0">
                  <a:pos x="15" y="7"/>
                </a:cxn>
                <a:cxn ang="0">
                  <a:pos x="12" y="9"/>
                </a:cxn>
              </a:cxnLst>
              <a:rect l="0" t="0" r="r" b="b"/>
              <a:pathLst>
                <a:path w="15" h="9">
                  <a:moveTo>
                    <a:pt x="12" y="9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1" y="7"/>
                    <a:pt x="0" y="7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2" y="9"/>
                    <a:pt x="12" y="9"/>
                    <a:pt x="12" y="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Freeform 116"/>
            <p:cNvSpPr>
              <a:spLocks/>
            </p:cNvSpPr>
            <p:nvPr/>
          </p:nvSpPr>
          <p:spPr bwMode="auto">
            <a:xfrm>
              <a:off x="4489451" y="2722564"/>
              <a:ext cx="22225" cy="11113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5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4" y="2"/>
                </a:cxn>
                <a:cxn ang="0">
                  <a:pos x="4" y="7"/>
                </a:cxn>
              </a:cxnLst>
              <a:rect l="0" t="0" r="r" b="b"/>
              <a:pathLst>
                <a:path w="14" h="7">
                  <a:moveTo>
                    <a:pt x="4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2" y="5"/>
                  </a:lnTo>
                  <a:lnTo>
                    <a:pt x="9" y="0"/>
                  </a:lnTo>
                  <a:lnTo>
                    <a:pt x="9" y="0"/>
                  </a:lnTo>
                  <a:lnTo>
                    <a:pt x="14" y="2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Freeform 117"/>
            <p:cNvSpPr>
              <a:spLocks/>
            </p:cNvSpPr>
            <p:nvPr/>
          </p:nvSpPr>
          <p:spPr bwMode="auto">
            <a:xfrm>
              <a:off x="4489451" y="2722564"/>
              <a:ext cx="22225" cy="11113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5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4" y="2"/>
                </a:cxn>
                <a:cxn ang="0">
                  <a:pos x="4" y="7"/>
                </a:cxn>
              </a:cxnLst>
              <a:rect l="0" t="0" r="r" b="b"/>
              <a:pathLst>
                <a:path w="14" h="7">
                  <a:moveTo>
                    <a:pt x="4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2" y="5"/>
                  </a:lnTo>
                  <a:lnTo>
                    <a:pt x="9" y="0"/>
                  </a:lnTo>
                  <a:lnTo>
                    <a:pt x="9" y="0"/>
                  </a:lnTo>
                  <a:lnTo>
                    <a:pt x="14" y="2"/>
                  </a:lnTo>
                  <a:lnTo>
                    <a:pt x="4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118"/>
            <p:cNvSpPr>
              <a:spLocks/>
            </p:cNvSpPr>
            <p:nvPr/>
          </p:nvSpPr>
          <p:spPr bwMode="auto">
            <a:xfrm>
              <a:off x="4443414" y="2662239"/>
              <a:ext cx="158750" cy="134938"/>
            </a:xfrm>
            <a:custGeom>
              <a:avLst/>
              <a:gdLst/>
              <a:ahLst/>
              <a:cxnLst>
                <a:cxn ang="0">
                  <a:pos x="33" y="27"/>
                </a:cxn>
                <a:cxn ang="0">
                  <a:pos x="30" y="24"/>
                </a:cxn>
                <a:cxn ang="0">
                  <a:pos x="29" y="23"/>
                </a:cxn>
                <a:cxn ang="0">
                  <a:pos x="27" y="25"/>
                </a:cxn>
                <a:cxn ang="0">
                  <a:pos x="27" y="25"/>
                </a:cxn>
                <a:cxn ang="0">
                  <a:pos x="28" y="32"/>
                </a:cxn>
                <a:cxn ang="0">
                  <a:pos x="23" y="34"/>
                </a:cxn>
                <a:cxn ang="0">
                  <a:pos x="19" y="31"/>
                </a:cxn>
                <a:cxn ang="0">
                  <a:pos x="18" y="31"/>
                </a:cxn>
                <a:cxn ang="0">
                  <a:pos x="19" y="31"/>
                </a:cxn>
                <a:cxn ang="0">
                  <a:pos x="20" y="36"/>
                </a:cxn>
                <a:cxn ang="0">
                  <a:pos x="15" y="36"/>
                </a:cxn>
                <a:cxn ang="0">
                  <a:pos x="13" y="34"/>
                </a:cxn>
                <a:cxn ang="0">
                  <a:pos x="10" y="30"/>
                </a:cxn>
                <a:cxn ang="0">
                  <a:pos x="6" y="28"/>
                </a:cxn>
                <a:cxn ang="0">
                  <a:pos x="0" y="27"/>
                </a:cxn>
                <a:cxn ang="0">
                  <a:pos x="1" y="26"/>
                </a:cxn>
                <a:cxn ang="0">
                  <a:pos x="5" y="24"/>
                </a:cxn>
                <a:cxn ang="0">
                  <a:pos x="14" y="24"/>
                </a:cxn>
                <a:cxn ang="0">
                  <a:pos x="13" y="23"/>
                </a:cxn>
                <a:cxn ang="0">
                  <a:pos x="21" y="20"/>
                </a:cxn>
                <a:cxn ang="0">
                  <a:pos x="23" y="17"/>
                </a:cxn>
                <a:cxn ang="0">
                  <a:pos x="21" y="14"/>
                </a:cxn>
                <a:cxn ang="0">
                  <a:pos x="18" y="15"/>
                </a:cxn>
                <a:cxn ang="0">
                  <a:pos x="21" y="13"/>
                </a:cxn>
                <a:cxn ang="0">
                  <a:pos x="19" y="10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5" y="10"/>
                </a:cxn>
                <a:cxn ang="0">
                  <a:pos x="4" y="9"/>
                </a:cxn>
                <a:cxn ang="0">
                  <a:pos x="3" y="5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0" y="1"/>
                </a:cxn>
                <a:cxn ang="0">
                  <a:pos x="17" y="2"/>
                </a:cxn>
                <a:cxn ang="0">
                  <a:pos x="13" y="3"/>
                </a:cxn>
                <a:cxn ang="0">
                  <a:pos x="10" y="5"/>
                </a:cxn>
                <a:cxn ang="0">
                  <a:pos x="11" y="6"/>
                </a:cxn>
                <a:cxn ang="0">
                  <a:pos x="15" y="2"/>
                </a:cxn>
                <a:cxn ang="0">
                  <a:pos x="16" y="2"/>
                </a:cxn>
                <a:cxn ang="0">
                  <a:pos x="21" y="1"/>
                </a:cxn>
                <a:cxn ang="0">
                  <a:pos x="22" y="1"/>
                </a:cxn>
                <a:cxn ang="0">
                  <a:pos x="24" y="1"/>
                </a:cxn>
                <a:cxn ang="0">
                  <a:pos x="25" y="1"/>
                </a:cxn>
                <a:cxn ang="0">
                  <a:pos x="23" y="2"/>
                </a:cxn>
                <a:cxn ang="0">
                  <a:pos x="20" y="5"/>
                </a:cxn>
                <a:cxn ang="0">
                  <a:pos x="27" y="5"/>
                </a:cxn>
                <a:cxn ang="0">
                  <a:pos x="33" y="4"/>
                </a:cxn>
                <a:cxn ang="0">
                  <a:pos x="31" y="7"/>
                </a:cxn>
                <a:cxn ang="0">
                  <a:pos x="35" y="8"/>
                </a:cxn>
                <a:cxn ang="0">
                  <a:pos x="38" y="12"/>
                </a:cxn>
                <a:cxn ang="0">
                  <a:pos x="36" y="13"/>
                </a:cxn>
                <a:cxn ang="0">
                  <a:pos x="38" y="14"/>
                </a:cxn>
                <a:cxn ang="0">
                  <a:pos x="33" y="16"/>
                </a:cxn>
                <a:cxn ang="0">
                  <a:pos x="33" y="16"/>
                </a:cxn>
                <a:cxn ang="0">
                  <a:pos x="33" y="16"/>
                </a:cxn>
                <a:cxn ang="0">
                  <a:pos x="38" y="18"/>
                </a:cxn>
                <a:cxn ang="0">
                  <a:pos x="42" y="22"/>
                </a:cxn>
                <a:cxn ang="0">
                  <a:pos x="33" y="27"/>
                </a:cxn>
              </a:cxnLst>
              <a:rect l="0" t="0" r="r" b="b"/>
              <a:pathLst>
                <a:path w="42" h="36">
                  <a:moveTo>
                    <a:pt x="33" y="27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33" y="27"/>
                    <a:pt x="33" y="27"/>
                    <a:pt x="33" y="2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 119"/>
            <p:cNvSpPr>
              <a:spLocks/>
            </p:cNvSpPr>
            <p:nvPr/>
          </p:nvSpPr>
          <p:spPr bwMode="auto">
            <a:xfrm>
              <a:off x="4533901" y="2665414"/>
              <a:ext cx="30163" cy="7938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7" y="5"/>
                </a:cxn>
                <a:cxn ang="0">
                  <a:pos x="5" y="5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19" y="3"/>
                </a:cxn>
                <a:cxn ang="0">
                  <a:pos x="14" y="5"/>
                </a:cxn>
              </a:cxnLst>
              <a:rect l="0" t="0" r="r" b="b"/>
              <a:pathLst>
                <a:path w="19" h="5">
                  <a:moveTo>
                    <a:pt x="14" y="5"/>
                  </a:moveTo>
                  <a:lnTo>
                    <a:pt x="7" y="5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5" y="0"/>
                  </a:lnTo>
                  <a:lnTo>
                    <a:pt x="19" y="3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Freeform 120"/>
            <p:cNvSpPr>
              <a:spLocks/>
            </p:cNvSpPr>
            <p:nvPr/>
          </p:nvSpPr>
          <p:spPr bwMode="auto">
            <a:xfrm>
              <a:off x="4533901" y="2665414"/>
              <a:ext cx="30163" cy="7938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7" y="5"/>
                </a:cxn>
                <a:cxn ang="0">
                  <a:pos x="5" y="5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19" y="3"/>
                </a:cxn>
                <a:cxn ang="0">
                  <a:pos x="14" y="5"/>
                </a:cxn>
              </a:cxnLst>
              <a:rect l="0" t="0" r="r" b="b"/>
              <a:pathLst>
                <a:path w="19" h="5">
                  <a:moveTo>
                    <a:pt x="14" y="5"/>
                  </a:moveTo>
                  <a:lnTo>
                    <a:pt x="7" y="5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5" y="0"/>
                  </a:lnTo>
                  <a:lnTo>
                    <a:pt x="19" y="3"/>
                  </a:lnTo>
                  <a:lnTo>
                    <a:pt x="14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Freeform 121"/>
            <p:cNvSpPr>
              <a:spLocks/>
            </p:cNvSpPr>
            <p:nvPr/>
          </p:nvSpPr>
          <p:spPr bwMode="auto">
            <a:xfrm>
              <a:off x="4484689" y="2632076"/>
              <a:ext cx="82550" cy="26988"/>
            </a:xfrm>
            <a:custGeom>
              <a:avLst/>
              <a:gdLst/>
              <a:ahLst/>
              <a:cxnLst>
                <a:cxn ang="0">
                  <a:pos x="36" y="17"/>
                </a:cxn>
                <a:cxn ang="0">
                  <a:pos x="12" y="14"/>
                </a:cxn>
                <a:cxn ang="0">
                  <a:pos x="7" y="14"/>
                </a:cxn>
                <a:cxn ang="0">
                  <a:pos x="5" y="14"/>
                </a:cxn>
                <a:cxn ang="0">
                  <a:pos x="0" y="12"/>
                </a:cxn>
                <a:cxn ang="0">
                  <a:pos x="5" y="10"/>
                </a:cxn>
                <a:cxn ang="0">
                  <a:pos x="12" y="5"/>
                </a:cxn>
                <a:cxn ang="0">
                  <a:pos x="3" y="5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9" y="3"/>
                </a:cxn>
                <a:cxn ang="0">
                  <a:pos x="19" y="5"/>
                </a:cxn>
                <a:cxn ang="0">
                  <a:pos x="19" y="7"/>
                </a:cxn>
                <a:cxn ang="0">
                  <a:pos x="31" y="10"/>
                </a:cxn>
                <a:cxn ang="0">
                  <a:pos x="52" y="12"/>
                </a:cxn>
                <a:cxn ang="0">
                  <a:pos x="36" y="17"/>
                </a:cxn>
              </a:cxnLst>
              <a:rect l="0" t="0" r="r" b="b"/>
              <a:pathLst>
                <a:path w="52" h="17">
                  <a:moveTo>
                    <a:pt x="36" y="17"/>
                  </a:moveTo>
                  <a:lnTo>
                    <a:pt x="12" y="14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0" y="12"/>
                  </a:lnTo>
                  <a:lnTo>
                    <a:pt x="5" y="10"/>
                  </a:lnTo>
                  <a:lnTo>
                    <a:pt x="12" y="5"/>
                  </a:lnTo>
                  <a:lnTo>
                    <a:pt x="3" y="5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9" y="3"/>
                  </a:lnTo>
                  <a:lnTo>
                    <a:pt x="19" y="5"/>
                  </a:lnTo>
                  <a:lnTo>
                    <a:pt x="19" y="7"/>
                  </a:lnTo>
                  <a:lnTo>
                    <a:pt x="31" y="10"/>
                  </a:lnTo>
                  <a:lnTo>
                    <a:pt x="52" y="12"/>
                  </a:lnTo>
                  <a:lnTo>
                    <a:pt x="36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Freeform 122"/>
            <p:cNvSpPr>
              <a:spLocks/>
            </p:cNvSpPr>
            <p:nvPr/>
          </p:nvSpPr>
          <p:spPr bwMode="auto">
            <a:xfrm>
              <a:off x="4484689" y="2632076"/>
              <a:ext cx="82550" cy="26988"/>
            </a:xfrm>
            <a:custGeom>
              <a:avLst/>
              <a:gdLst/>
              <a:ahLst/>
              <a:cxnLst>
                <a:cxn ang="0">
                  <a:pos x="36" y="17"/>
                </a:cxn>
                <a:cxn ang="0">
                  <a:pos x="12" y="14"/>
                </a:cxn>
                <a:cxn ang="0">
                  <a:pos x="7" y="14"/>
                </a:cxn>
                <a:cxn ang="0">
                  <a:pos x="5" y="14"/>
                </a:cxn>
                <a:cxn ang="0">
                  <a:pos x="0" y="12"/>
                </a:cxn>
                <a:cxn ang="0">
                  <a:pos x="5" y="10"/>
                </a:cxn>
                <a:cxn ang="0">
                  <a:pos x="12" y="5"/>
                </a:cxn>
                <a:cxn ang="0">
                  <a:pos x="3" y="5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9" y="3"/>
                </a:cxn>
                <a:cxn ang="0">
                  <a:pos x="19" y="5"/>
                </a:cxn>
                <a:cxn ang="0">
                  <a:pos x="19" y="7"/>
                </a:cxn>
                <a:cxn ang="0">
                  <a:pos x="31" y="10"/>
                </a:cxn>
                <a:cxn ang="0">
                  <a:pos x="52" y="12"/>
                </a:cxn>
                <a:cxn ang="0">
                  <a:pos x="36" y="17"/>
                </a:cxn>
              </a:cxnLst>
              <a:rect l="0" t="0" r="r" b="b"/>
              <a:pathLst>
                <a:path w="52" h="17">
                  <a:moveTo>
                    <a:pt x="36" y="17"/>
                  </a:moveTo>
                  <a:lnTo>
                    <a:pt x="12" y="14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0" y="12"/>
                  </a:lnTo>
                  <a:lnTo>
                    <a:pt x="5" y="10"/>
                  </a:lnTo>
                  <a:lnTo>
                    <a:pt x="12" y="5"/>
                  </a:lnTo>
                  <a:lnTo>
                    <a:pt x="3" y="5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9" y="3"/>
                  </a:lnTo>
                  <a:lnTo>
                    <a:pt x="19" y="5"/>
                  </a:lnTo>
                  <a:lnTo>
                    <a:pt x="19" y="7"/>
                  </a:lnTo>
                  <a:lnTo>
                    <a:pt x="31" y="10"/>
                  </a:lnTo>
                  <a:lnTo>
                    <a:pt x="52" y="12"/>
                  </a:lnTo>
                  <a:lnTo>
                    <a:pt x="36" y="1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Freeform 123"/>
            <p:cNvSpPr>
              <a:spLocks/>
            </p:cNvSpPr>
            <p:nvPr/>
          </p:nvSpPr>
          <p:spPr bwMode="auto">
            <a:xfrm>
              <a:off x="4530726" y="2601914"/>
              <a:ext cx="52388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7" y="7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33" y="7"/>
                </a:cxn>
                <a:cxn ang="0">
                  <a:pos x="0" y="14"/>
                </a:cxn>
              </a:cxnLst>
              <a:rect l="0" t="0" r="r" b="b"/>
              <a:pathLst>
                <a:path w="33" h="14">
                  <a:moveTo>
                    <a:pt x="0" y="14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3" y="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124"/>
            <p:cNvSpPr>
              <a:spLocks/>
            </p:cNvSpPr>
            <p:nvPr/>
          </p:nvSpPr>
          <p:spPr bwMode="auto">
            <a:xfrm>
              <a:off x="4530726" y="2601914"/>
              <a:ext cx="52388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7" y="7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33" y="7"/>
                </a:cxn>
                <a:cxn ang="0">
                  <a:pos x="0" y="14"/>
                </a:cxn>
              </a:cxnLst>
              <a:rect l="0" t="0" r="r" b="b"/>
              <a:pathLst>
                <a:path w="33" h="14">
                  <a:moveTo>
                    <a:pt x="0" y="14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3" y="7"/>
                  </a:lnTo>
                  <a:lnTo>
                    <a:pt x="0" y="1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Freeform 125"/>
            <p:cNvSpPr>
              <a:spLocks/>
            </p:cNvSpPr>
            <p:nvPr/>
          </p:nvSpPr>
          <p:spPr bwMode="auto">
            <a:xfrm>
              <a:off x="4525964" y="2590801"/>
              <a:ext cx="211138" cy="52388"/>
            </a:xfrm>
            <a:custGeom>
              <a:avLst/>
              <a:gdLst/>
              <a:ahLst/>
              <a:cxnLst>
                <a:cxn ang="0">
                  <a:pos x="40" y="5"/>
                </a:cxn>
                <a:cxn ang="0">
                  <a:pos x="32" y="7"/>
                </a:cxn>
                <a:cxn ang="0">
                  <a:pos x="32" y="7"/>
                </a:cxn>
                <a:cxn ang="0">
                  <a:pos x="27" y="9"/>
                </a:cxn>
                <a:cxn ang="0">
                  <a:pos x="11" y="14"/>
                </a:cxn>
                <a:cxn ang="0">
                  <a:pos x="0" y="12"/>
                </a:cxn>
                <a:cxn ang="0">
                  <a:pos x="4" y="11"/>
                </a:cxn>
                <a:cxn ang="0">
                  <a:pos x="10" y="10"/>
                </a:cxn>
                <a:cxn ang="0">
                  <a:pos x="8" y="9"/>
                </a:cxn>
                <a:cxn ang="0">
                  <a:pos x="14" y="8"/>
                </a:cxn>
                <a:cxn ang="0">
                  <a:pos x="16" y="6"/>
                </a:cxn>
                <a:cxn ang="0">
                  <a:pos x="15" y="6"/>
                </a:cxn>
                <a:cxn ang="0">
                  <a:pos x="18" y="4"/>
                </a:cxn>
                <a:cxn ang="0">
                  <a:pos x="15" y="4"/>
                </a:cxn>
                <a:cxn ang="0">
                  <a:pos x="15" y="2"/>
                </a:cxn>
                <a:cxn ang="0">
                  <a:pos x="37" y="0"/>
                </a:cxn>
                <a:cxn ang="0">
                  <a:pos x="46" y="1"/>
                </a:cxn>
                <a:cxn ang="0">
                  <a:pos x="49" y="1"/>
                </a:cxn>
                <a:cxn ang="0">
                  <a:pos x="56" y="2"/>
                </a:cxn>
                <a:cxn ang="0">
                  <a:pos x="40" y="5"/>
                </a:cxn>
              </a:cxnLst>
              <a:rect l="0" t="0" r="r" b="b"/>
              <a:pathLst>
                <a:path w="56" h="14">
                  <a:moveTo>
                    <a:pt x="40" y="5"/>
                  </a:moveTo>
                  <a:cubicBezTo>
                    <a:pt x="32" y="7"/>
                    <a:pt x="32" y="7"/>
                    <a:pt x="32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2" y="10"/>
                    <a:pt x="16" y="12"/>
                    <a:pt x="11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21" y="2"/>
                    <a:pt x="30" y="1"/>
                    <a:pt x="37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1" y="3"/>
                    <a:pt x="45" y="4"/>
                    <a:pt x="4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126"/>
            <p:cNvSpPr>
              <a:spLocks/>
            </p:cNvSpPr>
            <p:nvPr/>
          </p:nvSpPr>
          <p:spPr bwMode="auto">
            <a:xfrm>
              <a:off x="4470401" y="2609851"/>
              <a:ext cx="44450" cy="14288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6" y="3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4" y="4"/>
                </a:cxn>
              </a:cxnLst>
              <a:rect l="0" t="0" r="r" b="b"/>
              <a:pathLst>
                <a:path w="12" h="4">
                  <a:moveTo>
                    <a:pt x="4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1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4" y="4"/>
                    <a:pt x="4" y="4"/>
                    <a:pt x="4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Freeform 127"/>
            <p:cNvSpPr>
              <a:spLocks/>
            </p:cNvSpPr>
            <p:nvPr/>
          </p:nvSpPr>
          <p:spPr bwMode="auto">
            <a:xfrm>
              <a:off x="4448176" y="2620964"/>
              <a:ext cx="11113" cy="7938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2" y="5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7" y="0"/>
                </a:cxn>
                <a:cxn ang="0">
                  <a:pos x="4" y="2"/>
                </a:cxn>
              </a:cxnLst>
              <a:rect l="0" t="0" r="r" b="b"/>
              <a:pathLst>
                <a:path w="7" h="5">
                  <a:moveTo>
                    <a:pt x="4" y="2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7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128"/>
            <p:cNvSpPr>
              <a:spLocks/>
            </p:cNvSpPr>
            <p:nvPr/>
          </p:nvSpPr>
          <p:spPr bwMode="auto">
            <a:xfrm>
              <a:off x="4448176" y="2620964"/>
              <a:ext cx="11113" cy="7938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2" y="5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7" y="0"/>
                </a:cxn>
                <a:cxn ang="0">
                  <a:pos x="4" y="2"/>
                </a:cxn>
              </a:cxnLst>
              <a:rect l="0" t="0" r="r" b="b"/>
              <a:pathLst>
                <a:path w="7" h="5">
                  <a:moveTo>
                    <a:pt x="4" y="2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7" y="0"/>
                  </a:lnTo>
                  <a:lnTo>
                    <a:pt x="4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Freeform 129"/>
            <p:cNvSpPr>
              <a:spLocks/>
            </p:cNvSpPr>
            <p:nvPr/>
          </p:nvSpPr>
          <p:spPr bwMode="auto">
            <a:xfrm>
              <a:off x="4432301" y="2632076"/>
              <a:ext cx="41275" cy="15875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2" y="4"/>
                </a:cxn>
                <a:cxn ang="0">
                  <a:pos x="3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1" y="1"/>
                </a:cxn>
                <a:cxn ang="0">
                  <a:pos x="5" y="4"/>
                </a:cxn>
              </a:cxnLst>
              <a:rect l="0" t="0" r="r" b="b"/>
              <a:pathLst>
                <a:path w="11" h="4">
                  <a:moveTo>
                    <a:pt x="5" y="4"/>
                  </a:moveTo>
                  <a:cubicBezTo>
                    <a:pt x="4" y="4"/>
                    <a:pt x="3" y="4"/>
                    <a:pt x="2" y="4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5" y="4"/>
                    <a:pt x="5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Freeform 130"/>
            <p:cNvSpPr>
              <a:spLocks/>
            </p:cNvSpPr>
            <p:nvPr/>
          </p:nvSpPr>
          <p:spPr bwMode="auto">
            <a:xfrm>
              <a:off x="4395789" y="2654301"/>
              <a:ext cx="47625" cy="26988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18" y="7"/>
                </a:cxn>
                <a:cxn ang="0">
                  <a:pos x="23" y="7"/>
                </a:cxn>
                <a:cxn ang="0">
                  <a:pos x="14" y="15"/>
                </a:cxn>
                <a:cxn ang="0">
                  <a:pos x="11" y="17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9" y="5"/>
                </a:cxn>
                <a:cxn ang="0">
                  <a:pos x="16" y="3"/>
                </a:cxn>
                <a:cxn ang="0">
                  <a:pos x="30" y="0"/>
                </a:cxn>
                <a:cxn ang="0">
                  <a:pos x="21" y="5"/>
                </a:cxn>
              </a:cxnLst>
              <a:rect l="0" t="0" r="r" b="b"/>
              <a:pathLst>
                <a:path w="30" h="17">
                  <a:moveTo>
                    <a:pt x="21" y="5"/>
                  </a:moveTo>
                  <a:lnTo>
                    <a:pt x="18" y="7"/>
                  </a:lnTo>
                  <a:lnTo>
                    <a:pt x="23" y="7"/>
                  </a:lnTo>
                  <a:lnTo>
                    <a:pt x="14" y="15"/>
                  </a:lnTo>
                  <a:lnTo>
                    <a:pt x="11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7"/>
                  </a:lnTo>
                  <a:lnTo>
                    <a:pt x="9" y="5"/>
                  </a:lnTo>
                  <a:lnTo>
                    <a:pt x="16" y="3"/>
                  </a:lnTo>
                  <a:lnTo>
                    <a:pt x="30" y="0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Freeform 131"/>
            <p:cNvSpPr>
              <a:spLocks/>
            </p:cNvSpPr>
            <p:nvPr/>
          </p:nvSpPr>
          <p:spPr bwMode="auto">
            <a:xfrm>
              <a:off x="4395789" y="2654301"/>
              <a:ext cx="47625" cy="26988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18" y="7"/>
                </a:cxn>
                <a:cxn ang="0">
                  <a:pos x="23" y="7"/>
                </a:cxn>
                <a:cxn ang="0">
                  <a:pos x="14" y="15"/>
                </a:cxn>
                <a:cxn ang="0">
                  <a:pos x="11" y="17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9" y="5"/>
                </a:cxn>
                <a:cxn ang="0">
                  <a:pos x="16" y="3"/>
                </a:cxn>
                <a:cxn ang="0">
                  <a:pos x="30" y="0"/>
                </a:cxn>
                <a:cxn ang="0">
                  <a:pos x="21" y="5"/>
                </a:cxn>
              </a:cxnLst>
              <a:rect l="0" t="0" r="r" b="b"/>
              <a:pathLst>
                <a:path w="30" h="17">
                  <a:moveTo>
                    <a:pt x="21" y="5"/>
                  </a:moveTo>
                  <a:lnTo>
                    <a:pt x="18" y="7"/>
                  </a:lnTo>
                  <a:lnTo>
                    <a:pt x="23" y="7"/>
                  </a:lnTo>
                  <a:lnTo>
                    <a:pt x="14" y="15"/>
                  </a:lnTo>
                  <a:lnTo>
                    <a:pt x="11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7"/>
                  </a:lnTo>
                  <a:lnTo>
                    <a:pt x="9" y="5"/>
                  </a:lnTo>
                  <a:lnTo>
                    <a:pt x="16" y="3"/>
                  </a:lnTo>
                  <a:lnTo>
                    <a:pt x="30" y="0"/>
                  </a:lnTo>
                  <a:lnTo>
                    <a:pt x="21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132"/>
            <p:cNvSpPr>
              <a:spLocks/>
            </p:cNvSpPr>
            <p:nvPr/>
          </p:nvSpPr>
          <p:spPr bwMode="auto">
            <a:xfrm>
              <a:off x="4335464" y="2620964"/>
              <a:ext cx="60325" cy="11113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12" y="7"/>
                </a:cxn>
                <a:cxn ang="0">
                  <a:pos x="7" y="7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0" y="5"/>
                </a:cxn>
                <a:cxn ang="0">
                  <a:pos x="7" y="5"/>
                </a:cxn>
                <a:cxn ang="0">
                  <a:pos x="23" y="2"/>
                </a:cxn>
                <a:cxn ang="0">
                  <a:pos x="38" y="0"/>
                </a:cxn>
                <a:cxn ang="0">
                  <a:pos x="26" y="2"/>
                </a:cxn>
              </a:cxnLst>
              <a:rect l="0" t="0" r="r" b="b"/>
              <a:pathLst>
                <a:path w="38" h="7">
                  <a:moveTo>
                    <a:pt x="26" y="2"/>
                  </a:moveTo>
                  <a:lnTo>
                    <a:pt x="12" y="7"/>
                  </a:lnTo>
                  <a:lnTo>
                    <a:pt x="7" y="7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7" y="5"/>
                  </a:lnTo>
                  <a:lnTo>
                    <a:pt x="23" y="2"/>
                  </a:lnTo>
                  <a:lnTo>
                    <a:pt x="38" y="0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Freeform 133"/>
            <p:cNvSpPr>
              <a:spLocks/>
            </p:cNvSpPr>
            <p:nvPr/>
          </p:nvSpPr>
          <p:spPr bwMode="auto">
            <a:xfrm>
              <a:off x="4335464" y="2620964"/>
              <a:ext cx="60325" cy="11113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12" y="7"/>
                </a:cxn>
                <a:cxn ang="0">
                  <a:pos x="7" y="7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0" y="5"/>
                </a:cxn>
                <a:cxn ang="0">
                  <a:pos x="7" y="5"/>
                </a:cxn>
                <a:cxn ang="0">
                  <a:pos x="23" y="2"/>
                </a:cxn>
                <a:cxn ang="0">
                  <a:pos x="38" y="0"/>
                </a:cxn>
                <a:cxn ang="0">
                  <a:pos x="26" y="2"/>
                </a:cxn>
              </a:cxnLst>
              <a:rect l="0" t="0" r="r" b="b"/>
              <a:pathLst>
                <a:path w="38" h="7">
                  <a:moveTo>
                    <a:pt x="26" y="2"/>
                  </a:moveTo>
                  <a:lnTo>
                    <a:pt x="12" y="7"/>
                  </a:lnTo>
                  <a:lnTo>
                    <a:pt x="7" y="7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7" y="5"/>
                  </a:lnTo>
                  <a:lnTo>
                    <a:pt x="23" y="2"/>
                  </a:lnTo>
                  <a:lnTo>
                    <a:pt x="38" y="0"/>
                  </a:lnTo>
                  <a:lnTo>
                    <a:pt x="26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Freeform 134"/>
            <p:cNvSpPr>
              <a:spLocks/>
            </p:cNvSpPr>
            <p:nvPr/>
          </p:nvSpPr>
          <p:spPr bwMode="auto">
            <a:xfrm>
              <a:off x="4349751" y="2628901"/>
              <a:ext cx="74613" cy="19050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3" y="5"/>
                </a:cxn>
                <a:cxn ang="0">
                  <a:pos x="2" y="4"/>
                </a:cxn>
                <a:cxn ang="0">
                  <a:pos x="5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8" y="0"/>
                </a:cxn>
                <a:cxn ang="0">
                  <a:pos x="11" y="2"/>
                </a:cxn>
                <a:cxn ang="0">
                  <a:pos x="13" y="3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17" y="1"/>
                </a:cxn>
                <a:cxn ang="0">
                  <a:pos x="18" y="1"/>
                </a:cxn>
                <a:cxn ang="0">
                  <a:pos x="18" y="2"/>
                </a:cxn>
                <a:cxn ang="0">
                  <a:pos x="20" y="3"/>
                </a:cxn>
                <a:cxn ang="0">
                  <a:pos x="16" y="4"/>
                </a:cxn>
              </a:cxnLst>
              <a:rect l="0" t="0" r="r" b="b"/>
              <a:pathLst>
                <a:path w="20" h="5">
                  <a:moveTo>
                    <a:pt x="16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2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4" y="2"/>
                    <a:pt x="14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6" y="4"/>
                    <a:pt x="16" y="4"/>
                    <a:pt x="1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Freeform 135"/>
            <p:cNvSpPr>
              <a:spLocks/>
            </p:cNvSpPr>
            <p:nvPr/>
          </p:nvSpPr>
          <p:spPr bwMode="auto">
            <a:xfrm>
              <a:off x="4260851" y="2659064"/>
              <a:ext cx="134938" cy="44450"/>
            </a:xfrm>
            <a:custGeom>
              <a:avLst/>
              <a:gdLst/>
              <a:ahLst/>
              <a:cxnLst>
                <a:cxn ang="0">
                  <a:pos x="32" y="2"/>
                </a:cxn>
                <a:cxn ang="0">
                  <a:pos x="30" y="2"/>
                </a:cxn>
                <a:cxn ang="0">
                  <a:pos x="25" y="6"/>
                </a:cxn>
                <a:cxn ang="0">
                  <a:pos x="28" y="9"/>
                </a:cxn>
                <a:cxn ang="0">
                  <a:pos x="27" y="1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6" y="10"/>
                </a:cxn>
                <a:cxn ang="0">
                  <a:pos x="11" y="11"/>
                </a:cxn>
                <a:cxn ang="0">
                  <a:pos x="3" y="12"/>
                </a:cxn>
                <a:cxn ang="0">
                  <a:pos x="1" y="12"/>
                </a:cxn>
                <a:cxn ang="0">
                  <a:pos x="3" y="1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2" y="7"/>
                </a:cxn>
                <a:cxn ang="0">
                  <a:pos x="10" y="7"/>
                </a:cxn>
                <a:cxn ang="0">
                  <a:pos x="4" y="6"/>
                </a:cxn>
                <a:cxn ang="0">
                  <a:pos x="4" y="5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6" y="4"/>
                </a:cxn>
                <a:cxn ang="0">
                  <a:pos x="6" y="3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19" y="1"/>
                </a:cxn>
                <a:cxn ang="0">
                  <a:pos x="24" y="2"/>
                </a:cxn>
                <a:cxn ang="0">
                  <a:pos x="27" y="2"/>
                </a:cxn>
                <a:cxn ang="0">
                  <a:pos x="32" y="0"/>
                </a:cxn>
                <a:cxn ang="0">
                  <a:pos x="33" y="0"/>
                </a:cxn>
                <a:cxn ang="0">
                  <a:pos x="36" y="1"/>
                </a:cxn>
                <a:cxn ang="0">
                  <a:pos x="32" y="2"/>
                </a:cxn>
              </a:cxnLst>
              <a:rect l="0" t="0" r="r" b="b"/>
              <a:pathLst>
                <a:path w="36" h="12">
                  <a:moveTo>
                    <a:pt x="32" y="2"/>
                  </a:moveTo>
                  <a:cubicBezTo>
                    <a:pt x="30" y="2"/>
                    <a:pt x="30" y="2"/>
                    <a:pt x="30" y="2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1" y="1"/>
                    <a:pt x="22" y="2"/>
                    <a:pt x="24" y="2"/>
                  </a:cubicBezTo>
                  <a:cubicBezTo>
                    <a:pt x="25" y="2"/>
                    <a:pt x="26" y="2"/>
                    <a:pt x="27" y="2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2" y="2"/>
                    <a:pt x="32" y="2"/>
                    <a:pt x="3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Freeform 136"/>
            <p:cNvSpPr>
              <a:spLocks/>
            </p:cNvSpPr>
            <p:nvPr/>
          </p:nvSpPr>
          <p:spPr bwMode="auto">
            <a:xfrm>
              <a:off x="4248151" y="2643189"/>
              <a:ext cx="87313" cy="30163"/>
            </a:xfrm>
            <a:custGeom>
              <a:avLst/>
              <a:gdLst/>
              <a:ahLst/>
              <a:cxnLst>
                <a:cxn ang="0">
                  <a:pos x="22" y="3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0" y="8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12" y="1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3" y="3"/>
                </a:cxn>
                <a:cxn ang="0">
                  <a:pos x="22" y="3"/>
                </a:cxn>
              </a:cxnLst>
              <a:rect l="0" t="0" r="r" b="b"/>
              <a:pathLst>
                <a:path w="23" h="8">
                  <a:moveTo>
                    <a:pt x="22" y="3"/>
                  </a:moveTo>
                  <a:cubicBezTo>
                    <a:pt x="17" y="5"/>
                    <a:pt x="10" y="6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2" y="3"/>
                    <a:pt x="2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Freeform 137"/>
            <p:cNvSpPr>
              <a:spLocks/>
            </p:cNvSpPr>
            <p:nvPr/>
          </p:nvSpPr>
          <p:spPr bwMode="auto">
            <a:xfrm>
              <a:off x="3848101" y="2789239"/>
              <a:ext cx="33338" cy="19050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0" y="5"/>
                </a:cxn>
                <a:cxn ang="0">
                  <a:pos x="2" y="4"/>
                </a:cxn>
                <a:cxn ang="0">
                  <a:pos x="9" y="0"/>
                </a:cxn>
                <a:cxn ang="0">
                  <a:pos x="5" y="3"/>
                </a:cxn>
              </a:cxnLst>
              <a:rect l="0" t="0" r="r" b="b"/>
              <a:pathLst>
                <a:path w="9" h="5">
                  <a:moveTo>
                    <a:pt x="5" y="3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4"/>
                    <a:pt x="2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3"/>
                    <a:pt x="5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Freeform 138"/>
            <p:cNvSpPr>
              <a:spLocks/>
            </p:cNvSpPr>
            <p:nvPr/>
          </p:nvSpPr>
          <p:spPr bwMode="auto">
            <a:xfrm>
              <a:off x="3870326" y="2860676"/>
              <a:ext cx="33338" cy="30163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0"/>
                </a:cxn>
                <a:cxn ang="0">
                  <a:pos x="21" y="3"/>
                </a:cxn>
                <a:cxn ang="0">
                  <a:pos x="0" y="19"/>
                </a:cxn>
              </a:cxnLst>
              <a:rect l="0" t="0" r="r" b="b"/>
              <a:pathLst>
                <a:path w="21" h="19">
                  <a:moveTo>
                    <a:pt x="0" y="19"/>
                  </a:moveTo>
                  <a:lnTo>
                    <a:pt x="16" y="0"/>
                  </a:lnTo>
                  <a:lnTo>
                    <a:pt x="21" y="3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Freeform 139"/>
            <p:cNvSpPr>
              <a:spLocks/>
            </p:cNvSpPr>
            <p:nvPr/>
          </p:nvSpPr>
          <p:spPr bwMode="auto">
            <a:xfrm>
              <a:off x="3870326" y="2860676"/>
              <a:ext cx="33338" cy="30163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0"/>
                </a:cxn>
                <a:cxn ang="0">
                  <a:pos x="21" y="3"/>
                </a:cxn>
                <a:cxn ang="0">
                  <a:pos x="0" y="19"/>
                </a:cxn>
              </a:cxnLst>
              <a:rect l="0" t="0" r="r" b="b"/>
              <a:pathLst>
                <a:path w="21" h="19">
                  <a:moveTo>
                    <a:pt x="0" y="19"/>
                  </a:moveTo>
                  <a:lnTo>
                    <a:pt x="16" y="0"/>
                  </a:lnTo>
                  <a:lnTo>
                    <a:pt x="21" y="3"/>
                  </a:lnTo>
                  <a:lnTo>
                    <a:pt x="0" y="1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Freeform 140"/>
            <p:cNvSpPr>
              <a:spLocks/>
            </p:cNvSpPr>
            <p:nvPr/>
          </p:nvSpPr>
          <p:spPr bwMode="auto">
            <a:xfrm>
              <a:off x="3854451" y="2913064"/>
              <a:ext cx="23813" cy="3810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3" y="12"/>
                </a:cxn>
                <a:cxn ang="0">
                  <a:pos x="5" y="7"/>
                </a:cxn>
                <a:cxn ang="0">
                  <a:pos x="8" y="0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2" y="7"/>
                </a:cxn>
                <a:cxn ang="0">
                  <a:pos x="5" y="24"/>
                </a:cxn>
                <a:cxn ang="0">
                  <a:pos x="0" y="19"/>
                </a:cxn>
              </a:cxnLst>
              <a:rect l="0" t="0" r="r" b="b"/>
              <a:pathLst>
                <a:path w="15" h="24">
                  <a:moveTo>
                    <a:pt x="0" y="19"/>
                  </a:moveTo>
                  <a:lnTo>
                    <a:pt x="3" y="12"/>
                  </a:lnTo>
                  <a:lnTo>
                    <a:pt x="5" y="7"/>
                  </a:lnTo>
                  <a:lnTo>
                    <a:pt x="8" y="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5" y="24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Freeform 141"/>
            <p:cNvSpPr>
              <a:spLocks/>
            </p:cNvSpPr>
            <p:nvPr/>
          </p:nvSpPr>
          <p:spPr bwMode="auto">
            <a:xfrm>
              <a:off x="3854451" y="2913064"/>
              <a:ext cx="23813" cy="3810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3" y="12"/>
                </a:cxn>
                <a:cxn ang="0">
                  <a:pos x="5" y="7"/>
                </a:cxn>
                <a:cxn ang="0">
                  <a:pos x="8" y="0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2" y="7"/>
                </a:cxn>
                <a:cxn ang="0">
                  <a:pos x="5" y="24"/>
                </a:cxn>
                <a:cxn ang="0">
                  <a:pos x="0" y="19"/>
                </a:cxn>
              </a:cxnLst>
              <a:rect l="0" t="0" r="r" b="b"/>
              <a:pathLst>
                <a:path w="15" h="24">
                  <a:moveTo>
                    <a:pt x="0" y="19"/>
                  </a:moveTo>
                  <a:lnTo>
                    <a:pt x="3" y="12"/>
                  </a:lnTo>
                  <a:lnTo>
                    <a:pt x="5" y="7"/>
                  </a:lnTo>
                  <a:lnTo>
                    <a:pt x="8" y="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5" y="24"/>
                  </a:lnTo>
                  <a:lnTo>
                    <a:pt x="0" y="1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Freeform 142"/>
            <p:cNvSpPr>
              <a:spLocks/>
            </p:cNvSpPr>
            <p:nvPr/>
          </p:nvSpPr>
          <p:spPr bwMode="auto">
            <a:xfrm>
              <a:off x="4635501" y="2595564"/>
              <a:ext cx="355600" cy="242888"/>
            </a:xfrm>
            <a:custGeom>
              <a:avLst/>
              <a:gdLst/>
              <a:ahLst/>
              <a:cxnLst>
                <a:cxn ang="0">
                  <a:pos x="85" y="14"/>
                </a:cxn>
                <a:cxn ang="0">
                  <a:pos x="84" y="17"/>
                </a:cxn>
                <a:cxn ang="0">
                  <a:pos x="85" y="20"/>
                </a:cxn>
                <a:cxn ang="0">
                  <a:pos x="82" y="23"/>
                </a:cxn>
                <a:cxn ang="0">
                  <a:pos x="78" y="26"/>
                </a:cxn>
                <a:cxn ang="0">
                  <a:pos x="79" y="28"/>
                </a:cxn>
                <a:cxn ang="0">
                  <a:pos x="71" y="29"/>
                </a:cxn>
                <a:cxn ang="0">
                  <a:pos x="69" y="31"/>
                </a:cxn>
                <a:cxn ang="0">
                  <a:pos x="75" y="33"/>
                </a:cxn>
                <a:cxn ang="0">
                  <a:pos x="46" y="44"/>
                </a:cxn>
                <a:cxn ang="0">
                  <a:pos x="31" y="52"/>
                </a:cxn>
                <a:cxn ang="0">
                  <a:pos x="26" y="57"/>
                </a:cxn>
                <a:cxn ang="0">
                  <a:pos x="12" y="62"/>
                </a:cxn>
                <a:cxn ang="0">
                  <a:pos x="6" y="43"/>
                </a:cxn>
                <a:cxn ang="0">
                  <a:pos x="19" y="33"/>
                </a:cxn>
                <a:cxn ang="0">
                  <a:pos x="11" y="32"/>
                </a:cxn>
                <a:cxn ang="0">
                  <a:pos x="13" y="30"/>
                </a:cxn>
                <a:cxn ang="0">
                  <a:pos x="20" y="30"/>
                </a:cxn>
                <a:cxn ang="0">
                  <a:pos x="14" y="26"/>
                </a:cxn>
                <a:cxn ang="0">
                  <a:pos x="14" y="26"/>
                </a:cxn>
                <a:cxn ang="0">
                  <a:pos x="17" y="16"/>
                </a:cxn>
                <a:cxn ang="0">
                  <a:pos x="2" y="14"/>
                </a:cxn>
                <a:cxn ang="0">
                  <a:pos x="3" y="13"/>
                </a:cxn>
                <a:cxn ang="0">
                  <a:pos x="0" y="12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17" y="5"/>
                </a:cxn>
                <a:cxn ang="0">
                  <a:pos x="25" y="2"/>
                </a:cxn>
                <a:cxn ang="0">
                  <a:pos x="74" y="0"/>
                </a:cxn>
                <a:cxn ang="0">
                  <a:pos x="77" y="1"/>
                </a:cxn>
                <a:cxn ang="0">
                  <a:pos x="81" y="3"/>
                </a:cxn>
                <a:cxn ang="0">
                  <a:pos x="89" y="3"/>
                </a:cxn>
                <a:cxn ang="0">
                  <a:pos x="84" y="9"/>
                </a:cxn>
              </a:cxnLst>
              <a:rect l="0" t="0" r="r" b="b"/>
              <a:pathLst>
                <a:path w="95" h="65">
                  <a:moveTo>
                    <a:pt x="84" y="9"/>
                  </a:moveTo>
                  <a:cubicBezTo>
                    <a:pt x="85" y="14"/>
                    <a:pt x="85" y="14"/>
                    <a:pt x="85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3" y="20"/>
                    <a:pt x="84" y="20"/>
                    <a:pt x="85" y="20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1" y="29"/>
                    <a:pt x="71" y="29"/>
                    <a:pt x="71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69" y="35"/>
                    <a:pt x="61" y="37"/>
                    <a:pt x="55" y="38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5" y="5"/>
                    <a:pt x="13" y="5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33" y="2"/>
                    <a:pt x="44" y="1"/>
                    <a:pt x="52" y="0"/>
                  </a:cubicBezTo>
                  <a:cubicBezTo>
                    <a:pt x="58" y="0"/>
                    <a:pt x="67" y="0"/>
                    <a:pt x="74" y="0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84" y="2"/>
                    <a:pt x="84" y="2"/>
                    <a:pt x="84" y="2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9" y="3"/>
                    <a:pt x="89" y="3"/>
                    <a:pt x="89" y="3"/>
                  </a:cubicBezTo>
                  <a:cubicBezTo>
                    <a:pt x="89" y="3"/>
                    <a:pt x="89" y="3"/>
                    <a:pt x="89" y="3"/>
                  </a:cubicBezTo>
                  <a:cubicBezTo>
                    <a:pt x="95" y="4"/>
                    <a:pt x="95" y="4"/>
                    <a:pt x="95" y="4"/>
                  </a:cubicBezTo>
                  <a:cubicBezTo>
                    <a:pt x="84" y="9"/>
                    <a:pt x="84" y="9"/>
                    <a:pt x="84" y="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Freeform 143"/>
            <p:cNvSpPr>
              <a:spLocks/>
            </p:cNvSpPr>
            <p:nvPr/>
          </p:nvSpPr>
          <p:spPr bwMode="auto">
            <a:xfrm>
              <a:off x="4900614" y="2755901"/>
              <a:ext cx="90488" cy="38100"/>
            </a:xfrm>
            <a:custGeom>
              <a:avLst/>
              <a:gdLst/>
              <a:ahLst/>
              <a:cxnLst>
                <a:cxn ang="0">
                  <a:pos x="22" y="7"/>
                </a:cxn>
                <a:cxn ang="0">
                  <a:pos x="12" y="10"/>
                </a:cxn>
                <a:cxn ang="0">
                  <a:pos x="3" y="9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5" y="4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17" y="1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2" y="7"/>
                </a:cxn>
              </a:cxnLst>
              <a:rect l="0" t="0" r="r" b="b"/>
              <a:pathLst>
                <a:path w="24" h="10">
                  <a:moveTo>
                    <a:pt x="22" y="7"/>
                  </a:moveTo>
                  <a:cubicBezTo>
                    <a:pt x="12" y="10"/>
                    <a:pt x="12" y="10"/>
                    <a:pt x="12" y="1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1" y="6"/>
                    <a:pt x="0" y="6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2" y="7"/>
                    <a:pt x="22" y="7"/>
                    <a:pt x="2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Freeform 144"/>
            <p:cNvSpPr>
              <a:spLocks/>
            </p:cNvSpPr>
            <p:nvPr/>
          </p:nvSpPr>
          <p:spPr bwMode="auto">
            <a:xfrm>
              <a:off x="4908551" y="3206751"/>
              <a:ext cx="938213" cy="1308100"/>
            </a:xfrm>
            <a:custGeom>
              <a:avLst/>
              <a:gdLst/>
              <a:ahLst/>
              <a:cxnLst>
                <a:cxn ang="0">
                  <a:pos x="239" y="169"/>
                </a:cxn>
                <a:cxn ang="0">
                  <a:pos x="206" y="223"/>
                </a:cxn>
                <a:cxn ang="0">
                  <a:pos x="198" y="266"/>
                </a:cxn>
                <a:cxn ang="0">
                  <a:pos x="170" y="299"/>
                </a:cxn>
                <a:cxn ang="0">
                  <a:pos x="157" y="312"/>
                </a:cxn>
                <a:cxn ang="0">
                  <a:pos x="129" y="341"/>
                </a:cxn>
                <a:cxn ang="0">
                  <a:pos x="115" y="346"/>
                </a:cxn>
                <a:cxn ang="0">
                  <a:pos x="103" y="349"/>
                </a:cxn>
                <a:cxn ang="0">
                  <a:pos x="101" y="342"/>
                </a:cxn>
                <a:cxn ang="0">
                  <a:pos x="103" y="322"/>
                </a:cxn>
                <a:cxn ang="0">
                  <a:pos x="105" y="281"/>
                </a:cxn>
                <a:cxn ang="0">
                  <a:pos x="120" y="251"/>
                </a:cxn>
                <a:cxn ang="0">
                  <a:pos x="108" y="200"/>
                </a:cxn>
                <a:cxn ang="0">
                  <a:pos x="115" y="179"/>
                </a:cxn>
                <a:cxn ang="0">
                  <a:pos x="111" y="172"/>
                </a:cxn>
                <a:cxn ang="0">
                  <a:pos x="99" y="173"/>
                </a:cxn>
                <a:cxn ang="0">
                  <a:pos x="91" y="162"/>
                </a:cxn>
                <a:cxn ang="0">
                  <a:pos x="79" y="164"/>
                </a:cxn>
                <a:cxn ang="0">
                  <a:pos x="60" y="170"/>
                </a:cxn>
                <a:cxn ang="0">
                  <a:pos x="51" y="170"/>
                </a:cxn>
                <a:cxn ang="0">
                  <a:pos x="37" y="172"/>
                </a:cxn>
                <a:cxn ang="0">
                  <a:pos x="18" y="154"/>
                </a:cxn>
                <a:cxn ang="0">
                  <a:pos x="7" y="132"/>
                </a:cxn>
                <a:cxn ang="0">
                  <a:pos x="3" y="121"/>
                </a:cxn>
                <a:cxn ang="0">
                  <a:pos x="5" y="111"/>
                </a:cxn>
                <a:cxn ang="0">
                  <a:pos x="4" y="77"/>
                </a:cxn>
                <a:cxn ang="0">
                  <a:pos x="28" y="45"/>
                </a:cxn>
                <a:cxn ang="0">
                  <a:pos x="37" y="24"/>
                </a:cxn>
                <a:cxn ang="0">
                  <a:pos x="49" y="8"/>
                </a:cxn>
                <a:cxn ang="0">
                  <a:pos x="57" y="10"/>
                </a:cxn>
                <a:cxn ang="0">
                  <a:pos x="76" y="4"/>
                </a:cxn>
                <a:cxn ang="0">
                  <a:pos x="106" y="0"/>
                </a:cxn>
                <a:cxn ang="0">
                  <a:pos x="111" y="2"/>
                </a:cxn>
                <a:cxn ang="0">
                  <a:pos x="113" y="11"/>
                </a:cxn>
                <a:cxn ang="0">
                  <a:pos x="130" y="25"/>
                </a:cxn>
                <a:cxn ang="0">
                  <a:pos x="140" y="32"/>
                </a:cxn>
                <a:cxn ang="0">
                  <a:pos x="147" y="32"/>
                </a:cxn>
                <a:cxn ang="0">
                  <a:pos x="150" y="22"/>
                </a:cxn>
                <a:cxn ang="0">
                  <a:pos x="164" y="28"/>
                </a:cxn>
                <a:cxn ang="0">
                  <a:pos x="176" y="30"/>
                </a:cxn>
                <a:cxn ang="0">
                  <a:pos x="182" y="27"/>
                </a:cxn>
                <a:cxn ang="0">
                  <a:pos x="186" y="30"/>
                </a:cxn>
                <a:cxn ang="0">
                  <a:pos x="191" y="26"/>
                </a:cxn>
                <a:cxn ang="0">
                  <a:pos x="195" y="46"/>
                </a:cxn>
                <a:cxn ang="0">
                  <a:pos x="191" y="39"/>
                </a:cxn>
                <a:cxn ang="0">
                  <a:pos x="191" y="40"/>
                </a:cxn>
                <a:cxn ang="0">
                  <a:pos x="193" y="45"/>
                </a:cxn>
                <a:cxn ang="0">
                  <a:pos x="208" y="74"/>
                </a:cxn>
                <a:cxn ang="0">
                  <a:pos x="215" y="96"/>
                </a:cxn>
                <a:cxn ang="0">
                  <a:pos x="227" y="120"/>
                </a:cxn>
                <a:cxn ang="0">
                  <a:pos x="230" y="125"/>
                </a:cxn>
                <a:cxn ang="0">
                  <a:pos x="233" y="135"/>
                </a:cxn>
                <a:cxn ang="0">
                  <a:pos x="247" y="127"/>
                </a:cxn>
                <a:cxn ang="0">
                  <a:pos x="250" y="127"/>
                </a:cxn>
              </a:cxnLst>
              <a:rect l="0" t="0" r="r" b="b"/>
              <a:pathLst>
                <a:path w="250" h="349">
                  <a:moveTo>
                    <a:pt x="250" y="135"/>
                  </a:moveTo>
                  <a:cubicBezTo>
                    <a:pt x="247" y="145"/>
                    <a:pt x="243" y="159"/>
                    <a:pt x="239" y="169"/>
                  </a:cubicBezTo>
                  <a:cubicBezTo>
                    <a:pt x="232" y="180"/>
                    <a:pt x="222" y="194"/>
                    <a:pt x="215" y="204"/>
                  </a:cubicBezTo>
                  <a:cubicBezTo>
                    <a:pt x="206" y="223"/>
                    <a:pt x="206" y="223"/>
                    <a:pt x="206" y="223"/>
                  </a:cubicBezTo>
                  <a:cubicBezTo>
                    <a:pt x="205" y="244"/>
                    <a:pt x="205" y="244"/>
                    <a:pt x="205" y="244"/>
                  </a:cubicBezTo>
                  <a:cubicBezTo>
                    <a:pt x="203" y="251"/>
                    <a:pt x="200" y="259"/>
                    <a:pt x="198" y="266"/>
                  </a:cubicBezTo>
                  <a:cubicBezTo>
                    <a:pt x="190" y="273"/>
                    <a:pt x="180" y="282"/>
                    <a:pt x="173" y="288"/>
                  </a:cubicBezTo>
                  <a:cubicBezTo>
                    <a:pt x="170" y="299"/>
                    <a:pt x="170" y="299"/>
                    <a:pt x="170" y="299"/>
                  </a:cubicBezTo>
                  <a:cubicBezTo>
                    <a:pt x="165" y="307"/>
                    <a:pt x="165" y="307"/>
                    <a:pt x="165" y="307"/>
                  </a:cubicBezTo>
                  <a:cubicBezTo>
                    <a:pt x="157" y="312"/>
                    <a:pt x="157" y="312"/>
                    <a:pt x="157" y="312"/>
                  </a:cubicBezTo>
                  <a:cubicBezTo>
                    <a:pt x="148" y="324"/>
                    <a:pt x="148" y="324"/>
                    <a:pt x="148" y="324"/>
                  </a:cubicBezTo>
                  <a:cubicBezTo>
                    <a:pt x="143" y="329"/>
                    <a:pt x="135" y="336"/>
                    <a:pt x="129" y="341"/>
                  </a:cubicBezTo>
                  <a:cubicBezTo>
                    <a:pt x="116" y="347"/>
                    <a:pt x="116" y="347"/>
                    <a:pt x="116" y="347"/>
                  </a:cubicBezTo>
                  <a:cubicBezTo>
                    <a:pt x="115" y="346"/>
                    <a:pt x="115" y="346"/>
                    <a:pt x="115" y="346"/>
                  </a:cubicBezTo>
                  <a:cubicBezTo>
                    <a:pt x="111" y="346"/>
                    <a:pt x="111" y="346"/>
                    <a:pt x="111" y="346"/>
                  </a:cubicBezTo>
                  <a:cubicBezTo>
                    <a:pt x="103" y="349"/>
                    <a:pt x="103" y="349"/>
                    <a:pt x="103" y="349"/>
                  </a:cubicBezTo>
                  <a:cubicBezTo>
                    <a:pt x="99" y="347"/>
                    <a:pt x="99" y="347"/>
                    <a:pt x="99" y="347"/>
                  </a:cubicBezTo>
                  <a:cubicBezTo>
                    <a:pt x="101" y="342"/>
                    <a:pt x="101" y="342"/>
                    <a:pt x="101" y="342"/>
                  </a:cubicBezTo>
                  <a:cubicBezTo>
                    <a:pt x="103" y="339"/>
                    <a:pt x="103" y="339"/>
                    <a:pt x="103" y="339"/>
                  </a:cubicBezTo>
                  <a:cubicBezTo>
                    <a:pt x="103" y="322"/>
                    <a:pt x="103" y="322"/>
                    <a:pt x="103" y="322"/>
                  </a:cubicBezTo>
                  <a:cubicBezTo>
                    <a:pt x="108" y="301"/>
                    <a:pt x="108" y="301"/>
                    <a:pt x="108" y="301"/>
                  </a:cubicBezTo>
                  <a:cubicBezTo>
                    <a:pt x="105" y="281"/>
                    <a:pt x="105" y="281"/>
                    <a:pt x="105" y="281"/>
                  </a:cubicBezTo>
                  <a:cubicBezTo>
                    <a:pt x="113" y="261"/>
                    <a:pt x="113" y="261"/>
                    <a:pt x="113" y="261"/>
                  </a:cubicBezTo>
                  <a:cubicBezTo>
                    <a:pt x="120" y="251"/>
                    <a:pt x="120" y="251"/>
                    <a:pt x="120" y="251"/>
                  </a:cubicBezTo>
                  <a:cubicBezTo>
                    <a:pt x="119" y="242"/>
                    <a:pt x="119" y="231"/>
                    <a:pt x="118" y="222"/>
                  </a:cubicBezTo>
                  <a:cubicBezTo>
                    <a:pt x="115" y="215"/>
                    <a:pt x="111" y="206"/>
                    <a:pt x="108" y="200"/>
                  </a:cubicBezTo>
                  <a:cubicBezTo>
                    <a:pt x="111" y="195"/>
                    <a:pt x="111" y="195"/>
                    <a:pt x="111" y="195"/>
                  </a:cubicBezTo>
                  <a:cubicBezTo>
                    <a:pt x="115" y="179"/>
                    <a:pt x="115" y="179"/>
                    <a:pt x="115" y="179"/>
                  </a:cubicBezTo>
                  <a:cubicBezTo>
                    <a:pt x="113" y="175"/>
                    <a:pt x="113" y="175"/>
                    <a:pt x="113" y="175"/>
                  </a:cubicBezTo>
                  <a:cubicBezTo>
                    <a:pt x="111" y="172"/>
                    <a:pt x="111" y="172"/>
                    <a:pt x="111" y="172"/>
                  </a:cubicBezTo>
                  <a:cubicBezTo>
                    <a:pt x="104" y="173"/>
                    <a:pt x="104" y="173"/>
                    <a:pt x="104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5" y="163"/>
                    <a:pt x="85" y="163"/>
                    <a:pt x="85" y="163"/>
                  </a:cubicBezTo>
                  <a:cubicBezTo>
                    <a:pt x="79" y="164"/>
                    <a:pt x="79" y="164"/>
                    <a:pt x="79" y="164"/>
                  </a:cubicBezTo>
                  <a:cubicBezTo>
                    <a:pt x="65" y="171"/>
                    <a:pt x="65" y="171"/>
                    <a:pt x="65" y="171"/>
                  </a:cubicBezTo>
                  <a:cubicBezTo>
                    <a:pt x="60" y="170"/>
                    <a:pt x="60" y="170"/>
                    <a:pt x="60" y="170"/>
                  </a:cubicBezTo>
                  <a:cubicBezTo>
                    <a:pt x="55" y="168"/>
                    <a:pt x="55" y="168"/>
                    <a:pt x="55" y="168"/>
                  </a:cubicBezTo>
                  <a:cubicBezTo>
                    <a:pt x="51" y="170"/>
                    <a:pt x="51" y="170"/>
                    <a:pt x="51" y="170"/>
                  </a:cubicBezTo>
                  <a:cubicBezTo>
                    <a:pt x="41" y="173"/>
                    <a:pt x="41" y="173"/>
                    <a:pt x="41" y="17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2" y="130"/>
                    <a:pt x="2" y="130"/>
                    <a:pt x="2" y="130"/>
                  </a:cubicBezTo>
                  <a:cubicBezTo>
                    <a:pt x="3" y="121"/>
                    <a:pt x="3" y="121"/>
                    <a:pt x="3" y="121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10" y="68"/>
                    <a:pt x="17" y="56"/>
                    <a:pt x="22" y="47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84" y="3"/>
                    <a:pt x="94" y="2"/>
                    <a:pt x="102" y="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9" y="3"/>
                    <a:pt x="109" y="3"/>
                    <a:pt x="109" y="3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30" y="25"/>
                    <a:pt x="130" y="25"/>
                    <a:pt x="130" y="25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40" y="32"/>
                    <a:pt x="140" y="32"/>
                    <a:pt x="140" y="32"/>
                  </a:cubicBezTo>
                  <a:cubicBezTo>
                    <a:pt x="143" y="34"/>
                    <a:pt x="143" y="34"/>
                    <a:pt x="143" y="34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25"/>
                    <a:pt x="147" y="25"/>
                    <a:pt x="147" y="25"/>
                  </a:cubicBezTo>
                  <a:cubicBezTo>
                    <a:pt x="150" y="22"/>
                    <a:pt x="150" y="22"/>
                    <a:pt x="150" y="22"/>
                  </a:cubicBezTo>
                  <a:cubicBezTo>
                    <a:pt x="152" y="21"/>
                    <a:pt x="152" y="21"/>
                    <a:pt x="152" y="21"/>
                  </a:cubicBezTo>
                  <a:cubicBezTo>
                    <a:pt x="164" y="28"/>
                    <a:pt x="164" y="28"/>
                    <a:pt x="164" y="28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176" y="30"/>
                    <a:pt x="176" y="30"/>
                    <a:pt x="176" y="30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2" y="27"/>
                    <a:pt x="182" y="27"/>
                    <a:pt x="182" y="27"/>
                  </a:cubicBezTo>
                  <a:cubicBezTo>
                    <a:pt x="183" y="28"/>
                    <a:pt x="183" y="28"/>
                    <a:pt x="183" y="28"/>
                  </a:cubicBezTo>
                  <a:cubicBezTo>
                    <a:pt x="186" y="30"/>
                    <a:pt x="186" y="30"/>
                    <a:pt x="186" y="30"/>
                  </a:cubicBezTo>
                  <a:cubicBezTo>
                    <a:pt x="188" y="28"/>
                    <a:pt x="188" y="28"/>
                    <a:pt x="188" y="28"/>
                  </a:cubicBezTo>
                  <a:cubicBezTo>
                    <a:pt x="191" y="26"/>
                    <a:pt x="191" y="26"/>
                    <a:pt x="191" y="26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195" y="46"/>
                    <a:pt x="195" y="46"/>
                    <a:pt x="195" y="46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39"/>
                    <a:pt x="191" y="39"/>
                    <a:pt x="191" y="39"/>
                  </a:cubicBezTo>
                  <a:cubicBezTo>
                    <a:pt x="188" y="34"/>
                    <a:pt x="188" y="34"/>
                    <a:pt x="188" y="34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3" y="45"/>
                    <a:pt x="193" y="45"/>
                    <a:pt x="193" y="45"/>
                  </a:cubicBezTo>
                  <a:cubicBezTo>
                    <a:pt x="197" y="52"/>
                    <a:pt x="201" y="63"/>
                    <a:pt x="204" y="71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12" y="92"/>
                    <a:pt x="212" y="92"/>
                    <a:pt x="212" y="92"/>
                  </a:cubicBezTo>
                  <a:cubicBezTo>
                    <a:pt x="215" y="96"/>
                    <a:pt x="215" y="96"/>
                    <a:pt x="215" y="96"/>
                  </a:cubicBezTo>
                  <a:cubicBezTo>
                    <a:pt x="219" y="109"/>
                    <a:pt x="219" y="109"/>
                    <a:pt x="219" y="109"/>
                  </a:cubicBezTo>
                  <a:cubicBezTo>
                    <a:pt x="227" y="120"/>
                    <a:pt x="227" y="120"/>
                    <a:pt x="227" y="120"/>
                  </a:cubicBezTo>
                  <a:cubicBezTo>
                    <a:pt x="228" y="123"/>
                    <a:pt x="228" y="123"/>
                    <a:pt x="228" y="123"/>
                  </a:cubicBezTo>
                  <a:cubicBezTo>
                    <a:pt x="230" y="125"/>
                    <a:pt x="230" y="125"/>
                    <a:pt x="230" y="125"/>
                  </a:cubicBezTo>
                  <a:cubicBezTo>
                    <a:pt x="229" y="129"/>
                    <a:pt x="229" y="129"/>
                    <a:pt x="229" y="129"/>
                  </a:cubicBezTo>
                  <a:cubicBezTo>
                    <a:pt x="233" y="135"/>
                    <a:pt x="233" y="135"/>
                    <a:pt x="233" y="135"/>
                  </a:cubicBezTo>
                  <a:cubicBezTo>
                    <a:pt x="234" y="136"/>
                    <a:pt x="234" y="136"/>
                    <a:pt x="234" y="136"/>
                  </a:cubicBezTo>
                  <a:cubicBezTo>
                    <a:pt x="247" y="127"/>
                    <a:pt x="247" y="127"/>
                    <a:pt x="247" y="127"/>
                  </a:cubicBezTo>
                  <a:cubicBezTo>
                    <a:pt x="249" y="126"/>
                    <a:pt x="249" y="126"/>
                    <a:pt x="249" y="126"/>
                  </a:cubicBezTo>
                  <a:cubicBezTo>
                    <a:pt x="250" y="127"/>
                    <a:pt x="250" y="127"/>
                    <a:pt x="250" y="127"/>
                  </a:cubicBezTo>
                  <a:cubicBezTo>
                    <a:pt x="250" y="135"/>
                    <a:pt x="250" y="135"/>
                    <a:pt x="250" y="13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Freeform 145"/>
            <p:cNvSpPr>
              <a:spLocks/>
            </p:cNvSpPr>
            <p:nvPr/>
          </p:nvSpPr>
          <p:spPr bwMode="auto">
            <a:xfrm>
              <a:off x="5051426" y="2617789"/>
              <a:ext cx="1004888" cy="1117600"/>
            </a:xfrm>
            <a:custGeom>
              <a:avLst/>
              <a:gdLst/>
              <a:ahLst/>
              <a:cxnLst>
                <a:cxn ang="0">
                  <a:pos x="267" y="247"/>
                </a:cxn>
                <a:cxn ang="0">
                  <a:pos x="262" y="215"/>
                </a:cxn>
                <a:cxn ang="0">
                  <a:pos x="261" y="224"/>
                </a:cxn>
                <a:cxn ang="0">
                  <a:pos x="257" y="298"/>
                </a:cxn>
                <a:cxn ang="0">
                  <a:pos x="245" y="232"/>
                </a:cxn>
                <a:cxn ang="0">
                  <a:pos x="234" y="209"/>
                </a:cxn>
                <a:cxn ang="0">
                  <a:pos x="209" y="205"/>
                </a:cxn>
                <a:cxn ang="0">
                  <a:pos x="201" y="209"/>
                </a:cxn>
                <a:cxn ang="0">
                  <a:pos x="212" y="218"/>
                </a:cxn>
                <a:cxn ang="0">
                  <a:pos x="223" y="238"/>
                </a:cxn>
                <a:cxn ang="0">
                  <a:pos x="192" y="279"/>
                </a:cxn>
                <a:cxn ang="0">
                  <a:pos x="153" y="168"/>
                </a:cxn>
                <a:cxn ang="0">
                  <a:pos x="134" y="161"/>
                </a:cxn>
                <a:cxn ang="0">
                  <a:pos x="120" y="141"/>
                </a:cxn>
                <a:cxn ang="0">
                  <a:pos x="138" y="133"/>
                </a:cxn>
                <a:cxn ang="0">
                  <a:pos x="137" y="117"/>
                </a:cxn>
                <a:cxn ang="0">
                  <a:pos x="131" y="116"/>
                </a:cxn>
                <a:cxn ang="0">
                  <a:pos x="131" y="122"/>
                </a:cxn>
                <a:cxn ang="0">
                  <a:pos x="120" y="112"/>
                </a:cxn>
                <a:cxn ang="0">
                  <a:pos x="123" y="138"/>
                </a:cxn>
                <a:cxn ang="0">
                  <a:pos x="115" y="139"/>
                </a:cxn>
                <a:cxn ang="0">
                  <a:pos x="114" y="152"/>
                </a:cxn>
                <a:cxn ang="0">
                  <a:pos x="77" y="121"/>
                </a:cxn>
                <a:cxn ang="0">
                  <a:pos x="69" y="119"/>
                </a:cxn>
                <a:cxn ang="0">
                  <a:pos x="89" y="141"/>
                </a:cxn>
                <a:cxn ang="0">
                  <a:pos x="59" y="124"/>
                </a:cxn>
                <a:cxn ang="0">
                  <a:pos x="31" y="147"/>
                </a:cxn>
                <a:cxn ang="0">
                  <a:pos x="0" y="158"/>
                </a:cxn>
                <a:cxn ang="0">
                  <a:pos x="23" y="105"/>
                </a:cxn>
                <a:cxn ang="0">
                  <a:pos x="49" y="81"/>
                </a:cxn>
                <a:cxn ang="0">
                  <a:pos x="48" y="68"/>
                </a:cxn>
                <a:cxn ang="0">
                  <a:pos x="60" y="80"/>
                </a:cxn>
                <a:cxn ang="0">
                  <a:pos x="75" y="68"/>
                </a:cxn>
                <a:cxn ang="0">
                  <a:pos x="69" y="57"/>
                </a:cxn>
                <a:cxn ang="0">
                  <a:pos x="60" y="42"/>
                </a:cxn>
                <a:cxn ang="0">
                  <a:pos x="62" y="64"/>
                </a:cxn>
                <a:cxn ang="0">
                  <a:pos x="44" y="64"/>
                </a:cxn>
                <a:cxn ang="0">
                  <a:pos x="33" y="60"/>
                </a:cxn>
                <a:cxn ang="0">
                  <a:pos x="30" y="53"/>
                </a:cxn>
                <a:cxn ang="0">
                  <a:pos x="42" y="28"/>
                </a:cxn>
                <a:cxn ang="0">
                  <a:pos x="63" y="25"/>
                </a:cxn>
                <a:cxn ang="0">
                  <a:pos x="87" y="37"/>
                </a:cxn>
                <a:cxn ang="0">
                  <a:pos x="88" y="40"/>
                </a:cxn>
                <a:cxn ang="0">
                  <a:pos x="90" y="30"/>
                </a:cxn>
                <a:cxn ang="0">
                  <a:pos x="94" y="33"/>
                </a:cxn>
                <a:cxn ang="0">
                  <a:pos x="106" y="29"/>
                </a:cxn>
                <a:cxn ang="0">
                  <a:pos x="103" y="22"/>
                </a:cxn>
                <a:cxn ang="0">
                  <a:pos x="109" y="19"/>
                </a:cxn>
                <a:cxn ang="0">
                  <a:pos x="126" y="26"/>
                </a:cxn>
                <a:cxn ang="0">
                  <a:pos x="126" y="25"/>
                </a:cxn>
                <a:cxn ang="0">
                  <a:pos x="114" y="15"/>
                </a:cxn>
                <a:cxn ang="0">
                  <a:pos x="118" y="16"/>
                </a:cxn>
                <a:cxn ang="0">
                  <a:pos x="114" y="12"/>
                </a:cxn>
                <a:cxn ang="0">
                  <a:pos x="115" y="2"/>
                </a:cxn>
                <a:cxn ang="0">
                  <a:pos x="127" y="4"/>
                </a:cxn>
                <a:cxn ang="0">
                  <a:pos x="138" y="8"/>
                </a:cxn>
                <a:cxn ang="0">
                  <a:pos x="147" y="13"/>
                </a:cxn>
                <a:cxn ang="0">
                  <a:pos x="140" y="7"/>
                </a:cxn>
              </a:cxnLst>
              <a:rect l="0" t="0" r="r" b="b"/>
              <a:pathLst>
                <a:path w="268" h="298">
                  <a:moveTo>
                    <a:pt x="172" y="36"/>
                  </a:moveTo>
                  <a:cubicBezTo>
                    <a:pt x="196" y="62"/>
                    <a:pt x="196" y="62"/>
                    <a:pt x="206" y="76"/>
                  </a:cubicBezTo>
                  <a:cubicBezTo>
                    <a:pt x="225" y="105"/>
                    <a:pt x="225" y="105"/>
                    <a:pt x="233" y="121"/>
                  </a:cubicBezTo>
                  <a:cubicBezTo>
                    <a:pt x="248" y="153"/>
                    <a:pt x="248" y="153"/>
                    <a:pt x="253" y="170"/>
                  </a:cubicBezTo>
                  <a:cubicBezTo>
                    <a:pt x="262" y="203"/>
                    <a:pt x="262" y="204"/>
                    <a:pt x="265" y="222"/>
                  </a:cubicBezTo>
                  <a:cubicBezTo>
                    <a:pt x="266" y="232"/>
                    <a:pt x="267" y="246"/>
                    <a:pt x="268" y="256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44"/>
                    <a:pt x="267" y="244"/>
                    <a:pt x="267" y="244"/>
                  </a:cubicBezTo>
                  <a:cubicBezTo>
                    <a:pt x="267" y="246"/>
                    <a:pt x="267" y="246"/>
                    <a:pt x="267" y="246"/>
                  </a:cubicBezTo>
                  <a:cubicBezTo>
                    <a:pt x="267" y="251"/>
                    <a:pt x="267" y="251"/>
                    <a:pt x="267" y="251"/>
                  </a:cubicBezTo>
                  <a:cubicBezTo>
                    <a:pt x="267" y="250"/>
                    <a:pt x="267" y="250"/>
                    <a:pt x="267" y="250"/>
                  </a:cubicBezTo>
                  <a:cubicBezTo>
                    <a:pt x="267" y="249"/>
                    <a:pt x="267" y="249"/>
                    <a:pt x="267" y="249"/>
                  </a:cubicBezTo>
                  <a:cubicBezTo>
                    <a:pt x="266" y="235"/>
                    <a:pt x="266" y="235"/>
                    <a:pt x="266" y="235"/>
                  </a:cubicBezTo>
                  <a:cubicBezTo>
                    <a:pt x="262" y="215"/>
                    <a:pt x="262" y="215"/>
                    <a:pt x="262" y="215"/>
                  </a:cubicBezTo>
                  <a:cubicBezTo>
                    <a:pt x="262" y="217"/>
                    <a:pt x="262" y="217"/>
                    <a:pt x="262" y="217"/>
                  </a:cubicBezTo>
                  <a:cubicBezTo>
                    <a:pt x="262" y="220"/>
                    <a:pt x="262" y="220"/>
                    <a:pt x="262" y="220"/>
                  </a:cubicBezTo>
                  <a:cubicBezTo>
                    <a:pt x="262" y="223"/>
                    <a:pt x="262" y="223"/>
                    <a:pt x="262" y="223"/>
                  </a:cubicBezTo>
                  <a:cubicBezTo>
                    <a:pt x="261" y="221"/>
                    <a:pt x="261" y="221"/>
                    <a:pt x="261" y="221"/>
                  </a:cubicBezTo>
                  <a:cubicBezTo>
                    <a:pt x="261" y="219"/>
                    <a:pt x="261" y="219"/>
                    <a:pt x="261" y="219"/>
                  </a:cubicBezTo>
                  <a:cubicBezTo>
                    <a:pt x="261" y="222"/>
                    <a:pt x="261" y="222"/>
                    <a:pt x="261" y="222"/>
                  </a:cubicBezTo>
                  <a:cubicBezTo>
                    <a:pt x="261" y="224"/>
                    <a:pt x="261" y="224"/>
                    <a:pt x="261" y="224"/>
                  </a:cubicBezTo>
                  <a:cubicBezTo>
                    <a:pt x="262" y="232"/>
                    <a:pt x="262" y="232"/>
                    <a:pt x="262" y="232"/>
                  </a:cubicBezTo>
                  <a:cubicBezTo>
                    <a:pt x="261" y="252"/>
                    <a:pt x="261" y="252"/>
                    <a:pt x="261" y="252"/>
                  </a:cubicBezTo>
                  <a:cubicBezTo>
                    <a:pt x="259" y="255"/>
                    <a:pt x="259" y="255"/>
                    <a:pt x="259" y="255"/>
                  </a:cubicBezTo>
                  <a:cubicBezTo>
                    <a:pt x="259" y="264"/>
                    <a:pt x="260" y="276"/>
                    <a:pt x="260" y="285"/>
                  </a:cubicBezTo>
                  <a:cubicBezTo>
                    <a:pt x="259" y="288"/>
                    <a:pt x="259" y="288"/>
                    <a:pt x="259" y="288"/>
                  </a:cubicBezTo>
                  <a:cubicBezTo>
                    <a:pt x="259" y="289"/>
                    <a:pt x="259" y="289"/>
                    <a:pt x="259" y="289"/>
                  </a:cubicBezTo>
                  <a:cubicBezTo>
                    <a:pt x="257" y="298"/>
                    <a:pt x="257" y="298"/>
                    <a:pt x="257" y="298"/>
                  </a:cubicBezTo>
                  <a:cubicBezTo>
                    <a:pt x="256" y="296"/>
                    <a:pt x="256" y="296"/>
                    <a:pt x="256" y="296"/>
                  </a:cubicBezTo>
                  <a:cubicBezTo>
                    <a:pt x="256" y="293"/>
                    <a:pt x="256" y="293"/>
                    <a:pt x="256" y="293"/>
                  </a:cubicBezTo>
                  <a:cubicBezTo>
                    <a:pt x="255" y="281"/>
                    <a:pt x="253" y="265"/>
                    <a:pt x="251" y="254"/>
                  </a:cubicBezTo>
                  <a:cubicBezTo>
                    <a:pt x="250" y="245"/>
                    <a:pt x="248" y="232"/>
                    <a:pt x="246" y="224"/>
                  </a:cubicBezTo>
                  <a:cubicBezTo>
                    <a:pt x="246" y="229"/>
                    <a:pt x="246" y="229"/>
                    <a:pt x="246" y="229"/>
                  </a:cubicBezTo>
                  <a:cubicBezTo>
                    <a:pt x="246" y="230"/>
                    <a:pt x="246" y="230"/>
                    <a:pt x="246" y="230"/>
                  </a:cubicBezTo>
                  <a:cubicBezTo>
                    <a:pt x="245" y="232"/>
                    <a:pt x="245" y="232"/>
                    <a:pt x="245" y="232"/>
                  </a:cubicBezTo>
                  <a:cubicBezTo>
                    <a:pt x="244" y="230"/>
                    <a:pt x="244" y="230"/>
                    <a:pt x="244" y="230"/>
                  </a:cubicBezTo>
                  <a:cubicBezTo>
                    <a:pt x="241" y="224"/>
                    <a:pt x="241" y="224"/>
                    <a:pt x="241" y="224"/>
                  </a:cubicBezTo>
                  <a:cubicBezTo>
                    <a:pt x="242" y="220"/>
                    <a:pt x="242" y="220"/>
                    <a:pt x="242" y="220"/>
                  </a:cubicBezTo>
                  <a:cubicBezTo>
                    <a:pt x="241" y="221"/>
                    <a:pt x="241" y="221"/>
                    <a:pt x="241" y="221"/>
                  </a:cubicBezTo>
                  <a:cubicBezTo>
                    <a:pt x="240" y="221"/>
                    <a:pt x="240" y="221"/>
                    <a:pt x="240" y="221"/>
                  </a:cubicBezTo>
                  <a:cubicBezTo>
                    <a:pt x="240" y="220"/>
                    <a:pt x="240" y="220"/>
                    <a:pt x="240" y="220"/>
                  </a:cubicBezTo>
                  <a:cubicBezTo>
                    <a:pt x="234" y="209"/>
                    <a:pt x="234" y="209"/>
                    <a:pt x="234" y="209"/>
                  </a:cubicBezTo>
                  <a:cubicBezTo>
                    <a:pt x="233" y="209"/>
                    <a:pt x="233" y="209"/>
                    <a:pt x="233" y="209"/>
                  </a:cubicBezTo>
                  <a:cubicBezTo>
                    <a:pt x="226" y="211"/>
                    <a:pt x="226" y="211"/>
                    <a:pt x="226" y="211"/>
                  </a:cubicBezTo>
                  <a:cubicBezTo>
                    <a:pt x="224" y="210"/>
                    <a:pt x="224" y="210"/>
                    <a:pt x="224" y="210"/>
                  </a:cubicBezTo>
                  <a:cubicBezTo>
                    <a:pt x="217" y="209"/>
                    <a:pt x="217" y="209"/>
                    <a:pt x="217" y="209"/>
                  </a:cubicBezTo>
                  <a:cubicBezTo>
                    <a:pt x="214" y="202"/>
                    <a:pt x="214" y="202"/>
                    <a:pt x="214" y="202"/>
                  </a:cubicBezTo>
                  <a:cubicBezTo>
                    <a:pt x="212" y="203"/>
                    <a:pt x="212" y="203"/>
                    <a:pt x="212" y="203"/>
                  </a:cubicBezTo>
                  <a:cubicBezTo>
                    <a:pt x="209" y="205"/>
                    <a:pt x="209" y="205"/>
                    <a:pt x="209" y="205"/>
                  </a:cubicBezTo>
                  <a:cubicBezTo>
                    <a:pt x="207" y="204"/>
                    <a:pt x="207" y="204"/>
                    <a:pt x="207" y="204"/>
                  </a:cubicBezTo>
                  <a:cubicBezTo>
                    <a:pt x="202" y="199"/>
                    <a:pt x="202" y="199"/>
                    <a:pt x="202" y="199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2" y="186"/>
                    <a:pt x="192" y="186"/>
                    <a:pt x="192" y="186"/>
                  </a:cubicBezTo>
                  <a:cubicBezTo>
                    <a:pt x="192" y="187"/>
                    <a:pt x="192" y="187"/>
                    <a:pt x="192" y="187"/>
                  </a:cubicBezTo>
                  <a:cubicBezTo>
                    <a:pt x="191" y="192"/>
                    <a:pt x="191" y="192"/>
                    <a:pt x="191" y="192"/>
                  </a:cubicBezTo>
                  <a:cubicBezTo>
                    <a:pt x="201" y="209"/>
                    <a:pt x="201" y="209"/>
                    <a:pt x="201" y="209"/>
                  </a:cubicBezTo>
                  <a:cubicBezTo>
                    <a:pt x="202" y="211"/>
                    <a:pt x="202" y="211"/>
                    <a:pt x="202" y="211"/>
                  </a:cubicBezTo>
                  <a:cubicBezTo>
                    <a:pt x="203" y="213"/>
                    <a:pt x="203" y="213"/>
                    <a:pt x="203" y="213"/>
                  </a:cubicBezTo>
                  <a:cubicBezTo>
                    <a:pt x="203" y="209"/>
                    <a:pt x="203" y="209"/>
                    <a:pt x="203" y="209"/>
                  </a:cubicBezTo>
                  <a:cubicBezTo>
                    <a:pt x="205" y="210"/>
                    <a:pt x="205" y="210"/>
                    <a:pt x="205" y="210"/>
                  </a:cubicBezTo>
                  <a:cubicBezTo>
                    <a:pt x="205" y="217"/>
                    <a:pt x="205" y="217"/>
                    <a:pt x="205" y="217"/>
                  </a:cubicBezTo>
                  <a:cubicBezTo>
                    <a:pt x="205" y="218"/>
                    <a:pt x="205" y="218"/>
                    <a:pt x="205" y="218"/>
                  </a:cubicBezTo>
                  <a:cubicBezTo>
                    <a:pt x="212" y="218"/>
                    <a:pt x="212" y="218"/>
                    <a:pt x="212" y="218"/>
                  </a:cubicBezTo>
                  <a:cubicBezTo>
                    <a:pt x="213" y="212"/>
                    <a:pt x="213" y="212"/>
                    <a:pt x="213" y="212"/>
                  </a:cubicBezTo>
                  <a:cubicBezTo>
                    <a:pt x="214" y="207"/>
                    <a:pt x="214" y="207"/>
                    <a:pt x="214" y="207"/>
                  </a:cubicBezTo>
                  <a:cubicBezTo>
                    <a:pt x="214" y="207"/>
                    <a:pt x="214" y="207"/>
                    <a:pt x="214" y="207"/>
                  </a:cubicBezTo>
                  <a:cubicBezTo>
                    <a:pt x="214" y="208"/>
                    <a:pt x="214" y="208"/>
                    <a:pt x="214" y="208"/>
                  </a:cubicBezTo>
                  <a:cubicBezTo>
                    <a:pt x="216" y="214"/>
                    <a:pt x="216" y="214"/>
                    <a:pt x="216" y="214"/>
                  </a:cubicBezTo>
                  <a:cubicBezTo>
                    <a:pt x="225" y="225"/>
                    <a:pt x="225" y="225"/>
                    <a:pt x="225" y="225"/>
                  </a:cubicBezTo>
                  <a:cubicBezTo>
                    <a:pt x="223" y="238"/>
                    <a:pt x="223" y="238"/>
                    <a:pt x="223" y="238"/>
                  </a:cubicBezTo>
                  <a:cubicBezTo>
                    <a:pt x="224" y="243"/>
                    <a:pt x="224" y="243"/>
                    <a:pt x="224" y="243"/>
                  </a:cubicBezTo>
                  <a:cubicBezTo>
                    <a:pt x="219" y="256"/>
                    <a:pt x="219" y="256"/>
                    <a:pt x="219" y="256"/>
                  </a:cubicBezTo>
                  <a:cubicBezTo>
                    <a:pt x="215" y="258"/>
                    <a:pt x="215" y="258"/>
                    <a:pt x="215" y="258"/>
                  </a:cubicBezTo>
                  <a:cubicBezTo>
                    <a:pt x="214" y="263"/>
                    <a:pt x="214" y="263"/>
                    <a:pt x="214" y="263"/>
                  </a:cubicBezTo>
                  <a:cubicBezTo>
                    <a:pt x="202" y="276"/>
                    <a:pt x="202" y="276"/>
                    <a:pt x="202" y="276"/>
                  </a:cubicBezTo>
                  <a:cubicBezTo>
                    <a:pt x="193" y="280"/>
                    <a:pt x="193" y="280"/>
                    <a:pt x="193" y="280"/>
                  </a:cubicBezTo>
                  <a:cubicBezTo>
                    <a:pt x="192" y="279"/>
                    <a:pt x="192" y="279"/>
                    <a:pt x="192" y="279"/>
                  </a:cubicBezTo>
                  <a:cubicBezTo>
                    <a:pt x="189" y="257"/>
                    <a:pt x="189" y="257"/>
                    <a:pt x="189" y="257"/>
                  </a:cubicBezTo>
                  <a:cubicBezTo>
                    <a:pt x="177" y="237"/>
                    <a:pt x="177" y="237"/>
                    <a:pt x="177" y="237"/>
                  </a:cubicBezTo>
                  <a:cubicBezTo>
                    <a:pt x="173" y="222"/>
                    <a:pt x="173" y="222"/>
                    <a:pt x="173" y="222"/>
                  </a:cubicBezTo>
                  <a:cubicBezTo>
                    <a:pt x="169" y="216"/>
                    <a:pt x="163" y="207"/>
                    <a:pt x="158" y="201"/>
                  </a:cubicBezTo>
                  <a:cubicBezTo>
                    <a:pt x="158" y="193"/>
                    <a:pt x="158" y="193"/>
                    <a:pt x="158" y="193"/>
                  </a:cubicBezTo>
                  <a:cubicBezTo>
                    <a:pt x="153" y="183"/>
                    <a:pt x="153" y="183"/>
                    <a:pt x="153" y="183"/>
                  </a:cubicBezTo>
                  <a:cubicBezTo>
                    <a:pt x="153" y="168"/>
                    <a:pt x="153" y="168"/>
                    <a:pt x="153" y="168"/>
                  </a:cubicBezTo>
                  <a:cubicBezTo>
                    <a:pt x="150" y="157"/>
                    <a:pt x="150" y="157"/>
                    <a:pt x="150" y="157"/>
                  </a:cubicBezTo>
                  <a:cubicBezTo>
                    <a:pt x="147" y="159"/>
                    <a:pt x="147" y="159"/>
                    <a:pt x="147" y="159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0" y="160"/>
                    <a:pt x="140" y="160"/>
                    <a:pt x="140" y="160"/>
                  </a:cubicBezTo>
                  <a:cubicBezTo>
                    <a:pt x="137" y="158"/>
                    <a:pt x="137" y="158"/>
                    <a:pt x="137" y="158"/>
                  </a:cubicBezTo>
                  <a:cubicBezTo>
                    <a:pt x="136" y="159"/>
                    <a:pt x="136" y="159"/>
                    <a:pt x="136" y="159"/>
                  </a:cubicBezTo>
                  <a:cubicBezTo>
                    <a:pt x="134" y="161"/>
                    <a:pt x="134" y="161"/>
                    <a:pt x="134" y="161"/>
                  </a:cubicBezTo>
                  <a:cubicBezTo>
                    <a:pt x="130" y="159"/>
                    <a:pt x="130" y="159"/>
                    <a:pt x="130" y="159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24" y="153"/>
                    <a:pt x="124" y="153"/>
                    <a:pt x="124" y="153"/>
                  </a:cubicBezTo>
                  <a:cubicBezTo>
                    <a:pt x="121" y="151"/>
                    <a:pt x="121" y="151"/>
                    <a:pt x="121" y="151"/>
                  </a:cubicBezTo>
                  <a:cubicBezTo>
                    <a:pt x="122" y="150"/>
                    <a:pt x="122" y="150"/>
                    <a:pt x="122" y="150"/>
                  </a:cubicBezTo>
                  <a:cubicBezTo>
                    <a:pt x="118" y="144"/>
                    <a:pt x="118" y="144"/>
                    <a:pt x="118" y="144"/>
                  </a:cubicBezTo>
                  <a:cubicBezTo>
                    <a:pt x="120" y="141"/>
                    <a:pt x="120" y="141"/>
                    <a:pt x="120" y="141"/>
                  </a:cubicBezTo>
                  <a:cubicBezTo>
                    <a:pt x="121" y="141"/>
                    <a:pt x="123" y="141"/>
                    <a:pt x="125" y="141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4" y="138"/>
                    <a:pt x="124" y="138"/>
                    <a:pt x="124" y="138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38" y="133"/>
                    <a:pt x="138" y="133"/>
                    <a:pt x="138" y="133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6" y="137"/>
                    <a:pt x="146" y="137"/>
                    <a:pt x="146" y="137"/>
                  </a:cubicBezTo>
                  <a:cubicBezTo>
                    <a:pt x="148" y="137"/>
                    <a:pt x="150" y="137"/>
                    <a:pt x="152" y="137"/>
                  </a:cubicBezTo>
                  <a:cubicBezTo>
                    <a:pt x="154" y="132"/>
                    <a:pt x="154" y="132"/>
                    <a:pt x="154" y="132"/>
                  </a:cubicBezTo>
                  <a:cubicBezTo>
                    <a:pt x="137" y="118"/>
                    <a:pt x="137" y="118"/>
                    <a:pt x="137" y="118"/>
                  </a:cubicBezTo>
                  <a:cubicBezTo>
                    <a:pt x="137" y="118"/>
                    <a:pt x="137" y="118"/>
                    <a:pt x="137" y="117"/>
                  </a:cubicBezTo>
                  <a:cubicBezTo>
                    <a:pt x="137" y="117"/>
                    <a:pt x="137" y="117"/>
                    <a:pt x="137" y="117"/>
                  </a:cubicBezTo>
                  <a:cubicBezTo>
                    <a:pt x="137" y="113"/>
                    <a:pt x="137" y="113"/>
                    <a:pt x="137" y="113"/>
                  </a:cubicBezTo>
                  <a:cubicBezTo>
                    <a:pt x="135" y="111"/>
                    <a:pt x="135" y="111"/>
                    <a:pt x="135" y="111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37" y="109"/>
                    <a:pt x="135" y="109"/>
                    <a:pt x="134" y="109"/>
                  </a:cubicBezTo>
                  <a:cubicBezTo>
                    <a:pt x="133" y="111"/>
                    <a:pt x="133" y="111"/>
                    <a:pt x="133" y="111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1" y="116"/>
                    <a:pt x="131" y="116"/>
                    <a:pt x="131" y="116"/>
                  </a:cubicBezTo>
                  <a:cubicBezTo>
                    <a:pt x="132" y="117"/>
                    <a:pt x="132" y="117"/>
                    <a:pt x="132" y="117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4" y="118"/>
                    <a:pt x="134" y="118"/>
                    <a:pt x="134" y="118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6" y="118"/>
                    <a:pt x="136" y="118"/>
                    <a:pt x="136" y="119"/>
                  </a:cubicBezTo>
                  <a:cubicBezTo>
                    <a:pt x="136" y="119"/>
                    <a:pt x="136" y="119"/>
                    <a:pt x="136" y="119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6" y="118"/>
                    <a:pt x="126" y="118"/>
                    <a:pt x="126" y="118"/>
                  </a:cubicBezTo>
                  <a:cubicBezTo>
                    <a:pt x="127" y="115"/>
                    <a:pt x="127" y="115"/>
                    <a:pt x="127" y="115"/>
                  </a:cubicBezTo>
                  <a:cubicBezTo>
                    <a:pt x="127" y="115"/>
                    <a:pt x="127" y="115"/>
                    <a:pt x="127" y="115"/>
                  </a:cubicBezTo>
                  <a:cubicBezTo>
                    <a:pt x="125" y="114"/>
                    <a:pt x="125" y="114"/>
                    <a:pt x="125" y="114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1" y="112"/>
                    <a:pt x="121" y="112"/>
                    <a:pt x="120" y="112"/>
                  </a:cubicBezTo>
                  <a:cubicBezTo>
                    <a:pt x="120" y="112"/>
                    <a:pt x="119" y="112"/>
                    <a:pt x="119" y="112"/>
                  </a:cubicBezTo>
                  <a:cubicBezTo>
                    <a:pt x="117" y="117"/>
                    <a:pt x="117" y="117"/>
                    <a:pt x="117" y="117"/>
                  </a:cubicBezTo>
                  <a:cubicBezTo>
                    <a:pt x="117" y="131"/>
                    <a:pt x="117" y="131"/>
                    <a:pt x="117" y="131"/>
                  </a:cubicBezTo>
                  <a:cubicBezTo>
                    <a:pt x="122" y="136"/>
                    <a:pt x="122" y="136"/>
                    <a:pt x="122" y="136"/>
                  </a:cubicBezTo>
                  <a:cubicBezTo>
                    <a:pt x="122" y="137"/>
                    <a:pt x="122" y="137"/>
                    <a:pt x="122" y="137"/>
                  </a:cubicBezTo>
                  <a:cubicBezTo>
                    <a:pt x="123" y="137"/>
                    <a:pt x="123" y="137"/>
                    <a:pt x="123" y="137"/>
                  </a:cubicBezTo>
                  <a:cubicBezTo>
                    <a:pt x="123" y="138"/>
                    <a:pt x="123" y="138"/>
                    <a:pt x="123" y="138"/>
                  </a:cubicBezTo>
                  <a:cubicBezTo>
                    <a:pt x="121" y="138"/>
                    <a:pt x="121" y="138"/>
                    <a:pt x="121" y="138"/>
                  </a:cubicBezTo>
                  <a:cubicBezTo>
                    <a:pt x="120" y="138"/>
                    <a:pt x="120" y="138"/>
                    <a:pt x="120" y="138"/>
                  </a:cubicBezTo>
                  <a:cubicBezTo>
                    <a:pt x="119" y="140"/>
                    <a:pt x="119" y="140"/>
                    <a:pt x="119" y="140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18" y="140"/>
                    <a:pt x="118" y="140"/>
                    <a:pt x="118" y="140"/>
                  </a:cubicBezTo>
                  <a:cubicBezTo>
                    <a:pt x="117" y="140"/>
                    <a:pt x="117" y="140"/>
                    <a:pt x="117" y="140"/>
                  </a:cubicBezTo>
                  <a:cubicBezTo>
                    <a:pt x="115" y="139"/>
                    <a:pt x="115" y="139"/>
                    <a:pt x="115" y="139"/>
                  </a:cubicBezTo>
                  <a:cubicBezTo>
                    <a:pt x="114" y="139"/>
                    <a:pt x="114" y="139"/>
                    <a:pt x="114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1" y="139"/>
                    <a:pt x="111" y="139"/>
                    <a:pt x="111" y="139"/>
                  </a:cubicBezTo>
                  <a:cubicBezTo>
                    <a:pt x="110" y="143"/>
                    <a:pt x="110" y="143"/>
                    <a:pt x="110" y="143"/>
                  </a:cubicBezTo>
                  <a:cubicBezTo>
                    <a:pt x="106" y="141"/>
                    <a:pt x="106" y="141"/>
                    <a:pt x="106" y="141"/>
                  </a:cubicBezTo>
                  <a:cubicBezTo>
                    <a:pt x="116" y="153"/>
                    <a:pt x="116" y="153"/>
                    <a:pt x="116" y="153"/>
                  </a:cubicBezTo>
                  <a:cubicBezTo>
                    <a:pt x="114" y="152"/>
                    <a:pt x="114" y="152"/>
                    <a:pt x="114" y="152"/>
                  </a:cubicBezTo>
                  <a:cubicBezTo>
                    <a:pt x="114" y="153"/>
                    <a:pt x="115" y="154"/>
                    <a:pt x="115" y="155"/>
                  </a:cubicBezTo>
                  <a:cubicBezTo>
                    <a:pt x="110" y="153"/>
                    <a:pt x="110" y="153"/>
                    <a:pt x="110" y="153"/>
                  </a:cubicBezTo>
                  <a:cubicBezTo>
                    <a:pt x="105" y="151"/>
                    <a:pt x="105" y="151"/>
                    <a:pt x="105" y="151"/>
                  </a:cubicBezTo>
                  <a:cubicBezTo>
                    <a:pt x="97" y="142"/>
                    <a:pt x="97" y="142"/>
                    <a:pt x="97" y="142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79" y="125"/>
                    <a:pt x="79" y="125"/>
                    <a:pt x="79" y="125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5" y="119"/>
                    <a:pt x="75" y="119"/>
                    <a:pt x="75" y="119"/>
                  </a:cubicBezTo>
                  <a:cubicBezTo>
                    <a:pt x="74" y="122"/>
                    <a:pt x="74" y="122"/>
                    <a:pt x="74" y="122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0" y="118"/>
                    <a:pt x="70" y="118"/>
                    <a:pt x="70" y="118"/>
                  </a:cubicBezTo>
                  <a:cubicBezTo>
                    <a:pt x="69" y="118"/>
                    <a:pt x="69" y="118"/>
                    <a:pt x="69" y="118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70" y="124"/>
                    <a:pt x="70" y="124"/>
                    <a:pt x="70" y="124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85" y="135"/>
                    <a:pt x="85" y="135"/>
                    <a:pt x="85" y="135"/>
                  </a:cubicBezTo>
                  <a:cubicBezTo>
                    <a:pt x="91" y="141"/>
                    <a:pt x="91" y="141"/>
                    <a:pt x="91" y="141"/>
                  </a:cubicBezTo>
                  <a:cubicBezTo>
                    <a:pt x="94" y="143"/>
                    <a:pt x="94" y="143"/>
                    <a:pt x="94" y="143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89" y="141"/>
                    <a:pt x="89" y="141"/>
                    <a:pt x="89" y="141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89" y="154"/>
                    <a:pt x="89" y="154"/>
                    <a:pt x="89" y="15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4" y="143"/>
                    <a:pt x="84" y="143"/>
                    <a:pt x="84" y="143"/>
                  </a:cubicBezTo>
                  <a:cubicBezTo>
                    <a:pt x="68" y="133"/>
                    <a:pt x="68" y="133"/>
                    <a:pt x="68" y="133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59" y="124"/>
                    <a:pt x="59" y="124"/>
                    <a:pt x="59" y="124"/>
                  </a:cubicBezTo>
                  <a:cubicBezTo>
                    <a:pt x="58" y="125"/>
                    <a:pt x="58" y="125"/>
                    <a:pt x="58" y="125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44" y="128"/>
                    <a:pt x="44" y="128"/>
                    <a:pt x="44" y="128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1" y="147"/>
                    <a:pt x="31" y="147"/>
                    <a:pt x="31" y="147"/>
                  </a:cubicBezTo>
                  <a:cubicBezTo>
                    <a:pt x="34" y="150"/>
                    <a:pt x="34" y="150"/>
                    <a:pt x="34" y="150"/>
                  </a:cubicBezTo>
                  <a:cubicBezTo>
                    <a:pt x="25" y="160"/>
                    <a:pt x="25" y="160"/>
                    <a:pt x="25" y="160"/>
                  </a:cubicBezTo>
                  <a:cubicBezTo>
                    <a:pt x="13" y="163"/>
                    <a:pt x="13" y="163"/>
                    <a:pt x="13" y="163"/>
                  </a:cubicBezTo>
                  <a:cubicBezTo>
                    <a:pt x="11" y="161"/>
                    <a:pt x="11" y="161"/>
                    <a:pt x="11" y="161"/>
                  </a:cubicBezTo>
                  <a:cubicBezTo>
                    <a:pt x="7" y="158"/>
                    <a:pt x="7" y="158"/>
                    <a:pt x="7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48"/>
                    <a:pt x="0" y="137"/>
                    <a:pt x="0" y="129"/>
                  </a:cubicBezTo>
                  <a:cubicBezTo>
                    <a:pt x="3" y="127"/>
                    <a:pt x="3" y="127"/>
                    <a:pt x="3" y="127"/>
                  </a:cubicBezTo>
                  <a:cubicBezTo>
                    <a:pt x="26" y="127"/>
                    <a:pt x="26" y="127"/>
                    <a:pt x="26" y="127"/>
                  </a:cubicBezTo>
                  <a:cubicBezTo>
                    <a:pt x="25" y="116"/>
                    <a:pt x="25" y="116"/>
                    <a:pt x="25" y="116"/>
                  </a:cubicBezTo>
                  <a:cubicBezTo>
                    <a:pt x="13" y="106"/>
                    <a:pt x="13" y="106"/>
                    <a:pt x="13" y="106"/>
                  </a:cubicBezTo>
                  <a:cubicBezTo>
                    <a:pt x="23" y="105"/>
                    <a:pt x="23" y="105"/>
                    <a:pt x="23" y="105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42" y="89"/>
                    <a:pt x="42" y="89"/>
                    <a:pt x="42" y="89"/>
                  </a:cubicBezTo>
                  <a:cubicBezTo>
                    <a:pt x="40" y="86"/>
                    <a:pt x="40" y="86"/>
                    <a:pt x="40" y="86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72" y="79"/>
                    <a:pt x="72" y="79"/>
                    <a:pt x="72" y="79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7" y="77"/>
                    <a:pt x="77" y="77"/>
                    <a:pt x="77" y="77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82" y="69"/>
                    <a:pt x="82" y="69"/>
                    <a:pt x="82" y="69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69" y="57"/>
                    <a:pt x="69" y="57"/>
                    <a:pt x="69" y="57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3" y="39"/>
                    <a:pt x="62" y="39"/>
                    <a:pt x="62" y="39"/>
                  </a:cubicBezTo>
                  <a:cubicBezTo>
                    <a:pt x="61" y="39"/>
                    <a:pt x="61" y="39"/>
                    <a:pt x="60" y="39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2" y="64"/>
                    <a:pt x="62" y="64"/>
                    <a:pt x="62" y="64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5" y="73"/>
                    <a:pt x="55" y="73"/>
                    <a:pt x="55" y="73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1" y="67"/>
                    <a:pt x="41" y="67"/>
                    <a:pt x="41" y="67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6" y="23"/>
                    <a:pt x="58" y="23"/>
                  </a:cubicBezTo>
                  <a:cubicBezTo>
                    <a:pt x="59" y="23"/>
                    <a:pt x="60" y="23"/>
                    <a:pt x="61" y="23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9" y="27"/>
                    <a:pt x="77" y="29"/>
                    <a:pt x="84" y="31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82" y="38"/>
                    <a:pt x="82" y="38"/>
                    <a:pt x="82" y="38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1" y="39"/>
                    <a:pt x="91" y="39"/>
                    <a:pt x="91" y="39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4" y="30"/>
                    <a:pt x="94" y="30"/>
                    <a:pt x="94" y="30"/>
                  </a:cubicBezTo>
                  <a:cubicBezTo>
                    <a:pt x="94" y="30"/>
                    <a:pt x="94" y="30"/>
                    <a:pt x="94" y="30"/>
                  </a:cubicBezTo>
                  <a:cubicBezTo>
                    <a:pt x="95" y="31"/>
                    <a:pt x="95" y="31"/>
                    <a:pt x="95" y="31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6" y="24"/>
                    <a:pt x="106" y="24"/>
                    <a:pt x="106" y="24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9" y="24"/>
                    <a:pt x="116" y="26"/>
                    <a:pt x="122" y="28"/>
                  </a:cubicBezTo>
                  <a:cubicBezTo>
                    <a:pt x="120" y="26"/>
                    <a:pt x="120" y="26"/>
                    <a:pt x="120" y="26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5" y="24"/>
                    <a:pt x="115" y="24"/>
                    <a:pt x="115" y="24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09" y="19"/>
                    <a:pt x="109" y="19"/>
                    <a:pt x="109" y="19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26" y="26"/>
                    <a:pt x="126" y="26"/>
                    <a:pt x="126" y="26"/>
                  </a:cubicBezTo>
                  <a:cubicBezTo>
                    <a:pt x="127" y="28"/>
                    <a:pt x="127" y="28"/>
                    <a:pt x="127" y="28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2"/>
                    <a:pt x="129" y="32"/>
                    <a:pt x="129" y="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130" y="29"/>
                    <a:pt x="130" y="29"/>
                    <a:pt x="130" y="29"/>
                  </a:cubicBezTo>
                  <a:cubicBezTo>
                    <a:pt x="126" y="25"/>
                    <a:pt x="126" y="25"/>
                    <a:pt x="126" y="25"/>
                  </a:cubicBezTo>
                  <a:cubicBezTo>
                    <a:pt x="126" y="25"/>
                    <a:pt x="126" y="25"/>
                    <a:pt x="126" y="25"/>
                  </a:cubicBezTo>
                  <a:cubicBezTo>
                    <a:pt x="124" y="25"/>
                    <a:pt x="124" y="25"/>
                    <a:pt x="124" y="25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19" y="20"/>
                    <a:pt x="119" y="20"/>
                    <a:pt x="119" y="20"/>
                  </a:cubicBezTo>
                  <a:cubicBezTo>
                    <a:pt x="115" y="18"/>
                    <a:pt x="115" y="18"/>
                    <a:pt x="115" y="18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7" y="18"/>
                    <a:pt x="117" y="18"/>
                    <a:pt x="117" y="18"/>
                  </a:cubicBezTo>
                  <a:cubicBezTo>
                    <a:pt x="121" y="19"/>
                    <a:pt x="121" y="19"/>
                    <a:pt x="121" y="19"/>
                  </a:cubicBezTo>
                  <a:cubicBezTo>
                    <a:pt x="117" y="17"/>
                    <a:pt x="117" y="17"/>
                    <a:pt x="117" y="17"/>
                  </a:cubicBezTo>
                  <a:cubicBezTo>
                    <a:pt x="116" y="16"/>
                    <a:pt x="116" y="16"/>
                    <a:pt x="116" y="16"/>
                  </a:cubicBezTo>
                  <a:cubicBezTo>
                    <a:pt x="116" y="16"/>
                    <a:pt x="116" y="16"/>
                    <a:pt x="117" y="16"/>
                  </a:cubicBezTo>
                  <a:cubicBezTo>
                    <a:pt x="117" y="16"/>
                    <a:pt x="117" y="16"/>
                    <a:pt x="118" y="16"/>
                  </a:cubicBezTo>
                  <a:cubicBezTo>
                    <a:pt x="117" y="15"/>
                    <a:pt x="117" y="15"/>
                    <a:pt x="117" y="15"/>
                  </a:cubicBezTo>
                  <a:cubicBezTo>
                    <a:pt x="122" y="17"/>
                    <a:pt x="122" y="17"/>
                    <a:pt x="122" y="17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15" y="13"/>
                    <a:pt x="115" y="13"/>
                    <a:pt x="115" y="13"/>
                  </a:cubicBezTo>
                  <a:cubicBezTo>
                    <a:pt x="115" y="13"/>
                    <a:pt x="115" y="13"/>
                    <a:pt x="115" y="13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5" y="9"/>
                    <a:pt x="115" y="9"/>
                    <a:pt x="115" y="9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5" y="6"/>
                    <a:pt x="116" y="5"/>
                    <a:pt x="117" y="4"/>
                  </a:cubicBezTo>
                  <a:cubicBezTo>
                    <a:pt x="116" y="3"/>
                    <a:pt x="116" y="3"/>
                    <a:pt x="116" y="3"/>
                  </a:cubicBezTo>
                  <a:cubicBezTo>
                    <a:pt x="116" y="3"/>
                    <a:pt x="116" y="3"/>
                    <a:pt x="117" y="3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9" y="6"/>
                    <a:pt x="129" y="6"/>
                    <a:pt x="129" y="6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2" y="9"/>
                    <a:pt x="132" y="9"/>
                    <a:pt x="132" y="9"/>
                  </a:cubicBezTo>
                  <a:cubicBezTo>
                    <a:pt x="130" y="8"/>
                    <a:pt x="130" y="8"/>
                    <a:pt x="130" y="8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38" y="9"/>
                    <a:pt x="138" y="9"/>
                    <a:pt x="138" y="8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8" y="7"/>
                    <a:pt x="138" y="7"/>
                    <a:pt x="138" y="7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42" y="10"/>
                    <a:pt x="142" y="10"/>
                    <a:pt x="142" y="10"/>
                  </a:cubicBezTo>
                  <a:cubicBezTo>
                    <a:pt x="142" y="10"/>
                    <a:pt x="142" y="10"/>
                    <a:pt x="142" y="10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7" y="13"/>
                    <a:pt x="147" y="13"/>
                    <a:pt x="147" y="13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44" y="10"/>
                    <a:pt x="144" y="10"/>
                    <a:pt x="144" y="10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39" y="6"/>
                    <a:pt x="139" y="6"/>
                    <a:pt x="139" y="6"/>
                  </a:cubicBezTo>
                  <a:cubicBezTo>
                    <a:pt x="140" y="7"/>
                    <a:pt x="140" y="7"/>
                    <a:pt x="140" y="7"/>
                  </a:cubicBezTo>
                  <a:cubicBezTo>
                    <a:pt x="150" y="15"/>
                    <a:pt x="163" y="26"/>
                    <a:pt x="172" y="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Freeform 146"/>
            <p:cNvSpPr>
              <a:spLocks/>
            </p:cNvSpPr>
            <p:nvPr/>
          </p:nvSpPr>
          <p:spPr bwMode="auto">
            <a:xfrm>
              <a:off x="5602289" y="4140201"/>
              <a:ext cx="146050" cy="228600"/>
            </a:xfrm>
            <a:custGeom>
              <a:avLst/>
              <a:gdLst/>
              <a:ahLst/>
              <a:cxnLst>
                <a:cxn ang="0">
                  <a:pos x="34" y="19"/>
                </a:cxn>
                <a:cxn ang="0">
                  <a:pos x="34" y="17"/>
                </a:cxn>
                <a:cxn ang="0">
                  <a:pos x="7" y="57"/>
                </a:cxn>
                <a:cxn ang="0">
                  <a:pos x="6" y="60"/>
                </a:cxn>
                <a:cxn ang="0">
                  <a:pos x="3" y="60"/>
                </a:cxn>
                <a:cxn ang="0">
                  <a:pos x="0" y="61"/>
                </a:cxn>
                <a:cxn ang="0">
                  <a:pos x="0" y="57"/>
                </a:cxn>
                <a:cxn ang="0">
                  <a:pos x="5" y="46"/>
                </a:cxn>
                <a:cxn ang="0">
                  <a:pos x="12" y="38"/>
                </a:cxn>
                <a:cxn ang="0">
                  <a:pos x="16" y="26"/>
                </a:cxn>
                <a:cxn ang="0">
                  <a:pos x="20" y="21"/>
                </a:cxn>
                <a:cxn ang="0">
                  <a:pos x="31" y="14"/>
                </a:cxn>
                <a:cxn ang="0">
                  <a:pos x="33" y="8"/>
                </a:cxn>
                <a:cxn ang="0">
                  <a:pos x="35" y="7"/>
                </a:cxn>
                <a:cxn ang="0">
                  <a:pos x="36" y="7"/>
                </a:cxn>
                <a:cxn ang="0">
                  <a:pos x="39" y="0"/>
                </a:cxn>
                <a:cxn ang="0">
                  <a:pos x="35" y="16"/>
                </a:cxn>
                <a:cxn ang="0">
                  <a:pos x="34" y="19"/>
                </a:cxn>
              </a:cxnLst>
              <a:rect l="0" t="0" r="r" b="b"/>
              <a:pathLst>
                <a:path w="39" h="61">
                  <a:moveTo>
                    <a:pt x="34" y="19"/>
                  </a:moveTo>
                  <a:cubicBezTo>
                    <a:pt x="34" y="17"/>
                    <a:pt x="34" y="17"/>
                    <a:pt x="34" y="17"/>
                  </a:cubicBezTo>
                  <a:cubicBezTo>
                    <a:pt x="26" y="29"/>
                    <a:pt x="16" y="45"/>
                    <a:pt x="7" y="57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4" y="19"/>
                    <a:pt x="34" y="19"/>
                    <a:pt x="34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Freeform 147"/>
            <p:cNvSpPr>
              <a:spLocks/>
            </p:cNvSpPr>
            <p:nvPr/>
          </p:nvSpPr>
          <p:spPr bwMode="auto">
            <a:xfrm>
              <a:off x="6018214" y="3694114"/>
              <a:ext cx="11113" cy="77788"/>
            </a:xfrm>
            <a:custGeom>
              <a:avLst/>
              <a:gdLst/>
              <a:ahLst/>
              <a:cxnLst>
                <a:cxn ang="0">
                  <a:pos x="3" y="47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3" y="23"/>
                </a:cxn>
                <a:cxn ang="0">
                  <a:pos x="3" y="9"/>
                </a:cxn>
                <a:cxn ang="0">
                  <a:pos x="5" y="0"/>
                </a:cxn>
                <a:cxn ang="0">
                  <a:pos x="5" y="4"/>
                </a:cxn>
                <a:cxn ang="0">
                  <a:pos x="7" y="28"/>
                </a:cxn>
                <a:cxn ang="0">
                  <a:pos x="3" y="47"/>
                </a:cxn>
              </a:cxnLst>
              <a:rect l="0" t="0" r="r" b="b"/>
              <a:pathLst>
                <a:path w="7" h="49">
                  <a:moveTo>
                    <a:pt x="3" y="47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3" y="23"/>
                  </a:lnTo>
                  <a:lnTo>
                    <a:pt x="3" y="9"/>
                  </a:lnTo>
                  <a:lnTo>
                    <a:pt x="5" y="0"/>
                  </a:lnTo>
                  <a:lnTo>
                    <a:pt x="5" y="4"/>
                  </a:lnTo>
                  <a:lnTo>
                    <a:pt x="7" y="28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Freeform 148"/>
            <p:cNvSpPr>
              <a:spLocks/>
            </p:cNvSpPr>
            <p:nvPr/>
          </p:nvSpPr>
          <p:spPr bwMode="auto">
            <a:xfrm>
              <a:off x="6018214" y="3694114"/>
              <a:ext cx="11113" cy="77788"/>
            </a:xfrm>
            <a:custGeom>
              <a:avLst/>
              <a:gdLst/>
              <a:ahLst/>
              <a:cxnLst>
                <a:cxn ang="0">
                  <a:pos x="3" y="47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3" y="23"/>
                </a:cxn>
                <a:cxn ang="0">
                  <a:pos x="3" y="9"/>
                </a:cxn>
                <a:cxn ang="0">
                  <a:pos x="5" y="0"/>
                </a:cxn>
                <a:cxn ang="0">
                  <a:pos x="5" y="4"/>
                </a:cxn>
                <a:cxn ang="0">
                  <a:pos x="7" y="28"/>
                </a:cxn>
                <a:cxn ang="0">
                  <a:pos x="3" y="47"/>
                </a:cxn>
              </a:cxnLst>
              <a:rect l="0" t="0" r="r" b="b"/>
              <a:pathLst>
                <a:path w="7" h="49">
                  <a:moveTo>
                    <a:pt x="3" y="47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3" y="23"/>
                  </a:lnTo>
                  <a:lnTo>
                    <a:pt x="3" y="9"/>
                  </a:lnTo>
                  <a:lnTo>
                    <a:pt x="5" y="0"/>
                  </a:lnTo>
                  <a:lnTo>
                    <a:pt x="5" y="4"/>
                  </a:lnTo>
                  <a:lnTo>
                    <a:pt x="7" y="28"/>
                  </a:lnTo>
                  <a:lnTo>
                    <a:pt x="3" y="4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Freeform 149"/>
            <p:cNvSpPr>
              <a:spLocks/>
            </p:cNvSpPr>
            <p:nvPr/>
          </p:nvSpPr>
          <p:spPr bwMode="auto">
            <a:xfrm>
              <a:off x="5561014" y="2632076"/>
              <a:ext cx="7938" cy="4763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5" y="3"/>
                </a:cxn>
                <a:cxn ang="0">
                  <a:pos x="2" y="3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lnTo>
                    <a:pt x="2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5" y="3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Freeform 150"/>
            <p:cNvSpPr>
              <a:spLocks/>
            </p:cNvSpPr>
            <p:nvPr/>
          </p:nvSpPr>
          <p:spPr bwMode="auto">
            <a:xfrm>
              <a:off x="5561014" y="2632076"/>
              <a:ext cx="7938" cy="4763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5" y="3"/>
                </a:cxn>
                <a:cxn ang="0">
                  <a:pos x="2" y="3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lnTo>
                    <a:pt x="2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5" y="3"/>
                  </a:lnTo>
                  <a:lnTo>
                    <a:pt x="2" y="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Freeform 151"/>
            <p:cNvSpPr>
              <a:spLocks/>
            </p:cNvSpPr>
            <p:nvPr/>
          </p:nvSpPr>
          <p:spPr bwMode="auto">
            <a:xfrm>
              <a:off x="5535614" y="2613026"/>
              <a:ext cx="17463" cy="15875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7" y="5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4" y="3"/>
                </a:cxn>
                <a:cxn ang="0">
                  <a:pos x="11" y="10"/>
                </a:cxn>
              </a:cxnLst>
              <a:rect l="0" t="0" r="r" b="b"/>
              <a:pathLst>
                <a:path w="11" h="10">
                  <a:moveTo>
                    <a:pt x="11" y="10"/>
                  </a:moveTo>
                  <a:lnTo>
                    <a:pt x="7" y="5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4" y="3"/>
                  </a:ln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Freeform 152"/>
            <p:cNvSpPr>
              <a:spLocks/>
            </p:cNvSpPr>
            <p:nvPr/>
          </p:nvSpPr>
          <p:spPr bwMode="auto">
            <a:xfrm>
              <a:off x="5535614" y="2613026"/>
              <a:ext cx="17463" cy="15875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7" y="5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4" y="3"/>
                </a:cxn>
                <a:cxn ang="0">
                  <a:pos x="11" y="10"/>
                </a:cxn>
              </a:cxnLst>
              <a:rect l="0" t="0" r="r" b="b"/>
              <a:pathLst>
                <a:path w="11" h="10">
                  <a:moveTo>
                    <a:pt x="11" y="10"/>
                  </a:moveTo>
                  <a:lnTo>
                    <a:pt x="7" y="5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4" y="3"/>
                  </a:lnTo>
                  <a:lnTo>
                    <a:pt x="11" y="1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Freeform 153"/>
            <p:cNvSpPr>
              <a:spLocks/>
            </p:cNvSpPr>
            <p:nvPr/>
          </p:nvSpPr>
          <p:spPr bwMode="auto">
            <a:xfrm>
              <a:off x="5453064" y="2606676"/>
              <a:ext cx="17463" cy="11113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3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4" y="2"/>
                </a:cxn>
              </a:cxnLst>
              <a:rect l="0" t="0" r="r" b="b"/>
              <a:pathLst>
                <a:path w="5" h="3">
                  <a:moveTo>
                    <a:pt x="4" y="2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Freeform 154"/>
            <p:cNvSpPr>
              <a:spLocks/>
            </p:cNvSpPr>
            <p:nvPr/>
          </p:nvSpPr>
          <p:spPr bwMode="auto">
            <a:xfrm>
              <a:off x="5411789" y="2595564"/>
              <a:ext cx="41275" cy="14288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4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10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1" y="4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1" y="4"/>
                    <a:pt x="11" y="4"/>
                    <a:pt x="11" y="4"/>
                  </a:cubicBezTo>
                  <a:cubicBezTo>
                    <a:pt x="8" y="3"/>
                    <a:pt x="4" y="3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Freeform 155"/>
            <p:cNvSpPr>
              <a:spLocks/>
            </p:cNvSpPr>
            <p:nvPr/>
          </p:nvSpPr>
          <p:spPr bwMode="auto">
            <a:xfrm>
              <a:off x="5370514" y="2636839"/>
              <a:ext cx="58738" cy="5873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7" y="11"/>
                </a:cxn>
                <a:cxn ang="0">
                  <a:pos x="11" y="14"/>
                </a:cxn>
                <a:cxn ang="0">
                  <a:pos x="11" y="14"/>
                </a:cxn>
                <a:cxn ang="0">
                  <a:pos x="11" y="15"/>
                </a:cxn>
                <a:cxn ang="0">
                  <a:pos x="15" y="16"/>
                </a:cxn>
                <a:cxn ang="0">
                  <a:pos x="16" y="16"/>
                </a:cxn>
                <a:cxn ang="0">
                  <a:pos x="16" y="16"/>
                </a:cxn>
                <a:cxn ang="0">
                  <a:pos x="6" y="15"/>
                </a:cxn>
                <a:cxn ang="0">
                  <a:pos x="5" y="13"/>
                </a:cxn>
                <a:cxn ang="0">
                  <a:pos x="0" y="5"/>
                </a:cxn>
                <a:cxn ang="0">
                  <a:pos x="2" y="4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5" y="5"/>
                </a:cxn>
              </a:cxnLst>
              <a:rect l="0" t="0" r="r" b="b"/>
              <a:pathLst>
                <a:path w="16" h="16">
                  <a:moveTo>
                    <a:pt x="5" y="5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3"/>
                    <a:pt x="6" y="1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5" y="5"/>
                    <a:pt x="5" y="5"/>
                    <a:pt x="5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Freeform 156"/>
            <p:cNvSpPr>
              <a:spLocks/>
            </p:cNvSpPr>
            <p:nvPr/>
          </p:nvSpPr>
          <p:spPr bwMode="auto">
            <a:xfrm>
              <a:off x="5403851" y="2711451"/>
              <a:ext cx="7938" cy="11113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5" y="7"/>
                </a:cxn>
              </a:cxnLst>
              <a:rect l="0" t="0" r="r" b="b"/>
              <a:pathLst>
                <a:path w="5" h="7">
                  <a:moveTo>
                    <a:pt x="5" y="7"/>
                  </a:moveTo>
                  <a:lnTo>
                    <a:pt x="2" y="7"/>
                  </a:lnTo>
                  <a:lnTo>
                    <a:pt x="2" y="7"/>
                  </a:lnTo>
                  <a:lnTo>
                    <a:pt x="0" y="0"/>
                  </a:lnTo>
                  <a:lnTo>
                    <a:pt x="5" y="2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Freeform 157"/>
            <p:cNvSpPr>
              <a:spLocks/>
            </p:cNvSpPr>
            <p:nvPr/>
          </p:nvSpPr>
          <p:spPr bwMode="auto">
            <a:xfrm>
              <a:off x="5403851" y="2711451"/>
              <a:ext cx="7938" cy="11113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5" y="7"/>
                </a:cxn>
              </a:cxnLst>
              <a:rect l="0" t="0" r="r" b="b"/>
              <a:pathLst>
                <a:path w="5" h="7">
                  <a:moveTo>
                    <a:pt x="5" y="7"/>
                  </a:moveTo>
                  <a:lnTo>
                    <a:pt x="2" y="7"/>
                  </a:lnTo>
                  <a:lnTo>
                    <a:pt x="2" y="7"/>
                  </a:lnTo>
                  <a:lnTo>
                    <a:pt x="0" y="0"/>
                  </a:lnTo>
                  <a:lnTo>
                    <a:pt x="5" y="2"/>
                  </a:lnTo>
                  <a:lnTo>
                    <a:pt x="5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Freeform 158"/>
            <p:cNvSpPr>
              <a:spLocks/>
            </p:cNvSpPr>
            <p:nvPr/>
          </p:nvSpPr>
          <p:spPr bwMode="auto">
            <a:xfrm>
              <a:off x="5299076" y="2598739"/>
              <a:ext cx="14288" cy="793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4" y="2"/>
                </a:cxn>
                <a:cxn ang="0">
                  <a:pos x="0" y="2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2"/>
                    <a:pt x="1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Freeform 159"/>
            <p:cNvSpPr>
              <a:spLocks/>
            </p:cNvSpPr>
            <p:nvPr/>
          </p:nvSpPr>
          <p:spPr bwMode="auto">
            <a:xfrm>
              <a:off x="5114926" y="2613026"/>
              <a:ext cx="85725" cy="38100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28" y="5"/>
                </a:cxn>
                <a:cxn ang="0">
                  <a:pos x="26" y="5"/>
                </a:cxn>
                <a:cxn ang="0">
                  <a:pos x="40" y="10"/>
                </a:cxn>
                <a:cxn ang="0">
                  <a:pos x="54" y="15"/>
                </a:cxn>
                <a:cxn ang="0">
                  <a:pos x="43" y="17"/>
                </a:cxn>
                <a:cxn ang="0">
                  <a:pos x="43" y="15"/>
                </a:cxn>
                <a:cxn ang="0">
                  <a:pos x="36" y="12"/>
                </a:cxn>
                <a:cxn ang="0">
                  <a:pos x="36" y="10"/>
                </a:cxn>
                <a:cxn ang="0">
                  <a:pos x="36" y="12"/>
                </a:cxn>
                <a:cxn ang="0">
                  <a:pos x="33" y="24"/>
                </a:cxn>
                <a:cxn ang="0">
                  <a:pos x="19" y="17"/>
                </a:cxn>
                <a:cxn ang="0">
                  <a:pos x="19" y="17"/>
                </a:cxn>
                <a:cxn ang="0">
                  <a:pos x="17" y="15"/>
                </a:cxn>
                <a:cxn ang="0">
                  <a:pos x="19" y="15"/>
                </a:cxn>
                <a:cxn ang="0">
                  <a:pos x="7" y="12"/>
                </a:cxn>
                <a:cxn ang="0">
                  <a:pos x="5" y="10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19" y="3"/>
                </a:cxn>
                <a:cxn ang="0">
                  <a:pos x="24" y="3"/>
                </a:cxn>
                <a:cxn ang="0">
                  <a:pos x="26" y="0"/>
                </a:cxn>
                <a:cxn ang="0">
                  <a:pos x="36" y="3"/>
                </a:cxn>
                <a:cxn ang="0">
                  <a:pos x="50" y="5"/>
                </a:cxn>
                <a:cxn ang="0">
                  <a:pos x="43" y="7"/>
                </a:cxn>
              </a:cxnLst>
              <a:rect l="0" t="0" r="r" b="b"/>
              <a:pathLst>
                <a:path w="54" h="24">
                  <a:moveTo>
                    <a:pt x="43" y="7"/>
                  </a:moveTo>
                  <a:lnTo>
                    <a:pt x="28" y="5"/>
                  </a:lnTo>
                  <a:lnTo>
                    <a:pt x="26" y="5"/>
                  </a:lnTo>
                  <a:lnTo>
                    <a:pt x="40" y="10"/>
                  </a:lnTo>
                  <a:lnTo>
                    <a:pt x="54" y="15"/>
                  </a:lnTo>
                  <a:lnTo>
                    <a:pt x="43" y="17"/>
                  </a:lnTo>
                  <a:lnTo>
                    <a:pt x="43" y="15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36" y="12"/>
                  </a:lnTo>
                  <a:lnTo>
                    <a:pt x="33" y="24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7" y="15"/>
                  </a:lnTo>
                  <a:lnTo>
                    <a:pt x="19" y="15"/>
                  </a:lnTo>
                  <a:lnTo>
                    <a:pt x="7" y="12"/>
                  </a:lnTo>
                  <a:lnTo>
                    <a:pt x="5" y="10"/>
                  </a:lnTo>
                  <a:lnTo>
                    <a:pt x="2" y="7"/>
                  </a:lnTo>
                  <a:lnTo>
                    <a:pt x="0" y="5"/>
                  </a:lnTo>
                  <a:lnTo>
                    <a:pt x="19" y="3"/>
                  </a:lnTo>
                  <a:lnTo>
                    <a:pt x="24" y="3"/>
                  </a:lnTo>
                  <a:lnTo>
                    <a:pt x="26" y="0"/>
                  </a:lnTo>
                  <a:lnTo>
                    <a:pt x="36" y="3"/>
                  </a:lnTo>
                  <a:lnTo>
                    <a:pt x="50" y="5"/>
                  </a:lnTo>
                  <a:lnTo>
                    <a:pt x="4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Freeform 160"/>
            <p:cNvSpPr>
              <a:spLocks/>
            </p:cNvSpPr>
            <p:nvPr/>
          </p:nvSpPr>
          <p:spPr bwMode="auto">
            <a:xfrm>
              <a:off x="5114926" y="2613026"/>
              <a:ext cx="85725" cy="38100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28" y="5"/>
                </a:cxn>
                <a:cxn ang="0">
                  <a:pos x="26" y="5"/>
                </a:cxn>
                <a:cxn ang="0">
                  <a:pos x="40" y="10"/>
                </a:cxn>
                <a:cxn ang="0">
                  <a:pos x="54" y="15"/>
                </a:cxn>
                <a:cxn ang="0">
                  <a:pos x="43" y="17"/>
                </a:cxn>
                <a:cxn ang="0">
                  <a:pos x="43" y="15"/>
                </a:cxn>
                <a:cxn ang="0">
                  <a:pos x="36" y="12"/>
                </a:cxn>
                <a:cxn ang="0">
                  <a:pos x="36" y="10"/>
                </a:cxn>
                <a:cxn ang="0">
                  <a:pos x="36" y="12"/>
                </a:cxn>
                <a:cxn ang="0">
                  <a:pos x="33" y="24"/>
                </a:cxn>
                <a:cxn ang="0">
                  <a:pos x="19" y="17"/>
                </a:cxn>
                <a:cxn ang="0">
                  <a:pos x="19" y="17"/>
                </a:cxn>
                <a:cxn ang="0">
                  <a:pos x="17" y="15"/>
                </a:cxn>
                <a:cxn ang="0">
                  <a:pos x="19" y="15"/>
                </a:cxn>
                <a:cxn ang="0">
                  <a:pos x="7" y="12"/>
                </a:cxn>
                <a:cxn ang="0">
                  <a:pos x="5" y="10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19" y="3"/>
                </a:cxn>
                <a:cxn ang="0">
                  <a:pos x="24" y="3"/>
                </a:cxn>
                <a:cxn ang="0">
                  <a:pos x="26" y="0"/>
                </a:cxn>
                <a:cxn ang="0">
                  <a:pos x="36" y="3"/>
                </a:cxn>
                <a:cxn ang="0">
                  <a:pos x="50" y="5"/>
                </a:cxn>
                <a:cxn ang="0">
                  <a:pos x="43" y="7"/>
                </a:cxn>
              </a:cxnLst>
              <a:rect l="0" t="0" r="r" b="b"/>
              <a:pathLst>
                <a:path w="54" h="24">
                  <a:moveTo>
                    <a:pt x="43" y="7"/>
                  </a:moveTo>
                  <a:lnTo>
                    <a:pt x="28" y="5"/>
                  </a:lnTo>
                  <a:lnTo>
                    <a:pt x="26" y="5"/>
                  </a:lnTo>
                  <a:lnTo>
                    <a:pt x="40" y="10"/>
                  </a:lnTo>
                  <a:lnTo>
                    <a:pt x="54" y="15"/>
                  </a:lnTo>
                  <a:lnTo>
                    <a:pt x="43" y="17"/>
                  </a:lnTo>
                  <a:lnTo>
                    <a:pt x="43" y="15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36" y="12"/>
                  </a:lnTo>
                  <a:lnTo>
                    <a:pt x="33" y="24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7" y="15"/>
                  </a:lnTo>
                  <a:lnTo>
                    <a:pt x="19" y="15"/>
                  </a:lnTo>
                  <a:lnTo>
                    <a:pt x="7" y="12"/>
                  </a:lnTo>
                  <a:lnTo>
                    <a:pt x="5" y="10"/>
                  </a:lnTo>
                  <a:lnTo>
                    <a:pt x="2" y="7"/>
                  </a:lnTo>
                  <a:lnTo>
                    <a:pt x="0" y="5"/>
                  </a:lnTo>
                  <a:lnTo>
                    <a:pt x="19" y="3"/>
                  </a:lnTo>
                  <a:lnTo>
                    <a:pt x="24" y="3"/>
                  </a:lnTo>
                  <a:lnTo>
                    <a:pt x="26" y="0"/>
                  </a:lnTo>
                  <a:lnTo>
                    <a:pt x="36" y="3"/>
                  </a:lnTo>
                  <a:lnTo>
                    <a:pt x="50" y="5"/>
                  </a:lnTo>
                  <a:lnTo>
                    <a:pt x="43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Freeform 161"/>
            <p:cNvSpPr>
              <a:spLocks/>
            </p:cNvSpPr>
            <p:nvPr/>
          </p:nvSpPr>
          <p:spPr bwMode="auto">
            <a:xfrm>
              <a:off x="5246689" y="2895601"/>
              <a:ext cx="14288" cy="14288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7" y="0"/>
                </a:cxn>
                <a:cxn ang="0">
                  <a:pos x="9" y="4"/>
                </a:cxn>
                <a:cxn ang="0">
                  <a:pos x="7" y="9"/>
                </a:cxn>
              </a:cxnLst>
              <a:rect l="0" t="0" r="r" b="b"/>
              <a:pathLst>
                <a:path w="9" h="9">
                  <a:moveTo>
                    <a:pt x="7" y="9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7" y="0"/>
                  </a:lnTo>
                  <a:lnTo>
                    <a:pt x="9" y="4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Freeform 162"/>
            <p:cNvSpPr>
              <a:spLocks/>
            </p:cNvSpPr>
            <p:nvPr/>
          </p:nvSpPr>
          <p:spPr bwMode="auto">
            <a:xfrm>
              <a:off x="5246689" y="2895601"/>
              <a:ext cx="14288" cy="14288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7" y="0"/>
                </a:cxn>
                <a:cxn ang="0">
                  <a:pos x="9" y="4"/>
                </a:cxn>
                <a:cxn ang="0">
                  <a:pos x="7" y="9"/>
                </a:cxn>
              </a:cxnLst>
              <a:rect l="0" t="0" r="r" b="b"/>
              <a:pathLst>
                <a:path w="9" h="9">
                  <a:moveTo>
                    <a:pt x="7" y="9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7" y="0"/>
                  </a:lnTo>
                  <a:lnTo>
                    <a:pt x="9" y="4"/>
                  </a:lnTo>
                  <a:lnTo>
                    <a:pt x="7" y="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163"/>
            <p:cNvSpPr>
              <a:spLocks/>
            </p:cNvSpPr>
            <p:nvPr/>
          </p:nvSpPr>
          <p:spPr bwMode="auto">
            <a:xfrm>
              <a:off x="5302251" y="2868614"/>
              <a:ext cx="7938" cy="1111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1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2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Freeform 164"/>
            <p:cNvSpPr>
              <a:spLocks noEditPoints="1"/>
            </p:cNvSpPr>
            <p:nvPr/>
          </p:nvSpPr>
          <p:spPr bwMode="auto">
            <a:xfrm>
              <a:off x="5329239" y="2857501"/>
              <a:ext cx="11113" cy="793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7" h="5">
                  <a:moveTo>
                    <a:pt x="7" y="2"/>
                  </a:moveTo>
                  <a:lnTo>
                    <a:pt x="7" y="0"/>
                  </a:lnTo>
                  <a:lnTo>
                    <a:pt x="0" y="2"/>
                  </a:lnTo>
                  <a:lnTo>
                    <a:pt x="2" y="5"/>
                  </a:lnTo>
                  <a:lnTo>
                    <a:pt x="4" y="5"/>
                  </a:lnTo>
                  <a:lnTo>
                    <a:pt x="7" y="2"/>
                  </a:lnTo>
                  <a:close/>
                  <a:moveTo>
                    <a:pt x="0" y="2"/>
                  </a:moveTo>
                  <a:lnTo>
                    <a:pt x="7" y="0"/>
                  </a:lnTo>
                  <a:lnTo>
                    <a:pt x="2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Freeform 165"/>
            <p:cNvSpPr>
              <a:spLocks noEditPoints="1"/>
            </p:cNvSpPr>
            <p:nvPr/>
          </p:nvSpPr>
          <p:spPr bwMode="auto">
            <a:xfrm>
              <a:off x="5329239" y="2857501"/>
              <a:ext cx="11113" cy="793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7" h="5">
                  <a:moveTo>
                    <a:pt x="7" y="2"/>
                  </a:moveTo>
                  <a:lnTo>
                    <a:pt x="7" y="0"/>
                  </a:lnTo>
                  <a:lnTo>
                    <a:pt x="0" y="2"/>
                  </a:lnTo>
                  <a:lnTo>
                    <a:pt x="2" y="5"/>
                  </a:lnTo>
                  <a:lnTo>
                    <a:pt x="4" y="5"/>
                  </a:lnTo>
                  <a:lnTo>
                    <a:pt x="7" y="2"/>
                  </a:lnTo>
                  <a:moveTo>
                    <a:pt x="0" y="2"/>
                  </a:moveTo>
                  <a:lnTo>
                    <a:pt x="7" y="0"/>
                  </a:lnTo>
                  <a:lnTo>
                    <a:pt x="2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Freeform 166"/>
            <p:cNvSpPr>
              <a:spLocks/>
            </p:cNvSpPr>
            <p:nvPr/>
          </p:nvSpPr>
          <p:spPr bwMode="auto">
            <a:xfrm>
              <a:off x="5062539" y="2860676"/>
              <a:ext cx="101600" cy="128588"/>
            </a:xfrm>
            <a:custGeom>
              <a:avLst/>
              <a:gdLst/>
              <a:ahLst/>
              <a:cxnLst>
                <a:cxn ang="0">
                  <a:pos x="24" y="29"/>
                </a:cxn>
                <a:cxn ang="0">
                  <a:pos x="27" y="29"/>
                </a:cxn>
                <a:cxn ang="0">
                  <a:pos x="26" y="31"/>
                </a:cxn>
                <a:cxn ang="0">
                  <a:pos x="21" y="31"/>
                </a:cxn>
                <a:cxn ang="0">
                  <a:pos x="6" y="34"/>
                </a:cxn>
                <a:cxn ang="0">
                  <a:pos x="11" y="30"/>
                </a:cxn>
                <a:cxn ang="0">
                  <a:pos x="15" y="28"/>
                </a:cxn>
                <a:cxn ang="0">
                  <a:pos x="7" y="27"/>
                </a:cxn>
                <a:cxn ang="0">
                  <a:pos x="7" y="27"/>
                </a:cxn>
                <a:cxn ang="0">
                  <a:pos x="8" y="26"/>
                </a:cxn>
                <a:cxn ang="0">
                  <a:pos x="10" y="25"/>
                </a:cxn>
                <a:cxn ang="0">
                  <a:pos x="8" y="20"/>
                </a:cxn>
                <a:cxn ang="0">
                  <a:pos x="13" y="20"/>
                </a:cxn>
                <a:cxn ang="0">
                  <a:pos x="13" y="17"/>
                </a:cxn>
                <a:cxn ang="0">
                  <a:pos x="10" y="16"/>
                </a:cxn>
                <a:cxn ang="0">
                  <a:pos x="11" y="14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7" y="12"/>
                </a:cxn>
                <a:cxn ang="0">
                  <a:pos x="2" y="11"/>
                </a:cxn>
                <a:cxn ang="0">
                  <a:pos x="3" y="5"/>
                </a:cxn>
                <a:cxn ang="0">
                  <a:pos x="0" y="4"/>
                </a:cxn>
                <a:cxn ang="0">
                  <a:pos x="3" y="2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7" y="3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13" y="5"/>
                </a:cxn>
                <a:cxn ang="0">
                  <a:pos x="10" y="10"/>
                </a:cxn>
                <a:cxn ang="0">
                  <a:pos x="14" y="10"/>
                </a:cxn>
                <a:cxn ang="0">
                  <a:pos x="19" y="16"/>
                </a:cxn>
                <a:cxn ang="0">
                  <a:pos x="22" y="22"/>
                </a:cxn>
                <a:cxn ang="0">
                  <a:pos x="27" y="24"/>
                </a:cxn>
                <a:cxn ang="0">
                  <a:pos x="27" y="24"/>
                </a:cxn>
                <a:cxn ang="0">
                  <a:pos x="24" y="29"/>
                </a:cxn>
              </a:cxnLst>
              <a:rect l="0" t="0" r="r" b="b"/>
              <a:pathLst>
                <a:path w="27" h="34">
                  <a:moveTo>
                    <a:pt x="24" y="29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0" y="20"/>
                    <a:pt x="11" y="20"/>
                    <a:pt x="13" y="20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4" y="29"/>
                    <a:pt x="24" y="29"/>
                    <a:pt x="24" y="2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Freeform 167"/>
            <p:cNvSpPr>
              <a:spLocks/>
            </p:cNvSpPr>
            <p:nvPr/>
          </p:nvSpPr>
          <p:spPr bwMode="auto">
            <a:xfrm>
              <a:off x="5029201" y="2909889"/>
              <a:ext cx="52388" cy="55563"/>
            </a:xfrm>
            <a:custGeom>
              <a:avLst/>
              <a:gdLst/>
              <a:ahLst/>
              <a:cxnLst>
                <a:cxn ang="0">
                  <a:pos x="13" y="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3" y="15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8"/>
                </a:cxn>
                <a:cxn ang="0">
                  <a:pos x="1" y="7"/>
                </a:cxn>
                <a:cxn ang="0">
                  <a:pos x="2" y="4"/>
                </a:cxn>
                <a:cxn ang="0">
                  <a:pos x="5" y="4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3" y="6"/>
                </a:cxn>
              </a:cxnLst>
              <a:rect l="0" t="0" r="r" b="b"/>
              <a:pathLst>
                <a:path w="14" h="15">
                  <a:moveTo>
                    <a:pt x="13" y="6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4" y="4"/>
                    <a:pt x="5" y="4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6"/>
                    <a:pt x="13" y="6"/>
                    <a:pt x="13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168"/>
            <p:cNvSpPr>
              <a:spLocks/>
            </p:cNvSpPr>
            <p:nvPr/>
          </p:nvSpPr>
          <p:spPr bwMode="auto">
            <a:xfrm>
              <a:off x="5276851" y="3105151"/>
              <a:ext cx="11113" cy="30163"/>
            </a:xfrm>
            <a:custGeom>
              <a:avLst/>
              <a:gdLst/>
              <a:ahLst/>
              <a:cxnLst>
                <a:cxn ang="0">
                  <a:pos x="7" y="5"/>
                </a:cxn>
                <a:cxn ang="0">
                  <a:pos x="7" y="19"/>
                </a:cxn>
                <a:cxn ang="0">
                  <a:pos x="0" y="7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7" y="5"/>
                </a:cxn>
              </a:cxnLst>
              <a:rect l="0" t="0" r="r" b="b"/>
              <a:pathLst>
                <a:path w="7" h="19">
                  <a:moveTo>
                    <a:pt x="7" y="5"/>
                  </a:moveTo>
                  <a:lnTo>
                    <a:pt x="7" y="19"/>
                  </a:lnTo>
                  <a:lnTo>
                    <a:pt x="0" y="7"/>
                  </a:lnTo>
                  <a:lnTo>
                    <a:pt x="4" y="2"/>
                  </a:lnTo>
                  <a:lnTo>
                    <a:pt x="4" y="0"/>
                  </a:lnTo>
                  <a:lnTo>
                    <a:pt x="7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Freeform 169"/>
            <p:cNvSpPr>
              <a:spLocks/>
            </p:cNvSpPr>
            <p:nvPr/>
          </p:nvSpPr>
          <p:spPr bwMode="auto">
            <a:xfrm>
              <a:off x="5276851" y="3105151"/>
              <a:ext cx="11113" cy="30163"/>
            </a:xfrm>
            <a:custGeom>
              <a:avLst/>
              <a:gdLst/>
              <a:ahLst/>
              <a:cxnLst>
                <a:cxn ang="0">
                  <a:pos x="7" y="5"/>
                </a:cxn>
                <a:cxn ang="0">
                  <a:pos x="7" y="19"/>
                </a:cxn>
                <a:cxn ang="0">
                  <a:pos x="0" y="7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7" y="5"/>
                </a:cxn>
              </a:cxnLst>
              <a:rect l="0" t="0" r="r" b="b"/>
              <a:pathLst>
                <a:path w="7" h="19">
                  <a:moveTo>
                    <a:pt x="7" y="5"/>
                  </a:moveTo>
                  <a:lnTo>
                    <a:pt x="7" y="19"/>
                  </a:lnTo>
                  <a:lnTo>
                    <a:pt x="0" y="7"/>
                  </a:lnTo>
                  <a:lnTo>
                    <a:pt x="4" y="2"/>
                  </a:lnTo>
                  <a:lnTo>
                    <a:pt x="4" y="0"/>
                  </a:lnTo>
                  <a:lnTo>
                    <a:pt x="7" y="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Freeform 170"/>
            <p:cNvSpPr>
              <a:spLocks/>
            </p:cNvSpPr>
            <p:nvPr/>
          </p:nvSpPr>
          <p:spPr bwMode="auto">
            <a:xfrm>
              <a:off x="5276851" y="3135314"/>
              <a:ext cx="22225" cy="44450"/>
            </a:xfrm>
            <a:custGeom>
              <a:avLst/>
              <a:gdLst/>
              <a:ahLst/>
              <a:cxnLst>
                <a:cxn ang="0">
                  <a:pos x="14" y="23"/>
                </a:cxn>
                <a:cxn ang="0">
                  <a:pos x="9" y="28"/>
                </a:cxn>
                <a:cxn ang="0">
                  <a:pos x="0" y="4"/>
                </a:cxn>
                <a:cxn ang="0">
                  <a:pos x="9" y="0"/>
                </a:cxn>
                <a:cxn ang="0">
                  <a:pos x="11" y="4"/>
                </a:cxn>
                <a:cxn ang="0">
                  <a:pos x="14" y="23"/>
                </a:cxn>
              </a:cxnLst>
              <a:rect l="0" t="0" r="r" b="b"/>
              <a:pathLst>
                <a:path w="14" h="28">
                  <a:moveTo>
                    <a:pt x="14" y="23"/>
                  </a:moveTo>
                  <a:lnTo>
                    <a:pt x="9" y="28"/>
                  </a:lnTo>
                  <a:lnTo>
                    <a:pt x="0" y="4"/>
                  </a:lnTo>
                  <a:lnTo>
                    <a:pt x="9" y="0"/>
                  </a:lnTo>
                  <a:lnTo>
                    <a:pt x="11" y="4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Freeform 171"/>
            <p:cNvSpPr>
              <a:spLocks/>
            </p:cNvSpPr>
            <p:nvPr/>
          </p:nvSpPr>
          <p:spPr bwMode="auto">
            <a:xfrm>
              <a:off x="5276851" y="3135314"/>
              <a:ext cx="22225" cy="44450"/>
            </a:xfrm>
            <a:custGeom>
              <a:avLst/>
              <a:gdLst/>
              <a:ahLst/>
              <a:cxnLst>
                <a:cxn ang="0">
                  <a:pos x="14" y="23"/>
                </a:cxn>
                <a:cxn ang="0">
                  <a:pos x="9" y="28"/>
                </a:cxn>
                <a:cxn ang="0">
                  <a:pos x="0" y="4"/>
                </a:cxn>
                <a:cxn ang="0">
                  <a:pos x="9" y="0"/>
                </a:cxn>
                <a:cxn ang="0">
                  <a:pos x="11" y="4"/>
                </a:cxn>
                <a:cxn ang="0">
                  <a:pos x="14" y="23"/>
                </a:cxn>
              </a:cxnLst>
              <a:rect l="0" t="0" r="r" b="b"/>
              <a:pathLst>
                <a:path w="14" h="28">
                  <a:moveTo>
                    <a:pt x="14" y="23"/>
                  </a:moveTo>
                  <a:lnTo>
                    <a:pt x="9" y="28"/>
                  </a:lnTo>
                  <a:lnTo>
                    <a:pt x="0" y="4"/>
                  </a:lnTo>
                  <a:lnTo>
                    <a:pt x="9" y="0"/>
                  </a:lnTo>
                  <a:lnTo>
                    <a:pt x="11" y="4"/>
                  </a:lnTo>
                  <a:lnTo>
                    <a:pt x="14" y="2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Freeform 172"/>
            <p:cNvSpPr>
              <a:spLocks/>
            </p:cNvSpPr>
            <p:nvPr/>
          </p:nvSpPr>
          <p:spPr bwMode="auto">
            <a:xfrm>
              <a:off x="5340351" y="3187701"/>
              <a:ext cx="41275" cy="30163"/>
            </a:xfrm>
            <a:custGeom>
              <a:avLst/>
              <a:gdLst/>
              <a:ahLst/>
              <a:cxnLst>
                <a:cxn ang="0">
                  <a:pos x="26" y="19"/>
                </a:cxn>
                <a:cxn ang="0">
                  <a:pos x="12" y="12"/>
                </a:cxn>
                <a:cxn ang="0">
                  <a:pos x="0" y="5"/>
                </a:cxn>
                <a:cxn ang="0">
                  <a:pos x="12" y="2"/>
                </a:cxn>
                <a:cxn ang="0">
                  <a:pos x="26" y="0"/>
                </a:cxn>
                <a:cxn ang="0">
                  <a:pos x="26" y="19"/>
                </a:cxn>
              </a:cxnLst>
              <a:rect l="0" t="0" r="r" b="b"/>
              <a:pathLst>
                <a:path w="26" h="19">
                  <a:moveTo>
                    <a:pt x="26" y="19"/>
                  </a:moveTo>
                  <a:lnTo>
                    <a:pt x="12" y="12"/>
                  </a:lnTo>
                  <a:lnTo>
                    <a:pt x="0" y="5"/>
                  </a:lnTo>
                  <a:lnTo>
                    <a:pt x="12" y="2"/>
                  </a:lnTo>
                  <a:lnTo>
                    <a:pt x="26" y="0"/>
                  </a:lnTo>
                  <a:lnTo>
                    <a:pt x="26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Freeform 173"/>
            <p:cNvSpPr>
              <a:spLocks/>
            </p:cNvSpPr>
            <p:nvPr/>
          </p:nvSpPr>
          <p:spPr bwMode="auto">
            <a:xfrm>
              <a:off x="5340351" y="3187701"/>
              <a:ext cx="41275" cy="30163"/>
            </a:xfrm>
            <a:custGeom>
              <a:avLst/>
              <a:gdLst/>
              <a:ahLst/>
              <a:cxnLst>
                <a:cxn ang="0">
                  <a:pos x="26" y="19"/>
                </a:cxn>
                <a:cxn ang="0">
                  <a:pos x="12" y="12"/>
                </a:cxn>
                <a:cxn ang="0">
                  <a:pos x="0" y="5"/>
                </a:cxn>
                <a:cxn ang="0">
                  <a:pos x="12" y="2"/>
                </a:cxn>
                <a:cxn ang="0">
                  <a:pos x="26" y="0"/>
                </a:cxn>
                <a:cxn ang="0">
                  <a:pos x="26" y="19"/>
                </a:cxn>
              </a:cxnLst>
              <a:rect l="0" t="0" r="r" b="b"/>
              <a:pathLst>
                <a:path w="26" h="19">
                  <a:moveTo>
                    <a:pt x="26" y="19"/>
                  </a:moveTo>
                  <a:lnTo>
                    <a:pt x="12" y="12"/>
                  </a:lnTo>
                  <a:lnTo>
                    <a:pt x="0" y="5"/>
                  </a:lnTo>
                  <a:lnTo>
                    <a:pt x="12" y="2"/>
                  </a:lnTo>
                  <a:lnTo>
                    <a:pt x="26" y="0"/>
                  </a:lnTo>
                  <a:lnTo>
                    <a:pt x="26" y="1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Freeform 174"/>
            <p:cNvSpPr>
              <a:spLocks/>
            </p:cNvSpPr>
            <p:nvPr/>
          </p:nvSpPr>
          <p:spPr bwMode="auto">
            <a:xfrm>
              <a:off x="5448301" y="3190876"/>
              <a:ext cx="30163" cy="30163"/>
            </a:xfrm>
            <a:custGeom>
              <a:avLst/>
              <a:gdLst/>
              <a:ahLst/>
              <a:cxnLst>
                <a:cxn ang="0">
                  <a:pos x="7" y="17"/>
                </a:cxn>
                <a:cxn ang="0">
                  <a:pos x="5" y="12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12" y="5"/>
                </a:cxn>
                <a:cxn ang="0">
                  <a:pos x="19" y="19"/>
                </a:cxn>
                <a:cxn ang="0">
                  <a:pos x="7" y="17"/>
                </a:cxn>
              </a:cxnLst>
              <a:rect l="0" t="0" r="r" b="b"/>
              <a:pathLst>
                <a:path w="19" h="19">
                  <a:moveTo>
                    <a:pt x="7" y="17"/>
                  </a:moveTo>
                  <a:lnTo>
                    <a:pt x="5" y="12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12" y="5"/>
                  </a:lnTo>
                  <a:lnTo>
                    <a:pt x="19" y="19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Freeform 175"/>
            <p:cNvSpPr>
              <a:spLocks/>
            </p:cNvSpPr>
            <p:nvPr/>
          </p:nvSpPr>
          <p:spPr bwMode="auto">
            <a:xfrm>
              <a:off x="5448301" y="3190876"/>
              <a:ext cx="30163" cy="30163"/>
            </a:xfrm>
            <a:custGeom>
              <a:avLst/>
              <a:gdLst/>
              <a:ahLst/>
              <a:cxnLst>
                <a:cxn ang="0">
                  <a:pos x="7" y="17"/>
                </a:cxn>
                <a:cxn ang="0">
                  <a:pos x="5" y="12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12" y="5"/>
                </a:cxn>
                <a:cxn ang="0">
                  <a:pos x="19" y="19"/>
                </a:cxn>
                <a:cxn ang="0">
                  <a:pos x="7" y="17"/>
                </a:cxn>
              </a:cxnLst>
              <a:rect l="0" t="0" r="r" b="b"/>
              <a:pathLst>
                <a:path w="19" h="19">
                  <a:moveTo>
                    <a:pt x="7" y="17"/>
                  </a:moveTo>
                  <a:lnTo>
                    <a:pt x="5" y="12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12" y="5"/>
                  </a:lnTo>
                  <a:lnTo>
                    <a:pt x="19" y="19"/>
                  </a:lnTo>
                  <a:lnTo>
                    <a:pt x="7" y="1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Freeform 176"/>
            <p:cNvSpPr>
              <a:spLocks/>
            </p:cNvSpPr>
            <p:nvPr/>
          </p:nvSpPr>
          <p:spPr bwMode="auto">
            <a:xfrm>
              <a:off x="5486401" y="3232151"/>
              <a:ext cx="33338" cy="15875"/>
            </a:xfrm>
            <a:custGeom>
              <a:avLst/>
              <a:gdLst/>
              <a:ahLst/>
              <a:cxnLst>
                <a:cxn ang="0">
                  <a:pos x="21" y="7"/>
                </a:cxn>
                <a:cxn ang="0">
                  <a:pos x="7" y="10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9" y="3"/>
                </a:cxn>
                <a:cxn ang="0">
                  <a:pos x="21" y="5"/>
                </a:cxn>
                <a:cxn ang="0">
                  <a:pos x="21" y="7"/>
                </a:cxn>
              </a:cxnLst>
              <a:rect l="0" t="0" r="r" b="b"/>
              <a:pathLst>
                <a:path w="21" h="10">
                  <a:moveTo>
                    <a:pt x="21" y="7"/>
                  </a:moveTo>
                  <a:lnTo>
                    <a:pt x="7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9" y="3"/>
                  </a:lnTo>
                  <a:lnTo>
                    <a:pt x="21" y="5"/>
                  </a:lnTo>
                  <a:lnTo>
                    <a:pt x="21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177"/>
            <p:cNvSpPr>
              <a:spLocks/>
            </p:cNvSpPr>
            <p:nvPr/>
          </p:nvSpPr>
          <p:spPr bwMode="auto">
            <a:xfrm>
              <a:off x="5486401" y="3232151"/>
              <a:ext cx="33338" cy="15875"/>
            </a:xfrm>
            <a:custGeom>
              <a:avLst/>
              <a:gdLst/>
              <a:ahLst/>
              <a:cxnLst>
                <a:cxn ang="0">
                  <a:pos x="21" y="7"/>
                </a:cxn>
                <a:cxn ang="0">
                  <a:pos x="7" y="10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9" y="3"/>
                </a:cxn>
                <a:cxn ang="0">
                  <a:pos x="21" y="5"/>
                </a:cxn>
                <a:cxn ang="0">
                  <a:pos x="21" y="7"/>
                </a:cxn>
              </a:cxnLst>
              <a:rect l="0" t="0" r="r" b="b"/>
              <a:pathLst>
                <a:path w="21" h="10">
                  <a:moveTo>
                    <a:pt x="21" y="7"/>
                  </a:moveTo>
                  <a:lnTo>
                    <a:pt x="7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9" y="3"/>
                  </a:lnTo>
                  <a:lnTo>
                    <a:pt x="21" y="5"/>
                  </a:lnTo>
                  <a:lnTo>
                    <a:pt x="21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Freeform 178"/>
            <p:cNvSpPr>
              <a:spLocks/>
            </p:cNvSpPr>
            <p:nvPr/>
          </p:nvSpPr>
          <p:spPr bwMode="auto">
            <a:xfrm>
              <a:off x="5588001" y="3228976"/>
              <a:ext cx="17463" cy="1905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9" y="12"/>
                </a:cxn>
                <a:cxn ang="0">
                  <a:pos x="0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1" h="12">
                  <a:moveTo>
                    <a:pt x="11" y="0"/>
                  </a:moveTo>
                  <a:lnTo>
                    <a:pt x="9" y="12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Freeform 179"/>
            <p:cNvSpPr>
              <a:spLocks/>
            </p:cNvSpPr>
            <p:nvPr/>
          </p:nvSpPr>
          <p:spPr bwMode="auto">
            <a:xfrm>
              <a:off x="5588001" y="3228976"/>
              <a:ext cx="17463" cy="1905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9" y="12"/>
                </a:cxn>
                <a:cxn ang="0">
                  <a:pos x="0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1" h="12">
                  <a:moveTo>
                    <a:pt x="11" y="0"/>
                  </a:moveTo>
                  <a:lnTo>
                    <a:pt x="9" y="12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Freeform 180"/>
            <p:cNvSpPr>
              <a:spLocks/>
            </p:cNvSpPr>
            <p:nvPr/>
          </p:nvSpPr>
          <p:spPr bwMode="auto">
            <a:xfrm>
              <a:off x="6045201" y="3760789"/>
              <a:ext cx="3175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" y="3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0" y="14"/>
                </a:cxn>
              </a:cxnLst>
              <a:rect l="0" t="0" r="r" b="b"/>
              <a:pathLst>
                <a:path w="2" h="14">
                  <a:moveTo>
                    <a:pt x="0" y="14"/>
                  </a:moveTo>
                  <a:lnTo>
                    <a:pt x="2" y="3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Freeform 181"/>
            <p:cNvSpPr>
              <a:spLocks/>
            </p:cNvSpPr>
            <p:nvPr/>
          </p:nvSpPr>
          <p:spPr bwMode="auto">
            <a:xfrm>
              <a:off x="6045201" y="3760789"/>
              <a:ext cx="3175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" y="3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0" y="14"/>
                </a:cxn>
              </a:cxnLst>
              <a:rect l="0" t="0" r="r" b="b"/>
              <a:pathLst>
                <a:path w="2" h="14">
                  <a:moveTo>
                    <a:pt x="0" y="14"/>
                  </a:moveTo>
                  <a:lnTo>
                    <a:pt x="2" y="3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1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79" name="Group 65"/>
          <p:cNvGrpSpPr/>
          <p:nvPr/>
        </p:nvGrpSpPr>
        <p:grpSpPr>
          <a:xfrm>
            <a:off x="2430457" y="1508180"/>
            <a:ext cx="3951050" cy="3949946"/>
            <a:chOff x="10154909" y="1319687"/>
            <a:chExt cx="4017712" cy="4016597"/>
          </a:xfr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>
                  <a:alpha val="76000"/>
                </a:schemeClr>
              </a:gs>
            </a:gsLst>
            <a:path path="shape">
              <a:fillToRect l="50000" t="50000" r="50000" b="50000"/>
            </a:path>
            <a:tileRect/>
          </a:gradFill>
        </p:grpSpPr>
        <p:sp>
          <p:nvSpPr>
            <p:cNvPr id="180" name="Freeform 39"/>
            <p:cNvSpPr>
              <a:spLocks/>
            </p:cNvSpPr>
            <p:nvPr/>
          </p:nvSpPr>
          <p:spPr bwMode="auto">
            <a:xfrm rot="41684">
              <a:off x="10903906" y="2931451"/>
              <a:ext cx="873119" cy="1210819"/>
            </a:xfrm>
            <a:custGeom>
              <a:avLst/>
              <a:gdLst/>
              <a:ahLst/>
              <a:cxnLst>
                <a:cxn ang="0">
                  <a:pos x="308" y="179"/>
                </a:cxn>
                <a:cxn ang="0">
                  <a:pos x="200" y="123"/>
                </a:cxn>
                <a:cxn ang="0">
                  <a:pos x="96" y="359"/>
                </a:cxn>
                <a:cxn ang="0">
                  <a:pos x="200" y="367"/>
                </a:cxn>
                <a:cxn ang="0">
                  <a:pos x="192" y="583"/>
                </a:cxn>
                <a:cxn ang="0">
                  <a:pos x="52" y="495"/>
                </a:cxn>
                <a:cxn ang="0">
                  <a:pos x="0" y="739"/>
                </a:cxn>
                <a:cxn ang="0">
                  <a:pos x="160" y="799"/>
                </a:cxn>
                <a:cxn ang="0">
                  <a:pos x="296" y="887"/>
                </a:cxn>
                <a:cxn ang="0">
                  <a:pos x="240" y="971"/>
                </a:cxn>
                <a:cxn ang="0">
                  <a:pos x="408" y="1031"/>
                </a:cxn>
                <a:cxn ang="0">
                  <a:pos x="376" y="923"/>
                </a:cxn>
                <a:cxn ang="0">
                  <a:pos x="564" y="927"/>
                </a:cxn>
                <a:cxn ang="0">
                  <a:pos x="724" y="967"/>
                </a:cxn>
                <a:cxn ang="0">
                  <a:pos x="752" y="843"/>
                </a:cxn>
                <a:cxn ang="0">
                  <a:pos x="760" y="719"/>
                </a:cxn>
                <a:cxn ang="0">
                  <a:pos x="632" y="731"/>
                </a:cxn>
                <a:cxn ang="0">
                  <a:pos x="620" y="515"/>
                </a:cxn>
                <a:cxn ang="0">
                  <a:pos x="780" y="571"/>
                </a:cxn>
                <a:cxn ang="0">
                  <a:pos x="800" y="303"/>
                </a:cxn>
                <a:cxn ang="0">
                  <a:pos x="524" y="223"/>
                </a:cxn>
                <a:cxn ang="0">
                  <a:pos x="588" y="131"/>
                </a:cxn>
                <a:cxn ang="0">
                  <a:pos x="452" y="111"/>
                </a:cxn>
                <a:cxn ang="0">
                  <a:pos x="460" y="191"/>
                </a:cxn>
                <a:cxn ang="0">
                  <a:pos x="308" y="179"/>
                </a:cxn>
              </a:cxnLst>
              <a:rect l="0" t="0" r="r" b="b"/>
              <a:pathLst>
                <a:path w="806" h="1117">
                  <a:moveTo>
                    <a:pt x="308" y="179"/>
                  </a:moveTo>
                  <a:cubicBezTo>
                    <a:pt x="268" y="157"/>
                    <a:pt x="242" y="143"/>
                    <a:pt x="200" y="123"/>
                  </a:cubicBezTo>
                  <a:cubicBezTo>
                    <a:pt x="168" y="204"/>
                    <a:pt x="113" y="263"/>
                    <a:pt x="96" y="359"/>
                  </a:cubicBezTo>
                  <a:cubicBezTo>
                    <a:pt x="139" y="371"/>
                    <a:pt x="163" y="352"/>
                    <a:pt x="200" y="367"/>
                  </a:cubicBezTo>
                  <a:cubicBezTo>
                    <a:pt x="293" y="405"/>
                    <a:pt x="305" y="574"/>
                    <a:pt x="192" y="583"/>
                  </a:cubicBezTo>
                  <a:cubicBezTo>
                    <a:pt x="112" y="590"/>
                    <a:pt x="101" y="528"/>
                    <a:pt x="52" y="495"/>
                  </a:cubicBezTo>
                  <a:cubicBezTo>
                    <a:pt x="13" y="555"/>
                    <a:pt x="16" y="657"/>
                    <a:pt x="0" y="739"/>
                  </a:cubicBezTo>
                  <a:cubicBezTo>
                    <a:pt x="50" y="760"/>
                    <a:pt x="98" y="779"/>
                    <a:pt x="160" y="799"/>
                  </a:cubicBezTo>
                  <a:cubicBezTo>
                    <a:pt x="214" y="817"/>
                    <a:pt x="300" y="829"/>
                    <a:pt x="296" y="887"/>
                  </a:cubicBezTo>
                  <a:cubicBezTo>
                    <a:pt x="293" y="930"/>
                    <a:pt x="243" y="933"/>
                    <a:pt x="240" y="971"/>
                  </a:cubicBezTo>
                  <a:cubicBezTo>
                    <a:pt x="233" y="1055"/>
                    <a:pt x="388" y="1117"/>
                    <a:pt x="408" y="1031"/>
                  </a:cubicBezTo>
                  <a:cubicBezTo>
                    <a:pt x="420" y="983"/>
                    <a:pt x="373" y="965"/>
                    <a:pt x="376" y="923"/>
                  </a:cubicBezTo>
                  <a:cubicBezTo>
                    <a:pt x="382" y="846"/>
                    <a:pt x="523" y="915"/>
                    <a:pt x="564" y="927"/>
                  </a:cubicBezTo>
                  <a:cubicBezTo>
                    <a:pt x="624" y="945"/>
                    <a:pt x="660" y="955"/>
                    <a:pt x="724" y="967"/>
                  </a:cubicBezTo>
                  <a:cubicBezTo>
                    <a:pt x="732" y="930"/>
                    <a:pt x="743" y="885"/>
                    <a:pt x="752" y="843"/>
                  </a:cubicBezTo>
                  <a:cubicBezTo>
                    <a:pt x="761" y="800"/>
                    <a:pt x="780" y="752"/>
                    <a:pt x="760" y="719"/>
                  </a:cubicBezTo>
                  <a:cubicBezTo>
                    <a:pt x="725" y="709"/>
                    <a:pt x="688" y="742"/>
                    <a:pt x="632" y="731"/>
                  </a:cubicBezTo>
                  <a:cubicBezTo>
                    <a:pt x="508" y="707"/>
                    <a:pt x="508" y="534"/>
                    <a:pt x="620" y="515"/>
                  </a:cubicBezTo>
                  <a:cubicBezTo>
                    <a:pt x="688" y="504"/>
                    <a:pt x="727" y="548"/>
                    <a:pt x="780" y="571"/>
                  </a:cubicBezTo>
                  <a:cubicBezTo>
                    <a:pt x="806" y="500"/>
                    <a:pt x="793" y="399"/>
                    <a:pt x="800" y="303"/>
                  </a:cubicBezTo>
                  <a:cubicBezTo>
                    <a:pt x="722" y="285"/>
                    <a:pt x="517" y="317"/>
                    <a:pt x="524" y="223"/>
                  </a:cubicBezTo>
                  <a:cubicBezTo>
                    <a:pt x="527" y="186"/>
                    <a:pt x="580" y="161"/>
                    <a:pt x="588" y="131"/>
                  </a:cubicBezTo>
                  <a:cubicBezTo>
                    <a:pt x="623" y="0"/>
                    <a:pt x="461" y="8"/>
                    <a:pt x="452" y="111"/>
                  </a:cubicBezTo>
                  <a:cubicBezTo>
                    <a:pt x="450" y="134"/>
                    <a:pt x="465" y="171"/>
                    <a:pt x="460" y="191"/>
                  </a:cubicBezTo>
                  <a:cubicBezTo>
                    <a:pt x="442" y="271"/>
                    <a:pt x="347" y="201"/>
                    <a:pt x="308" y="1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1" name="Freeform 97"/>
            <p:cNvSpPr>
              <a:spLocks/>
            </p:cNvSpPr>
            <p:nvPr/>
          </p:nvSpPr>
          <p:spPr bwMode="auto">
            <a:xfrm rot="41684">
              <a:off x="12388089" y="3783041"/>
              <a:ext cx="1296317" cy="871079"/>
            </a:xfrm>
            <a:custGeom>
              <a:avLst/>
              <a:gdLst/>
              <a:ahLst/>
              <a:cxnLst>
                <a:cxn ang="0">
                  <a:pos x="975" y="164"/>
                </a:cxn>
                <a:cxn ang="0">
                  <a:pos x="955" y="0"/>
                </a:cxn>
                <a:cxn ang="0">
                  <a:pos x="699" y="104"/>
                </a:cxn>
                <a:cxn ang="0">
                  <a:pos x="755" y="192"/>
                </a:cxn>
                <a:cxn ang="0">
                  <a:pos x="515" y="264"/>
                </a:cxn>
                <a:cxn ang="0">
                  <a:pos x="543" y="152"/>
                </a:cxn>
                <a:cxn ang="0">
                  <a:pos x="243" y="232"/>
                </a:cxn>
                <a:cxn ang="0">
                  <a:pos x="283" y="468"/>
                </a:cxn>
                <a:cxn ang="0">
                  <a:pos x="79" y="492"/>
                </a:cxn>
                <a:cxn ang="0">
                  <a:pos x="3" y="568"/>
                </a:cxn>
                <a:cxn ang="0">
                  <a:pos x="95" y="624"/>
                </a:cxn>
                <a:cxn ang="0">
                  <a:pos x="247" y="572"/>
                </a:cxn>
                <a:cxn ang="0">
                  <a:pos x="267" y="804"/>
                </a:cxn>
                <a:cxn ang="0">
                  <a:pos x="579" y="740"/>
                </a:cxn>
                <a:cxn ang="0">
                  <a:pos x="539" y="676"/>
                </a:cxn>
                <a:cxn ang="0">
                  <a:pos x="755" y="540"/>
                </a:cxn>
                <a:cxn ang="0">
                  <a:pos x="743" y="684"/>
                </a:cxn>
                <a:cxn ang="0">
                  <a:pos x="1011" y="548"/>
                </a:cxn>
                <a:cxn ang="0">
                  <a:pos x="1047" y="300"/>
                </a:cxn>
                <a:cxn ang="0">
                  <a:pos x="1115" y="292"/>
                </a:cxn>
                <a:cxn ang="0">
                  <a:pos x="1183" y="152"/>
                </a:cxn>
                <a:cxn ang="0">
                  <a:pos x="995" y="248"/>
                </a:cxn>
                <a:cxn ang="0">
                  <a:pos x="975" y="164"/>
                </a:cxn>
              </a:cxnLst>
              <a:rect l="0" t="0" r="r" b="b"/>
              <a:pathLst>
                <a:path w="1196" h="804">
                  <a:moveTo>
                    <a:pt x="975" y="164"/>
                  </a:moveTo>
                  <a:cubicBezTo>
                    <a:pt x="972" y="113"/>
                    <a:pt x="969" y="36"/>
                    <a:pt x="955" y="0"/>
                  </a:cubicBezTo>
                  <a:cubicBezTo>
                    <a:pt x="876" y="41"/>
                    <a:pt x="767" y="52"/>
                    <a:pt x="699" y="104"/>
                  </a:cubicBezTo>
                  <a:cubicBezTo>
                    <a:pt x="725" y="139"/>
                    <a:pt x="753" y="151"/>
                    <a:pt x="755" y="192"/>
                  </a:cubicBezTo>
                  <a:cubicBezTo>
                    <a:pt x="761" y="308"/>
                    <a:pt x="535" y="400"/>
                    <a:pt x="515" y="264"/>
                  </a:cubicBezTo>
                  <a:cubicBezTo>
                    <a:pt x="507" y="211"/>
                    <a:pt x="545" y="192"/>
                    <a:pt x="543" y="152"/>
                  </a:cubicBezTo>
                  <a:cubicBezTo>
                    <a:pt x="442" y="162"/>
                    <a:pt x="345" y="210"/>
                    <a:pt x="243" y="232"/>
                  </a:cubicBezTo>
                  <a:cubicBezTo>
                    <a:pt x="256" y="312"/>
                    <a:pt x="280" y="379"/>
                    <a:pt x="283" y="468"/>
                  </a:cubicBezTo>
                  <a:cubicBezTo>
                    <a:pt x="246" y="547"/>
                    <a:pt x="158" y="474"/>
                    <a:pt x="79" y="492"/>
                  </a:cubicBezTo>
                  <a:cubicBezTo>
                    <a:pt x="43" y="501"/>
                    <a:pt x="0" y="525"/>
                    <a:pt x="3" y="568"/>
                  </a:cubicBezTo>
                  <a:cubicBezTo>
                    <a:pt x="6" y="607"/>
                    <a:pt x="52" y="625"/>
                    <a:pt x="95" y="624"/>
                  </a:cubicBezTo>
                  <a:cubicBezTo>
                    <a:pt x="146" y="623"/>
                    <a:pt x="194" y="566"/>
                    <a:pt x="247" y="572"/>
                  </a:cubicBezTo>
                  <a:cubicBezTo>
                    <a:pt x="336" y="582"/>
                    <a:pt x="257" y="745"/>
                    <a:pt x="267" y="804"/>
                  </a:cubicBezTo>
                  <a:cubicBezTo>
                    <a:pt x="372" y="784"/>
                    <a:pt x="495" y="782"/>
                    <a:pt x="579" y="740"/>
                  </a:cubicBezTo>
                  <a:cubicBezTo>
                    <a:pt x="565" y="711"/>
                    <a:pt x="542" y="710"/>
                    <a:pt x="539" y="676"/>
                  </a:cubicBezTo>
                  <a:cubicBezTo>
                    <a:pt x="533" y="593"/>
                    <a:pt x="682" y="503"/>
                    <a:pt x="755" y="540"/>
                  </a:cubicBezTo>
                  <a:cubicBezTo>
                    <a:pt x="813" y="570"/>
                    <a:pt x="768" y="646"/>
                    <a:pt x="743" y="684"/>
                  </a:cubicBezTo>
                  <a:cubicBezTo>
                    <a:pt x="849" y="655"/>
                    <a:pt x="933" y="604"/>
                    <a:pt x="1011" y="548"/>
                  </a:cubicBezTo>
                  <a:cubicBezTo>
                    <a:pt x="1011" y="445"/>
                    <a:pt x="956" y="329"/>
                    <a:pt x="1047" y="300"/>
                  </a:cubicBezTo>
                  <a:cubicBezTo>
                    <a:pt x="1067" y="294"/>
                    <a:pt x="1093" y="301"/>
                    <a:pt x="1115" y="292"/>
                  </a:cubicBezTo>
                  <a:cubicBezTo>
                    <a:pt x="1171" y="269"/>
                    <a:pt x="1196" y="215"/>
                    <a:pt x="1183" y="152"/>
                  </a:cubicBezTo>
                  <a:cubicBezTo>
                    <a:pt x="1093" y="94"/>
                    <a:pt x="1069" y="275"/>
                    <a:pt x="995" y="248"/>
                  </a:cubicBezTo>
                  <a:cubicBezTo>
                    <a:pt x="970" y="239"/>
                    <a:pt x="977" y="197"/>
                    <a:pt x="975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2" name="Freeform 103"/>
            <p:cNvSpPr>
              <a:spLocks/>
            </p:cNvSpPr>
            <p:nvPr/>
          </p:nvSpPr>
          <p:spPr bwMode="auto">
            <a:xfrm rot="41684">
              <a:off x="12294820" y="2393922"/>
              <a:ext cx="936600" cy="844344"/>
            </a:xfrm>
            <a:custGeom>
              <a:avLst/>
              <a:gdLst/>
              <a:ahLst/>
              <a:cxnLst>
                <a:cxn ang="0">
                  <a:pos x="197" y="379"/>
                </a:cxn>
                <a:cxn ang="0">
                  <a:pos x="81" y="379"/>
                </a:cxn>
                <a:cxn ang="0">
                  <a:pos x="105" y="531"/>
                </a:cxn>
                <a:cxn ang="0">
                  <a:pos x="225" y="511"/>
                </a:cxn>
                <a:cxn ang="0">
                  <a:pos x="257" y="779"/>
                </a:cxn>
                <a:cxn ang="0">
                  <a:pos x="505" y="743"/>
                </a:cxn>
                <a:cxn ang="0">
                  <a:pos x="441" y="635"/>
                </a:cxn>
                <a:cxn ang="0">
                  <a:pos x="505" y="507"/>
                </a:cxn>
                <a:cxn ang="0">
                  <a:pos x="633" y="699"/>
                </a:cxn>
                <a:cxn ang="0">
                  <a:pos x="741" y="659"/>
                </a:cxn>
                <a:cxn ang="0">
                  <a:pos x="837" y="595"/>
                </a:cxn>
                <a:cxn ang="0">
                  <a:pos x="709" y="331"/>
                </a:cxn>
                <a:cxn ang="0">
                  <a:pos x="729" y="315"/>
                </a:cxn>
                <a:cxn ang="0">
                  <a:pos x="725" y="183"/>
                </a:cxn>
                <a:cxn ang="0">
                  <a:pos x="677" y="251"/>
                </a:cxn>
                <a:cxn ang="0">
                  <a:pos x="585" y="135"/>
                </a:cxn>
                <a:cxn ang="0">
                  <a:pos x="497" y="7"/>
                </a:cxn>
                <a:cxn ang="0">
                  <a:pos x="365" y="43"/>
                </a:cxn>
                <a:cxn ang="0">
                  <a:pos x="445" y="227"/>
                </a:cxn>
                <a:cxn ang="0">
                  <a:pos x="401" y="263"/>
                </a:cxn>
                <a:cxn ang="0">
                  <a:pos x="289" y="143"/>
                </a:cxn>
                <a:cxn ang="0">
                  <a:pos x="277" y="71"/>
                </a:cxn>
                <a:cxn ang="0">
                  <a:pos x="129" y="119"/>
                </a:cxn>
                <a:cxn ang="0">
                  <a:pos x="165" y="247"/>
                </a:cxn>
                <a:cxn ang="0">
                  <a:pos x="197" y="379"/>
                </a:cxn>
              </a:cxnLst>
              <a:rect l="0" t="0" r="r" b="b"/>
              <a:pathLst>
                <a:path w="864" h="779">
                  <a:moveTo>
                    <a:pt x="197" y="379"/>
                  </a:moveTo>
                  <a:cubicBezTo>
                    <a:pt x="181" y="441"/>
                    <a:pt x="112" y="375"/>
                    <a:pt x="81" y="379"/>
                  </a:cubicBezTo>
                  <a:cubicBezTo>
                    <a:pt x="0" y="391"/>
                    <a:pt x="10" y="539"/>
                    <a:pt x="105" y="531"/>
                  </a:cubicBezTo>
                  <a:cubicBezTo>
                    <a:pt x="154" y="527"/>
                    <a:pt x="184" y="443"/>
                    <a:pt x="225" y="511"/>
                  </a:cubicBezTo>
                  <a:cubicBezTo>
                    <a:pt x="261" y="570"/>
                    <a:pt x="239" y="701"/>
                    <a:pt x="257" y="779"/>
                  </a:cubicBezTo>
                  <a:cubicBezTo>
                    <a:pt x="346" y="774"/>
                    <a:pt x="442" y="775"/>
                    <a:pt x="505" y="743"/>
                  </a:cubicBezTo>
                  <a:cubicBezTo>
                    <a:pt x="495" y="703"/>
                    <a:pt x="449" y="684"/>
                    <a:pt x="441" y="635"/>
                  </a:cubicBezTo>
                  <a:cubicBezTo>
                    <a:pt x="431" y="575"/>
                    <a:pt x="457" y="516"/>
                    <a:pt x="505" y="507"/>
                  </a:cubicBezTo>
                  <a:cubicBezTo>
                    <a:pt x="603" y="489"/>
                    <a:pt x="648" y="595"/>
                    <a:pt x="633" y="699"/>
                  </a:cubicBezTo>
                  <a:cubicBezTo>
                    <a:pt x="674" y="706"/>
                    <a:pt x="709" y="677"/>
                    <a:pt x="741" y="659"/>
                  </a:cubicBezTo>
                  <a:cubicBezTo>
                    <a:pt x="775" y="640"/>
                    <a:pt x="811" y="621"/>
                    <a:pt x="837" y="595"/>
                  </a:cubicBezTo>
                  <a:cubicBezTo>
                    <a:pt x="800" y="501"/>
                    <a:pt x="725" y="446"/>
                    <a:pt x="709" y="331"/>
                  </a:cubicBezTo>
                  <a:cubicBezTo>
                    <a:pt x="718" y="328"/>
                    <a:pt x="720" y="318"/>
                    <a:pt x="729" y="315"/>
                  </a:cubicBezTo>
                  <a:cubicBezTo>
                    <a:pt x="864" y="369"/>
                    <a:pt x="840" y="161"/>
                    <a:pt x="725" y="183"/>
                  </a:cubicBezTo>
                  <a:cubicBezTo>
                    <a:pt x="693" y="197"/>
                    <a:pt x="709" y="244"/>
                    <a:pt x="677" y="251"/>
                  </a:cubicBezTo>
                  <a:cubicBezTo>
                    <a:pt x="630" y="262"/>
                    <a:pt x="609" y="179"/>
                    <a:pt x="585" y="135"/>
                  </a:cubicBezTo>
                  <a:cubicBezTo>
                    <a:pt x="573" y="113"/>
                    <a:pt x="517" y="0"/>
                    <a:pt x="497" y="7"/>
                  </a:cubicBezTo>
                  <a:cubicBezTo>
                    <a:pt x="458" y="20"/>
                    <a:pt x="425" y="25"/>
                    <a:pt x="365" y="43"/>
                  </a:cubicBezTo>
                  <a:cubicBezTo>
                    <a:pt x="384" y="96"/>
                    <a:pt x="473" y="143"/>
                    <a:pt x="445" y="227"/>
                  </a:cubicBezTo>
                  <a:cubicBezTo>
                    <a:pt x="440" y="242"/>
                    <a:pt x="425" y="260"/>
                    <a:pt x="401" y="263"/>
                  </a:cubicBezTo>
                  <a:cubicBezTo>
                    <a:pt x="344" y="270"/>
                    <a:pt x="297" y="206"/>
                    <a:pt x="289" y="143"/>
                  </a:cubicBezTo>
                  <a:cubicBezTo>
                    <a:pt x="286" y="117"/>
                    <a:pt x="298" y="90"/>
                    <a:pt x="277" y="71"/>
                  </a:cubicBezTo>
                  <a:cubicBezTo>
                    <a:pt x="221" y="81"/>
                    <a:pt x="182" y="107"/>
                    <a:pt x="129" y="119"/>
                  </a:cubicBezTo>
                  <a:cubicBezTo>
                    <a:pt x="138" y="156"/>
                    <a:pt x="151" y="200"/>
                    <a:pt x="165" y="247"/>
                  </a:cubicBezTo>
                  <a:cubicBezTo>
                    <a:pt x="179" y="294"/>
                    <a:pt x="207" y="342"/>
                    <a:pt x="197" y="3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3" name="Freeform 101"/>
            <p:cNvSpPr>
              <a:spLocks/>
            </p:cNvSpPr>
            <p:nvPr/>
          </p:nvSpPr>
          <p:spPr bwMode="auto">
            <a:xfrm rot="41684">
              <a:off x="12564158" y="2974944"/>
              <a:ext cx="867552" cy="1182972"/>
            </a:xfrm>
            <a:custGeom>
              <a:avLst/>
              <a:gdLst/>
              <a:ahLst/>
              <a:cxnLst>
                <a:cxn ang="0">
                  <a:pos x="704" y="333"/>
                </a:cxn>
                <a:cxn ang="0">
                  <a:pos x="600" y="97"/>
                </a:cxn>
                <a:cxn ang="0">
                  <a:pos x="496" y="157"/>
                </a:cxn>
                <a:cxn ang="0">
                  <a:pos x="376" y="201"/>
                </a:cxn>
                <a:cxn ang="0">
                  <a:pos x="348" y="73"/>
                </a:cxn>
                <a:cxn ang="0">
                  <a:pos x="264" y="5"/>
                </a:cxn>
                <a:cxn ang="0">
                  <a:pos x="212" y="77"/>
                </a:cxn>
                <a:cxn ang="0">
                  <a:pos x="276" y="221"/>
                </a:cxn>
                <a:cxn ang="0">
                  <a:pos x="4" y="281"/>
                </a:cxn>
                <a:cxn ang="0">
                  <a:pos x="24" y="545"/>
                </a:cxn>
                <a:cxn ang="0">
                  <a:pos x="180" y="489"/>
                </a:cxn>
                <a:cxn ang="0">
                  <a:pos x="140" y="709"/>
                </a:cxn>
                <a:cxn ang="0">
                  <a:pos x="40" y="693"/>
                </a:cxn>
                <a:cxn ang="0">
                  <a:pos x="88" y="945"/>
                </a:cxn>
                <a:cxn ang="0">
                  <a:pos x="264" y="893"/>
                </a:cxn>
                <a:cxn ang="0">
                  <a:pos x="428" y="893"/>
                </a:cxn>
                <a:cxn ang="0">
                  <a:pos x="396" y="997"/>
                </a:cxn>
                <a:cxn ang="0">
                  <a:pos x="564" y="941"/>
                </a:cxn>
                <a:cxn ang="0">
                  <a:pos x="508" y="857"/>
                </a:cxn>
                <a:cxn ang="0">
                  <a:pos x="640" y="773"/>
                </a:cxn>
                <a:cxn ang="0">
                  <a:pos x="800" y="713"/>
                </a:cxn>
                <a:cxn ang="0">
                  <a:pos x="784" y="581"/>
                </a:cxn>
                <a:cxn ang="0">
                  <a:pos x="748" y="469"/>
                </a:cxn>
                <a:cxn ang="0">
                  <a:pos x="660" y="549"/>
                </a:cxn>
                <a:cxn ang="0">
                  <a:pos x="528" y="473"/>
                </a:cxn>
                <a:cxn ang="0">
                  <a:pos x="704" y="333"/>
                </a:cxn>
              </a:cxnLst>
              <a:rect l="0" t="0" r="r" b="b"/>
              <a:pathLst>
                <a:path w="800" h="1091">
                  <a:moveTo>
                    <a:pt x="704" y="333"/>
                  </a:moveTo>
                  <a:cubicBezTo>
                    <a:pt x="695" y="245"/>
                    <a:pt x="633" y="175"/>
                    <a:pt x="600" y="97"/>
                  </a:cubicBezTo>
                  <a:cubicBezTo>
                    <a:pt x="558" y="114"/>
                    <a:pt x="535" y="135"/>
                    <a:pt x="496" y="157"/>
                  </a:cubicBezTo>
                  <a:cubicBezTo>
                    <a:pt x="463" y="176"/>
                    <a:pt x="413" y="210"/>
                    <a:pt x="376" y="201"/>
                  </a:cubicBezTo>
                  <a:cubicBezTo>
                    <a:pt x="319" y="188"/>
                    <a:pt x="356" y="117"/>
                    <a:pt x="348" y="73"/>
                  </a:cubicBezTo>
                  <a:cubicBezTo>
                    <a:pt x="341" y="37"/>
                    <a:pt x="307" y="0"/>
                    <a:pt x="264" y="5"/>
                  </a:cubicBezTo>
                  <a:cubicBezTo>
                    <a:pt x="218" y="10"/>
                    <a:pt x="212" y="48"/>
                    <a:pt x="212" y="77"/>
                  </a:cubicBezTo>
                  <a:cubicBezTo>
                    <a:pt x="212" y="148"/>
                    <a:pt x="294" y="152"/>
                    <a:pt x="276" y="221"/>
                  </a:cubicBezTo>
                  <a:cubicBezTo>
                    <a:pt x="258" y="290"/>
                    <a:pt x="88" y="257"/>
                    <a:pt x="4" y="281"/>
                  </a:cubicBezTo>
                  <a:cubicBezTo>
                    <a:pt x="10" y="366"/>
                    <a:pt x="0" y="469"/>
                    <a:pt x="24" y="545"/>
                  </a:cubicBezTo>
                  <a:cubicBezTo>
                    <a:pt x="77" y="525"/>
                    <a:pt x="119" y="481"/>
                    <a:pt x="180" y="489"/>
                  </a:cubicBezTo>
                  <a:cubicBezTo>
                    <a:pt x="318" y="508"/>
                    <a:pt x="284" y="707"/>
                    <a:pt x="140" y="709"/>
                  </a:cubicBezTo>
                  <a:cubicBezTo>
                    <a:pt x="98" y="710"/>
                    <a:pt x="81" y="686"/>
                    <a:pt x="40" y="693"/>
                  </a:cubicBezTo>
                  <a:cubicBezTo>
                    <a:pt x="38" y="779"/>
                    <a:pt x="65" y="871"/>
                    <a:pt x="88" y="945"/>
                  </a:cubicBezTo>
                  <a:cubicBezTo>
                    <a:pt x="145" y="930"/>
                    <a:pt x="200" y="913"/>
                    <a:pt x="264" y="893"/>
                  </a:cubicBezTo>
                  <a:cubicBezTo>
                    <a:pt x="304" y="880"/>
                    <a:pt x="418" y="829"/>
                    <a:pt x="428" y="893"/>
                  </a:cubicBezTo>
                  <a:cubicBezTo>
                    <a:pt x="435" y="936"/>
                    <a:pt x="391" y="962"/>
                    <a:pt x="396" y="997"/>
                  </a:cubicBezTo>
                  <a:cubicBezTo>
                    <a:pt x="409" y="1091"/>
                    <a:pt x="575" y="1034"/>
                    <a:pt x="564" y="941"/>
                  </a:cubicBezTo>
                  <a:cubicBezTo>
                    <a:pt x="560" y="908"/>
                    <a:pt x="509" y="897"/>
                    <a:pt x="508" y="857"/>
                  </a:cubicBezTo>
                  <a:cubicBezTo>
                    <a:pt x="507" y="803"/>
                    <a:pt x="593" y="789"/>
                    <a:pt x="640" y="773"/>
                  </a:cubicBezTo>
                  <a:cubicBezTo>
                    <a:pt x="704" y="752"/>
                    <a:pt x="741" y="735"/>
                    <a:pt x="800" y="713"/>
                  </a:cubicBezTo>
                  <a:cubicBezTo>
                    <a:pt x="799" y="670"/>
                    <a:pt x="791" y="624"/>
                    <a:pt x="784" y="581"/>
                  </a:cubicBezTo>
                  <a:cubicBezTo>
                    <a:pt x="777" y="541"/>
                    <a:pt x="777" y="492"/>
                    <a:pt x="748" y="469"/>
                  </a:cubicBezTo>
                  <a:cubicBezTo>
                    <a:pt x="717" y="490"/>
                    <a:pt x="701" y="533"/>
                    <a:pt x="660" y="549"/>
                  </a:cubicBezTo>
                  <a:cubicBezTo>
                    <a:pt x="599" y="572"/>
                    <a:pt x="535" y="540"/>
                    <a:pt x="528" y="473"/>
                  </a:cubicBezTo>
                  <a:cubicBezTo>
                    <a:pt x="519" y="380"/>
                    <a:pt x="597" y="318"/>
                    <a:pt x="704" y="33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auto">
            <a:xfrm rot="41684">
              <a:off x="10645640" y="1909827"/>
              <a:ext cx="94663" cy="10582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98"/>
                </a:cxn>
                <a:cxn ang="0">
                  <a:pos x="88" y="0"/>
                </a:cxn>
              </a:cxnLst>
              <a:rect l="0" t="0" r="r" b="b"/>
              <a:pathLst>
                <a:path w="88" h="98">
                  <a:moveTo>
                    <a:pt x="88" y="0"/>
                  </a:moveTo>
                  <a:cubicBezTo>
                    <a:pt x="57" y="32"/>
                    <a:pt x="28" y="64"/>
                    <a:pt x="0" y="98"/>
                  </a:cubicBezTo>
                  <a:cubicBezTo>
                    <a:pt x="33" y="67"/>
                    <a:pt x="66" y="37"/>
                    <a:pt x="8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5" name="Freeform 34"/>
            <p:cNvSpPr>
              <a:spLocks/>
            </p:cNvSpPr>
            <p:nvPr/>
          </p:nvSpPr>
          <p:spPr bwMode="auto">
            <a:xfrm rot="41684">
              <a:off x="12028873" y="1319687"/>
              <a:ext cx="312943" cy="19382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6"/>
                </a:cxn>
                <a:cxn ang="0">
                  <a:pos x="26" y="39"/>
                </a:cxn>
                <a:cxn ang="0">
                  <a:pos x="126" y="51"/>
                </a:cxn>
                <a:cxn ang="0">
                  <a:pos x="50" y="75"/>
                </a:cxn>
                <a:cxn ang="0">
                  <a:pos x="98" y="179"/>
                </a:cxn>
                <a:cxn ang="0">
                  <a:pos x="151" y="171"/>
                </a:cxn>
                <a:cxn ang="0">
                  <a:pos x="182" y="179"/>
                </a:cxn>
                <a:cxn ang="0">
                  <a:pos x="117" y="175"/>
                </a:cxn>
                <a:cxn ang="0">
                  <a:pos x="121" y="150"/>
                </a:cxn>
                <a:cxn ang="0">
                  <a:pos x="179" y="150"/>
                </a:cxn>
                <a:cxn ang="0">
                  <a:pos x="182" y="179"/>
                </a:cxn>
                <a:cxn ang="0">
                  <a:pos x="194" y="179"/>
                </a:cxn>
                <a:cxn ang="0">
                  <a:pos x="246" y="75"/>
                </a:cxn>
                <a:cxn ang="0">
                  <a:pos x="166" y="51"/>
                </a:cxn>
                <a:cxn ang="0">
                  <a:pos x="266" y="35"/>
                </a:cxn>
                <a:cxn ang="0">
                  <a:pos x="289" y="6"/>
                </a:cxn>
                <a:cxn ang="0">
                  <a:pos x="146" y="0"/>
                </a:cxn>
              </a:cxnLst>
              <a:rect l="0" t="0" r="r" b="b"/>
              <a:pathLst>
                <a:path w="289" h="179">
                  <a:moveTo>
                    <a:pt x="146" y="0"/>
                  </a:moveTo>
                  <a:cubicBezTo>
                    <a:pt x="97" y="0"/>
                    <a:pt x="48" y="2"/>
                    <a:pt x="0" y="6"/>
                  </a:cubicBezTo>
                  <a:cubicBezTo>
                    <a:pt x="7" y="18"/>
                    <a:pt x="15" y="30"/>
                    <a:pt x="26" y="39"/>
                  </a:cubicBezTo>
                  <a:cubicBezTo>
                    <a:pt x="55" y="21"/>
                    <a:pt x="123" y="18"/>
                    <a:pt x="126" y="51"/>
                  </a:cubicBezTo>
                  <a:cubicBezTo>
                    <a:pt x="129" y="82"/>
                    <a:pt x="84" y="87"/>
                    <a:pt x="50" y="75"/>
                  </a:cubicBezTo>
                  <a:cubicBezTo>
                    <a:pt x="56" y="104"/>
                    <a:pt x="90" y="140"/>
                    <a:pt x="98" y="179"/>
                  </a:cubicBezTo>
                  <a:cubicBezTo>
                    <a:pt x="98" y="179"/>
                    <a:pt x="127" y="170"/>
                    <a:pt x="151" y="171"/>
                  </a:cubicBezTo>
                  <a:cubicBezTo>
                    <a:pt x="169" y="171"/>
                    <a:pt x="182" y="179"/>
                    <a:pt x="182" y="179"/>
                  </a:cubicBezTo>
                  <a:cubicBezTo>
                    <a:pt x="174" y="169"/>
                    <a:pt x="136" y="170"/>
                    <a:pt x="117" y="175"/>
                  </a:cubicBezTo>
                  <a:cubicBezTo>
                    <a:pt x="111" y="139"/>
                    <a:pt x="121" y="150"/>
                    <a:pt x="121" y="150"/>
                  </a:cubicBezTo>
                  <a:cubicBezTo>
                    <a:pt x="121" y="150"/>
                    <a:pt x="165" y="158"/>
                    <a:pt x="179" y="150"/>
                  </a:cubicBezTo>
                  <a:cubicBezTo>
                    <a:pt x="181" y="162"/>
                    <a:pt x="181" y="168"/>
                    <a:pt x="182" y="179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209" y="142"/>
                    <a:pt x="227" y="108"/>
                    <a:pt x="246" y="75"/>
                  </a:cubicBezTo>
                  <a:cubicBezTo>
                    <a:pt x="220" y="81"/>
                    <a:pt x="163" y="88"/>
                    <a:pt x="166" y="51"/>
                  </a:cubicBezTo>
                  <a:cubicBezTo>
                    <a:pt x="169" y="17"/>
                    <a:pt x="231" y="25"/>
                    <a:pt x="266" y="35"/>
                  </a:cubicBezTo>
                  <a:cubicBezTo>
                    <a:pt x="279" y="30"/>
                    <a:pt x="284" y="18"/>
                    <a:pt x="289" y="6"/>
                  </a:cubicBezTo>
                  <a:cubicBezTo>
                    <a:pt x="242" y="2"/>
                    <a:pt x="194" y="0"/>
                    <a:pt x="14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6" name="Freeform 40"/>
            <p:cNvSpPr>
              <a:spLocks/>
            </p:cNvSpPr>
            <p:nvPr/>
          </p:nvSpPr>
          <p:spPr bwMode="auto">
            <a:xfrm rot="41684">
              <a:off x="10378942" y="2694367"/>
              <a:ext cx="854189" cy="1013659"/>
            </a:xfrm>
            <a:custGeom>
              <a:avLst/>
              <a:gdLst/>
              <a:ahLst/>
              <a:cxnLst>
                <a:cxn ang="0">
                  <a:pos x="240" y="808"/>
                </a:cxn>
                <a:cxn ang="0">
                  <a:pos x="340" y="880"/>
                </a:cxn>
                <a:cxn ang="0">
                  <a:pos x="460" y="936"/>
                </a:cxn>
                <a:cxn ang="0">
                  <a:pos x="536" y="676"/>
                </a:cxn>
                <a:cxn ang="0">
                  <a:pos x="608" y="740"/>
                </a:cxn>
                <a:cxn ang="0">
                  <a:pos x="672" y="608"/>
                </a:cxn>
                <a:cxn ang="0">
                  <a:pos x="592" y="612"/>
                </a:cxn>
                <a:cxn ang="0">
                  <a:pos x="604" y="436"/>
                </a:cxn>
                <a:cxn ang="0">
                  <a:pos x="668" y="316"/>
                </a:cxn>
                <a:cxn ang="0">
                  <a:pos x="496" y="192"/>
                </a:cxn>
                <a:cxn ang="0">
                  <a:pos x="404" y="360"/>
                </a:cxn>
                <a:cxn ang="0">
                  <a:pos x="348" y="180"/>
                </a:cxn>
                <a:cxn ang="0">
                  <a:pos x="412" y="120"/>
                </a:cxn>
                <a:cxn ang="0">
                  <a:pos x="284" y="0"/>
                </a:cxn>
                <a:cxn ang="0">
                  <a:pos x="136" y="228"/>
                </a:cxn>
                <a:cxn ang="0">
                  <a:pos x="80" y="112"/>
                </a:cxn>
                <a:cxn ang="0">
                  <a:pos x="44" y="260"/>
                </a:cxn>
                <a:cxn ang="0">
                  <a:pos x="0" y="540"/>
                </a:cxn>
                <a:cxn ang="0">
                  <a:pos x="140" y="720"/>
                </a:cxn>
                <a:cxn ang="0">
                  <a:pos x="196" y="560"/>
                </a:cxn>
                <a:cxn ang="0">
                  <a:pos x="284" y="760"/>
                </a:cxn>
                <a:cxn ang="0">
                  <a:pos x="240" y="808"/>
                </a:cxn>
              </a:cxnLst>
              <a:rect l="0" t="0" r="r" b="b"/>
              <a:pathLst>
                <a:path w="788" h="936">
                  <a:moveTo>
                    <a:pt x="240" y="808"/>
                  </a:moveTo>
                  <a:cubicBezTo>
                    <a:pt x="240" y="837"/>
                    <a:pt x="315" y="866"/>
                    <a:pt x="340" y="880"/>
                  </a:cubicBezTo>
                  <a:cubicBezTo>
                    <a:pt x="387" y="906"/>
                    <a:pt x="413" y="923"/>
                    <a:pt x="460" y="936"/>
                  </a:cubicBezTo>
                  <a:cubicBezTo>
                    <a:pt x="483" y="876"/>
                    <a:pt x="463" y="682"/>
                    <a:pt x="536" y="676"/>
                  </a:cubicBezTo>
                  <a:cubicBezTo>
                    <a:pt x="580" y="673"/>
                    <a:pt x="595" y="729"/>
                    <a:pt x="608" y="740"/>
                  </a:cubicBezTo>
                  <a:cubicBezTo>
                    <a:pt x="711" y="830"/>
                    <a:pt x="788" y="642"/>
                    <a:pt x="672" y="608"/>
                  </a:cubicBezTo>
                  <a:cubicBezTo>
                    <a:pt x="648" y="601"/>
                    <a:pt x="623" y="620"/>
                    <a:pt x="592" y="612"/>
                  </a:cubicBezTo>
                  <a:cubicBezTo>
                    <a:pt x="518" y="594"/>
                    <a:pt x="581" y="483"/>
                    <a:pt x="604" y="436"/>
                  </a:cubicBezTo>
                  <a:cubicBezTo>
                    <a:pt x="626" y="392"/>
                    <a:pt x="649" y="362"/>
                    <a:pt x="668" y="316"/>
                  </a:cubicBezTo>
                  <a:cubicBezTo>
                    <a:pt x="604" y="282"/>
                    <a:pt x="563" y="223"/>
                    <a:pt x="496" y="192"/>
                  </a:cubicBezTo>
                  <a:cubicBezTo>
                    <a:pt x="471" y="271"/>
                    <a:pt x="482" y="345"/>
                    <a:pt x="404" y="360"/>
                  </a:cubicBezTo>
                  <a:cubicBezTo>
                    <a:pt x="303" y="380"/>
                    <a:pt x="310" y="230"/>
                    <a:pt x="348" y="180"/>
                  </a:cubicBezTo>
                  <a:cubicBezTo>
                    <a:pt x="365" y="158"/>
                    <a:pt x="412" y="139"/>
                    <a:pt x="412" y="120"/>
                  </a:cubicBezTo>
                  <a:cubicBezTo>
                    <a:pt x="412" y="87"/>
                    <a:pt x="285" y="23"/>
                    <a:pt x="284" y="0"/>
                  </a:cubicBezTo>
                  <a:cubicBezTo>
                    <a:pt x="227" y="68"/>
                    <a:pt x="208" y="175"/>
                    <a:pt x="136" y="228"/>
                  </a:cubicBezTo>
                  <a:cubicBezTo>
                    <a:pt x="95" y="205"/>
                    <a:pt x="134" y="116"/>
                    <a:pt x="80" y="112"/>
                  </a:cubicBezTo>
                  <a:cubicBezTo>
                    <a:pt x="29" y="109"/>
                    <a:pt x="14" y="213"/>
                    <a:pt x="44" y="260"/>
                  </a:cubicBezTo>
                  <a:cubicBezTo>
                    <a:pt x="180" y="299"/>
                    <a:pt x="10" y="462"/>
                    <a:pt x="0" y="540"/>
                  </a:cubicBezTo>
                  <a:cubicBezTo>
                    <a:pt x="42" y="605"/>
                    <a:pt x="74" y="680"/>
                    <a:pt x="140" y="720"/>
                  </a:cubicBezTo>
                  <a:cubicBezTo>
                    <a:pt x="140" y="648"/>
                    <a:pt x="135" y="569"/>
                    <a:pt x="196" y="560"/>
                  </a:cubicBezTo>
                  <a:cubicBezTo>
                    <a:pt x="284" y="548"/>
                    <a:pt x="324" y="694"/>
                    <a:pt x="284" y="760"/>
                  </a:cubicBezTo>
                  <a:cubicBezTo>
                    <a:pt x="276" y="774"/>
                    <a:pt x="240" y="793"/>
                    <a:pt x="240" y="8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7" name="Freeform 41"/>
            <p:cNvSpPr>
              <a:spLocks/>
            </p:cNvSpPr>
            <p:nvPr/>
          </p:nvSpPr>
          <p:spPr bwMode="auto">
            <a:xfrm rot="41684">
              <a:off x="12486529" y="1533808"/>
              <a:ext cx="721662" cy="335287"/>
            </a:xfrm>
            <a:custGeom>
              <a:avLst/>
              <a:gdLst/>
              <a:ahLst/>
              <a:cxnLst>
                <a:cxn ang="0">
                  <a:pos x="452" y="137"/>
                </a:cxn>
                <a:cxn ang="0">
                  <a:pos x="624" y="173"/>
                </a:cxn>
                <a:cxn ang="0">
                  <a:pos x="544" y="85"/>
                </a:cxn>
                <a:cxn ang="0">
                  <a:pos x="308" y="49"/>
                </a:cxn>
                <a:cxn ang="0">
                  <a:pos x="316" y="25"/>
                </a:cxn>
                <a:cxn ang="0">
                  <a:pos x="200" y="29"/>
                </a:cxn>
                <a:cxn ang="0">
                  <a:pos x="248" y="49"/>
                </a:cxn>
                <a:cxn ang="0">
                  <a:pos x="0" y="73"/>
                </a:cxn>
                <a:cxn ang="0">
                  <a:pos x="0" y="101"/>
                </a:cxn>
                <a:cxn ang="0">
                  <a:pos x="220" y="121"/>
                </a:cxn>
                <a:cxn ang="0">
                  <a:pos x="12" y="117"/>
                </a:cxn>
                <a:cxn ang="0">
                  <a:pos x="36" y="149"/>
                </a:cxn>
                <a:cxn ang="0">
                  <a:pos x="324" y="209"/>
                </a:cxn>
                <a:cxn ang="0">
                  <a:pos x="292" y="221"/>
                </a:cxn>
                <a:cxn ang="0">
                  <a:pos x="432" y="265"/>
                </a:cxn>
                <a:cxn ang="0">
                  <a:pos x="400" y="221"/>
                </a:cxn>
                <a:cxn ang="0">
                  <a:pos x="664" y="309"/>
                </a:cxn>
                <a:cxn ang="0">
                  <a:pos x="656" y="229"/>
                </a:cxn>
                <a:cxn ang="0">
                  <a:pos x="452" y="137"/>
                </a:cxn>
              </a:cxnLst>
              <a:rect l="0" t="0" r="r" b="b"/>
              <a:pathLst>
                <a:path w="665" h="309">
                  <a:moveTo>
                    <a:pt x="452" y="137"/>
                  </a:moveTo>
                  <a:cubicBezTo>
                    <a:pt x="522" y="121"/>
                    <a:pt x="576" y="154"/>
                    <a:pt x="624" y="173"/>
                  </a:cubicBezTo>
                  <a:cubicBezTo>
                    <a:pt x="602" y="140"/>
                    <a:pt x="585" y="102"/>
                    <a:pt x="544" y="85"/>
                  </a:cubicBezTo>
                  <a:cubicBezTo>
                    <a:pt x="476" y="57"/>
                    <a:pt x="378" y="81"/>
                    <a:pt x="308" y="49"/>
                  </a:cubicBezTo>
                  <a:cubicBezTo>
                    <a:pt x="311" y="40"/>
                    <a:pt x="327" y="36"/>
                    <a:pt x="316" y="25"/>
                  </a:cubicBezTo>
                  <a:cubicBezTo>
                    <a:pt x="289" y="15"/>
                    <a:pt x="218" y="0"/>
                    <a:pt x="200" y="29"/>
                  </a:cubicBezTo>
                  <a:cubicBezTo>
                    <a:pt x="209" y="42"/>
                    <a:pt x="237" y="38"/>
                    <a:pt x="248" y="49"/>
                  </a:cubicBezTo>
                  <a:cubicBezTo>
                    <a:pt x="177" y="69"/>
                    <a:pt x="75" y="57"/>
                    <a:pt x="0" y="73"/>
                  </a:cubicBezTo>
                  <a:cubicBezTo>
                    <a:pt x="0" y="82"/>
                    <a:pt x="0" y="92"/>
                    <a:pt x="0" y="101"/>
                  </a:cubicBezTo>
                  <a:cubicBezTo>
                    <a:pt x="76" y="100"/>
                    <a:pt x="173" y="77"/>
                    <a:pt x="220" y="121"/>
                  </a:cubicBezTo>
                  <a:cubicBezTo>
                    <a:pt x="157" y="140"/>
                    <a:pt x="81" y="118"/>
                    <a:pt x="12" y="117"/>
                  </a:cubicBezTo>
                  <a:cubicBezTo>
                    <a:pt x="14" y="134"/>
                    <a:pt x="31" y="136"/>
                    <a:pt x="36" y="149"/>
                  </a:cubicBezTo>
                  <a:cubicBezTo>
                    <a:pt x="135" y="166"/>
                    <a:pt x="258" y="159"/>
                    <a:pt x="324" y="209"/>
                  </a:cubicBezTo>
                  <a:cubicBezTo>
                    <a:pt x="310" y="210"/>
                    <a:pt x="293" y="208"/>
                    <a:pt x="292" y="221"/>
                  </a:cubicBezTo>
                  <a:cubicBezTo>
                    <a:pt x="325" y="248"/>
                    <a:pt x="377" y="274"/>
                    <a:pt x="432" y="265"/>
                  </a:cubicBezTo>
                  <a:cubicBezTo>
                    <a:pt x="432" y="240"/>
                    <a:pt x="403" y="244"/>
                    <a:pt x="400" y="221"/>
                  </a:cubicBezTo>
                  <a:cubicBezTo>
                    <a:pt x="508" y="230"/>
                    <a:pt x="576" y="280"/>
                    <a:pt x="664" y="309"/>
                  </a:cubicBezTo>
                  <a:cubicBezTo>
                    <a:pt x="664" y="279"/>
                    <a:pt x="665" y="249"/>
                    <a:pt x="656" y="229"/>
                  </a:cubicBezTo>
                  <a:cubicBezTo>
                    <a:pt x="587" y="200"/>
                    <a:pt x="483" y="205"/>
                    <a:pt x="452" y="1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8" name="Freeform 42"/>
            <p:cNvSpPr>
              <a:spLocks/>
            </p:cNvSpPr>
            <p:nvPr/>
          </p:nvSpPr>
          <p:spPr bwMode="auto">
            <a:xfrm rot="41684">
              <a:off x="10621903" y="3766200"/>
              <a:ext cx="1316363" cy="866622"/>
            </a:xfrm>
            <a:custGeom>
              <a:avLst/>
              <a:gdLst/>
              <a:ahLst/>
              <a:cxnLst>
                <a:cxn ang="0">
                  <a:pos x="1113" y="620"/>
                </a:cxn>
                <a:cxn ang="0">
                  <a:pos x="1213" y="564"/>
                </a:cxn>
                <a:cxn ang="0">
                  <a:pos x="1073" y="488"/>
                </a:cxn>
                <a:cxn ang="0">
                  <a:pos x="997" y="508"/>
                </a:cxn>
                <a:cxn ang="0">
                  <a:pos x="929" y="444"/>
                </a:cxn>
                <a:cxn ang="0">
                  <a:pos x="969" y="228"/>
                </a:cxn>
                <a:cxn ang="0">
                  <a:pos x="669" y="152"/>
                </a:cxn>
                <a:cxn ang="0">
                  <a:pos x="697" y="276"/>
                </a:cxn>
                <a:cxn ang="0">
                  <a:pos x="461" y="172"/>
                </a:cxn>
                <a:cxn ang="0">
                  <a:pos x="513" y="104"/>
                </a:cxn>
                <a:cxn ang="0">
                  <a:pos x="389" y="52"/>
                </a:cxn>
                <a:cxn ang="0">
                  <a:pos x="249" y="0"/>
                </a:cxn>
                <a:cxn ang="0">
                  <a:pos x="249" y="12"/>
                </a:cxn>
                <a:cxn ang="0">
                  <a:pos x="205" y="252"/>
                </a:cxn>
                <a:cxn ang="0">
                  <a:pos x="33" y="152"/>
                </a:cxn>
                <a:cxn ang="0">
                  <a:pos x="97" y="296"/>
                </a:cxn>
                <a:cxn ang="0">
                  <a:pos x="165" y="304"/>
                </a:cxn>
                <a:cxn ang="0">
                  <a:pos x="197" y="552"/>
                </a:cxn>
                <a:cxn ang="0">
                  <a:pos x="469" y="688"/>
                </a:cxn>
                <a:cxn ang="0">
                  <a:pos x="481" y="536"/>
                </a:cxn>
                <a:cxn ang="0">
                  <a:pos x="673" y="684"/>
                </a:cxn>
                <a:cxn ang="0">
                  <a:pos x="633" y="740"/>
                </a:cxn>
                <a:cxn ang="0">
                  <a:pos x="949" y="800"/>
                </a:cxn>
                <a:cxn ang="0">
                  <a:pos x="929" y="592"/>
                </a:cxn>
                <a:cxn ang="0">
                  <a:pos x="1113" y="620"/>
                </a:cxn>
              </a:cxnLst>
              <a:rect l="0" t="0" r="r" b="b"/>
              <a:pathLst>
                <a:path w="1215" h="800">
                  <a:moveTo>
                    <a:pt x="1113" y="620"/>
                  </a:moveTo>
                  <a:cubicBezTo>
                    <a:pt x="1163" y="624"/>
                    <a:pt x="1211" y="607"/>
                    <a:pt x="1213" y="564"/>
                  </a:cubicBezTo>
                  <a:cubicBezTo>
                    <a:pt x="1215" y="507"/>
                    <a:pt x="1141" y="480"/>
                    <a:pt x="1073" y="488"/>
                  </a:cubicBezTo>
                  <a:cubicBezTo>
                    <a:pt x="1045" y="492"/>
                    <a:pt x="1020" y="509"/>
                    <a:pt x="997" y="508"/>
                  </a:cubicBezTo>
                  <a:cubicBezTo>
                    <a:pt x="959" y="506"/>
                    <a:pt x="929" y="473"/>
                    <a:pt x="929" y="444"/>
                  </a:cubicBezTo>
                  <a:cubicBezTo>
                    <a:pt x="929" y="373"/>
                    <a:pt x="968" y="315"/>
                    <a:pt x="969" y="228"/>
                  </a:cubicBezTo>
                  <a:cubicBezTo>
                    <a:pt x="865" y="210"/>
                    <a:pt x="772" y="159"/>
                    <a:pt x="669" y="152"/>
                  </a:cubicBezTo>
                  <a:cubicBezTo>
                    <a:pt x="669" y="188"/>
                    <a:pt x="708" y="217"/>
                    <a:pt x="697" y="276"/>
                  </a:cubicBezTo>
                  <a:cubicBezTo>
                    <a:pt x="637" y="386"/>
                    <a:pt x="437" y="313"/>
                    <a:pt x="461" y="172"/>
                  </a:cubicBezTo>
                  <a:cubicBezTo>
                    <a:pt x="471" y="142"/>
                    <a:pt x="501" y="132"/>
                    <a:pt x="513" y="104"/>
                  </a:cubicBezTo>
                  <a:cubicBezTo>
                    <a:pt x="485" y="70"/>
                    <a:pt x="433" y="67"/>
                    <a:pt x="389" y="52"/>
                  </a:cubicBezTo>
                  <a:cubicBezTo>
                    <a:pt x="342" y="36"/>
                    <a:pt x="293" y="13"/>
                    <a:pt x="249" y="0"/>
                  </a:cubicBezTo>
                  <a:cubicBezTo>
                    <a:pt x="249" y="4"/>
                    <a:pt x="249" y="8"/>
                    <a:pt x="249" y="12"/>
                  </a:cubicBezTo>
                  <a:cubicBezTo>
                    <a:pt x="221" y="77"/>
                    <a:pt x="270" y="245"/>
                    <a:pt x="205" y="252"/>
                  </a:cubicBezTo>
                  <a:cubicBezTo>
                    <a:pt x="132" y="260"/>
                    <a:pt x="134" y="116"/>
                    <a:pt x="33" y="152"/>
                  </a:cubicBezTo>
                  <a:cubicBezTo>
                    <a:pt x="0" y="211"/>
                    <a:pt x="53" y="280"/>
                    <a:pt x="97" y="296"/>
                  </a:cubicBezTo>
                  <a:cubicBezTo>
                    <a:pt x="122" y="306"/>
                    <a:pt x="145" y="297"/>
                    <a:pt x="165" y="304"/>
                  </a:cubicBezTo>
                  <a:cubicBezTo>
                    <a:pt x="255" y="335"/>
                    <a:pt x="205" y="444"/>
                    <a:pt x="197" y="552"/>
                  </a:cubicBezTo>
                  <a:cubicBezTo>
                    <a:pt x="281" y="604"/>
                    <a:pt x="365" y="656"/>
                    <a:pt x="469" y="688"/>
                  </a:cubicBezTo>
                  <a:cubicBezTo>
                    <a:pt x="447" y="648"/>
                    <a:pt x="392" y="552"/>
                    <a:pt x="481" y="536"/>
                  </a:cubicBezTo>
                  <a:cubicBezTo>
                    <a:pt x="563" y="522"/>
                    <a:pt x="687" y="604"/>
                    <a:pt x="673" y="684"/>
                  </a:cubicBezTo>
                  <a:cubicBezTo>
                    <a:pt x="668" y="712"/>
                    <a:pt x="648" y="710"/>
                    <a:pt x="633" y="740"/>
                  </a:cubicBezTo>
                  <a:cubicBezTo>
                    <a:pt x="720" y="778"/>
                    <a:pt x="837" y="787"/>
                    <a:pt x="949" y="800"/>
                  </a:cubicBezTo>
                  <a:cubicBezTo>
                    <a:pt x="956" y="728"/>
                    <a:pt x="903" y="647"/>
                    <a:pt x="929" y="592"/>
                  </a:cubicBezTo>
                  <a:cubicBezTo>
                    <a:pt x="959" y="529"/>
                    <a:pt x="1062" y="617"/>
                    <a:pt x="1113" y="6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9" name="Freeform 43"/>
            <p:cNvSpPr>
              <a:spLocks/>
            </p:cNvSpPr>
            <p:nvPr/>
          </p:nvSpPr>
          <p:spPr bwMode="auto">
            <a:xfrm rot="41684">
              <a:off x="11246976" y="1776051"/>
              <a:ext cx="710525" cy="575891"/>
            </a:xfrm>
            <a:custGeom>
              <a:avLst/>
              <a:gdLst/>
              <a:ahLst/>
              <a:cxnLst>
                <a:cxn ang="0">
                  <a:pos x="328" y="84"/>
                </a:cxn>
                <a:cxn ang="0">
                  <a:pos x="192" y="156"/>
                </a:cxn>
                <a:cxn ang="0">
                  <a:pos x="240" y="164"/>
                </a:cxn>
                <a:cxn ang="0">
                  <a:pos x="0" y="336"/>
                </a:cxn>
                <a:cxn ang="0">
                  <a:pos x="68" y="432"/>
                </a:cxn>
                <a:cxn ang="0">
                  <a:pos x="244" y="296"/>
                </a:cxn>
                <a:cxn ang="0">
                  <a:pos x="252" y="348"/>
                </a:cxn>
                <a:cxn ang="0">
                  <a:pos x="124" y="480"/>
                </a:cxn>
                <a:cxn ang="0">
                  <a:pos x="248" y="532"/>
                </a:cxn>
                <a:cxn ang="0">
                  <a:pos x="436" y="312"/>
                </a:cxn>
                <a:cxn ang="0">
                  <a:pos x="448" y="352"/>
                </a:cxn>
                <a:cxn ang="0">
                  <a:pos x="536" y="244"/>
                </a:cxn>
                <a:cxn ang="0">
                  <a:pos x="476" y="252"/>
                </a:cxn>
                <a:cxn ang="0">
                  <a:pos x="656" y="60"/>
                </a:cxn>
                <a:cxn ang="0">
                  <a:pos x="636" y="32"/>
                </a:cxn>
                <a:cxn ang="0">
                  <a:pos x="448" y="136"/>
                </a:cxn>
                <a:cxn ang="0">
                  <a:pos x="616" y="12"/>
                </a:cxn>
                <a:cxn ang="0">
                  <a:pos x="568" y="0"/>
                </a:cxn>
                <a:cxn ang="0">
                  <a:pos x="308" y="124"/>
                </a:cxn>
                <a:cxn ang="0">
                  <a:pos x="328" y="84"/>
                </a:cxn>
              </a:cxnLst>
              <a:rect l="0" t="0" r="r" b="b"/>
              <a:pathLst>
                <a:path w="656" h="532">
                  <a:moveTo>
                    <a:pt x="328" y="84"/>
                  </a:moveTo>
                  <a:cubicBezTo>
                    <a:pt x="261" y="87"/>
                    <a:pt x="212" y="107"/>
                    <a:pt x="192" y="156"/>
                  </a:cubicBezTo>
                  <a:cubicBezTo>
                    <a:pt x="200" y="167"/>
                    <a:pt x="232" y="153"/>
                    <a:pt x="240" y="164"/>
                  </a:cubicBezTo>
                  <a:cubicBezTo>
                    <a:pt x="177" y="238"/>
                    <a:pt x="77" y="275"/>
                    <a:pt x="0" y="336"/>
                  </a:cubicBezTo>
                  <a:cubicBezTo>
                    <a:pt x="19" y="372"/>
                    <a:pt x="29" y="416"/>
                    <a:pt x="68" y="432"/>
                  </a:cubicBezTo>
                  <a:cubicBezTo>
                    <a:pt x="112" y="372"/>
                    <a:pt x="152" y="308"/>
                    <a:pt x="244" y="296"/>
                  </a:cubicBezTo>
                  <a:cubicBezTo>
                    <a:pt x="265" y="306"/>
                    <a:pt x="260" y="330"/>
                    <a:pt x="252" y="348"/>
                  </a:cubicBezTo>
                  <a:cubicBezTo>
                    <a:pt x="231" y="396"/>
                    <a:pt x="152" y="446"/>
                    <a:pt x="124" y="480"/>
                  </a:cubicBezTo>
                  <a:cubicBezTo>
                    <a:pt x="156" y="507"/>
                    <a:pt x="203" y="519"/>
                    <a:pt x="248" y="532"/>
                  </a:cubicBezTo>
                  <a:cubicBezTo>
                    <a:pt x="306" y="457"/>
                    <a:pt x="346" y="342"/>
                    <a:pt x="436" y="312"/>
                  </a:cubicBezTo>
                  <a:cubicBezTo>
                    <a:pt x="437" y="328"/>
                    <a:pt x="431" y="352"/>
                    <a:pt x="448" y="352"/>
                  </a:cubicBezTo>
                  <a:cubicBezTo>
                    <a:pt x="496" y="351"/>
                    <a:pt x="535" y="306"/>
                    <a:pt x="536" y="244"/>
                  </a:cubicBezTo>
                  <a:cubicBezTo>
                    <a:pt x="507" y="236"/>
                    <a:pt x="495" y="264"/>
                    <a:pt x="476" y="252"/>
                  </a:cubicBezTo>
                  <a:cubicBezTo>
                    <a:pt x="516" y="168"/>
                    <a:pt x="601" y="129"/>
                    <a:pt x="656" y="60"/>
                  </a:cubicBezTo>
                  <a:cubicBezTo>
                    <a:pt x="648" y="52"/>
                    <a:pt x="650" y="34"/>
                    <a:pt x="636" y="32"/>
                  </a:cubicBezTo>
                  <a:cubicBezTo>
                    <a:pt x="574" y="63"/>
                    <a:pt x="526" y="148"/>
                    <a:pt x="448" y="136"/>
                  </a:cubicBezTo>
                  <a:cubicBezTo>
                    <a:pt x="477" y="68"/>
                    <a:pt x="564" y="58"/>
                    <a:pt x="616" y="12"/>
                  </a:cubicBezTo>
                  <a:cubicBezTo>
                    <a:pt x="597" y="11"/>
                    <a:pt x="589" y="0"/>
                    <a:pt x="568" y="0"/>
                  </a:cubicBezTo>
                  <a:cubicBezTo>
                    <a:pt x="477" y="37"/>
                    <a:pt x="408" y="96"/>
                    <a:pt x="308" y="124"/>
                  </a:cubicBezTo>
                  <a:cubicBezTo>
                    <a:pt x="311" y="107"/>
                    <a:pt x="327" y="103"/>
                    <a:pt x="32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0" name="Freeform 44"/>
            <p:cNvSpPr>
              <a:spLocks/>
            </p:cNvSpPr>
            <p:nvPr/>
          </p:nvSpPr>
          <p:spPr bwMode="auto">
            <a:xfrm rot="41684">
              <a:off x="11373923" y="4677632"/>
              <a:ext cx="1499005" cy="475640"/>
            </a:xfrm>
            <a:custGeom>
              <a:avLst/>
              <a:gdLst/>
              <a:ahLst/>
              <a:cxnLst>
                <a:cxn ang="0">
                  <a:pos x="1383" y="164"/>
                </a:cxn>
                <a:cxn ang="0">
                  <a:pos x="1119" y="180"/>
                </a:cxn>
                <a:cxn ang="0">
                  <a:pos x="1147" y="0"/>
                </a:cxn>
                <a:cxn ang="0">
                  <a:pos x="815" y="20"/>
                </a:cxn>
                <a:cxn ang="0">
                  <a:pos x="859" y="96"/>
                </a:cxn>
                <a:cxn ang="0">
                  <a:pos x="583" y="100"/>
                </a:cxn>
                <a:cxn ang="0">
                  <a:pos x="627" y="20"/>
                </a:cxn>
                <a:cxn ang="0">
                  <a:pos x="295" y="4"/>
                </a:cxn>
                <a:cxn ang="0">
                  <a:pos x="323" y="184"/>
                </a:cxn>
                <a:cxn ang="0">
                  <a:pos x="107" y="144"/>
                </a:cxn>
                <a:cxn ang="0">
                  <a:pos x="171" y="244"/>
                </a:cxn>
                <a:cxn ang="0">
                  <a:pos x="271" y="240"/>
                </a:cxn>
                <a:cxn ang="0">
                  <a:pos x="327" y="400"/>
                </a:cxn>
                <a:cxn ang="0">
                  <a:pos x="635" y="432"/>
                </a:cxn>
                <a:cxn ang="0">
                  <a:pos x="591" y="376"/>
                </a:cxn>
                <a:cxn ang="0">
                  <a:pos x="851" y="380"/>
                </a:cxn>
                <a:cxn ang="0">
                  <a:pos x="811" y="432"/>
                </a:cxn>
                <a:cxn ang="0">
                  <a:pos x="1111" y="400"/>
                </a:cxn>
                <a:cxn ang="0">
                  <a:pos x="1103" y="276"/>
                </a:cxn>
                <a:cxn ang="0">
                  <a:pos x="1383" y="164"/>
                </a:cxn>
              </a:cxnLst>
              <a:rect l="0" t="0" r="r" b="b"/>
              <a:pathLst>
                <a:path w="1383" h="439">
                  <a:moveTo>
                    <a:pt x="1383" y="164"/>
                  </a:moveTo>
                  <a:cubicBezTo>
                    <a:pt x="1296" y="91"/>
                    <a:pt x="1205" y="228"/>
                    <a:pt x="1119" y="180"/>
                  </a:cubicBezTo>
                  <a:cubicBezTo>
                    <a:pt x="1112" y="119"/>
                    <a:pt x="1140" y="60"/>
                    <a:pt x="1147" y="0"/>
                  </a:cubicBezTo>
                  <a:cubicBezTo>
                    <a:pt x="1042" y="13"/>
                    <a:pt x="917" y="5"/>
                    <a:pt x="815" y="20"/>
                  </a:cubicBezTo>
                  <a:cubicBezTo>
                    <a:pt x="821" y="47"/>
                    <a:pt x="861" y="55"/>
                    <a:pt x="859" y="96"/>
                  </a:cubicBezTo>
                  <a:cubicBezTo>
                    <a:pt x="854" y="199"/>
                    <a:pt x="592" y="199"/>
                    <a:pt x="583" y="100"/>
                  </a:cubicBezTo>
                  <a:cubicBezTo>
                    <a:pt x="579" y="58"/>
                    <a:pt x="609" y="57"/>
                    <a:pt x="627" y="20"/>
                  </a:cubicBezTo>
                  <a:cubicBezTo>
                    <a:pt x="528" y="6"/>
                    <a:pt x="387" y="12"/>
                    <a:pt x="295" y="4"/>
                  </a:cubicBezTo>
                  <a:cubicBezTo>
                    <a:pt x="300" y="67"/>
                    <a:pt x="329" y="124"/>
                    <a:pt x="323" y="184"/>
                  </a:cubicBezTo>
                  <a:cubicBezTo>
                    <a:pt x="239" y="224"/>
                    <a:pt x="203" y="138"/>
                    <a:pt x="107" y="144"/>
                  </a:cubicBezTo>
                  <a:cubicBezTo>
                    <a:pt x="0" y="151"/>
                    <a:pt x="100" y="236"/>
                    <a:pt x="171" y="244"/>
                  </a:cubicBezTo>
                  <a:cubicBezTo>
                    <a:pt x="207" y="248"/>
                    <a:pt x="243" y="237"/>
                    <a:pt x="271" y="240"/>
                  </a:cubicBezTo>
                  <a:cubicBezTo>
                    <a:pt x="358" y="250"/>
                    <a:pt x="333" y="319"/>
                    <a:pt x="327" y="400"/>
                  </a:cubicBezTo>
                  <a:cubicBezTo>
                    <a:pt x="423" y="415"/>
                    <a:pt x="530" y="439"/>
                    <a:pt x="635" y="432"/>
                  </a:cubicBezTo>
                  <a:cubicBezTo>
                    <a:pt x="621" y="407"/>
                    <a:pt x="586" y="413"/>
                    <a:pt x="591" y="376"/>
                  </a:cubicBezTo>
                  <a:cubicBezTo>
                    <a:pt x="599" y="313"/>
                    <a:pt x="849" y="308"/>
                    <a:pt x="851" y="380"/>
                  </a:cubicBezTo>
                  <a:cubicBezTo>
                    <a:pt x="852" y="409"/>
                    <a:pt x="806" y="413"/>
                    <a:pt x="811" y="432"/>
                  </a:cubicBezTo>
                  <a:cubicBezTo>
                    <a:pt x="912" y="438"/>
                    <a:pt x="1015" y="412"/>
                    <a:pt x="1111" y="400"/>
                  </a:cubicBezTo>
                  <a:cubicBezTo>
                    <a:pt x="1111" y="356"/>
                    <a:pt x="1106" y="318"/>
                    <a:pt x="1103" y="276"/>
                  </a:cubicBezTo>
                  <a:cubicBezTo>
                    <a:pt x="1163" y="198"/>
                    <a:pt x="1356" y="285"/>
                    <a:pt x="138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1" name="Freeform 45"/>
            <p:cNvSpPr>
              <a:spLocks/>
            </p:cNvSpPr>
            <p:nvPr/>
          </p:nvSpPr>
          <p:spPr bwMode="auto">
            <a:xfrm rot="41684">
              <a:off x="10818002" y="4378669"/>
              <a:ext cx="887598" cy="728498"/>
            </a:xfrm>
            <a:custGeom>
              <a:avLst/>
              <a:gdLst/>
              <a:ahLst/>
              <a:cxnLst>
                <a:cxn ang="0">
                  <a:pos x="538" y="414"/>
                </a:cxn>
                <a:cxn ang="0">
                  <a:pos x="798" y="438"/>
                </a:cxn>
                <a:cxn ang="0">
                  <a:pos x="766" y="262"/>
                </a:cxn>
                <a:cxn ang="0">
                  <a:pos x="454" y="210"/>
                </a:cxn>
                <a:cxn ang="0">
                  <a:pos x="410" y="154"/>
                </a:cxn>
                <a:cxn ang="0">
                  <a:pos x="450" y="98"/>
                </a:cxn>
                <a:cxn ang="0">
                  <a:pos x="342" y="2"/>
                </a:cxn>
                <a:cxn ang="0">
                  <a:pos x="278" y="34"/>
                </a:cxn>
                <a:cxn ang="0">
                  <a:pos x="318" y="142"/>
                </a:cxn>
                <a:cxn ang="0">
                  <a:pos x="158" y="94"/>
                </a:cxn>
                <a:cxn ang="0">
                  <a:pos x="10" y="18"/>
                </a:cxn>
                <a:cxn ang="0">
                  <a:pos x="14" y="182"/>
                </a:cxn>
                <a:cxn ang="0">
                  <a:pos x="246" y="350"/>
                </a:cxn>
                <a:cxn ang="0">
                  <a:pos x="162" y="358"/>
                </a:cxn>
                <a:cxn ang="0">
                  <a:pos x="34" y="278"/>
                </a:cxn>
                <a:cxn ang="0">
                  <a:pos x="106" y="426"/>
                </a:cxn>
                <a:cxn ang="0">
                  <a:pos x="402" y="574"/>
                </a:cxn>
                <a:cxn ang="0">
                  <a:pos x="382" y="594"/>
                </a:cxn>
                <a:cxn ang="0">
                  <a:pos x="538" y="658"/>
                </a:cxn>
                <a:cxn ang="0">
                  <a:pos x="482" y="586"/>
                </a:cxn>
                <a:cxn ang="0">
                  <a:pos x="806" y="658"/>
                </a:cxn>
                <a:cxn ang="0">
                  <a:pos x="810" y="534"/>
                </a:cxn>
                <a:cxn ang="0">
                  <a:pos x="538" y="414"/>
                </a:cxn>
              </a:cxnLst>
              <a:rect l="0" t="0" r="r" b="b"/>
              <a:pathLst>
                <a:path w="819" h="672">
                  <a:moveTo>
                    <a:pt x="538" y="414"/>
                  </a:moveTo>
                  <a:cubicBezTo>
                    <a:pt x="614" y="349"/>
                    <a:pt x="733" y="430"/>
                    <a:pt x="798" y="438"/>
                  </a:cubicBezTo>
                  <a:cubicBezTo>
                    <a:pt x="801" y="382"/>
                    <a:pt x="778" y="317"/>
                    <a:pt x="766" y="262"/>
                  </a:cubicBezTo>
                  <a:cubicBezTo>
                    <a:pt x="662" y="239"/>
                    <a:pt x="544" y="252"/>
                    <a:pt x="454" y="210"/>
                  </a:cubicBezTo>
                  <a:cubicBezTo>
                    <a:pt x="435" y="201"/>
                    <a:pt x="407" y="176"/>
                    <a:pt x="410" y="154"/>
                  </a:cubicBezTo>
                  <a:cubicBezTo>
                    <a:pt x="413" y="131"/>
                    <a:pt x="448" y="122"/>
                    <a:pt x="450" y="98"/>
                  </a:cubicBezTo>
                  <a:cubicBezTo>
                    <a:pt x="454" y="52"/>
                    <a:pt x="383" y="5"/>
                    <a:pt x="342" y="2"/>
                  </a:cubicBezTo>
                  <a:cubicBezTo>
                    <a:pt x="312" y="0"/>
                    <a:pt x="283" y="7"/>
                    <a:pt x="278" y="34"/>
                  </a:cubicBezTo>
                  <a:cubicBezTo>
                    <a:pt x="270" y="83"/>
                    <a:pt x="323" y="84"/>
                    <a:pt x="318" y="142"/>
                  </a:cubicBezTo>
                  <a:cubicBezTo>
                    <a:pt x="256" y="163"/>
                    <a:pt x="205" y="118"/>
                    <a:pt x="158" y="94"/>
                  </a:cubicBezTo>
                  <a:cubicBezTo>
                    <a:pt x="108" y="69"/>
                    <a:pt x="57" y="43"/>
                    <a:pt x="10" y="18"/>
                  </a:cubicBezTo>
                  <a:cubicBezTo>
                    <a:pt x="5" y="64"/>
                    <a:pt x="0" y="143"/>
                    <a:pt x="14" y="182"/>
                  </a:cubicBezTo>
                  <a:cubicBezTo>
                    <a:pt x="116" y="213"/>
                    <a:pt x="221" y="242"/>
                    <a:pt x="246" y="350"/>
                  </a:cubicBezTo>
                  <a:cubicBezTo>
                    <a:pt x="228" y="378"/>
                    <a:pt x="183" y="365"/>
                    <a:pt x="162" y="358"/>
                  </a:cubicBezTo>
                  <a:cubicBezTo>
                    <a:pt x="115" y="341"/>
                    <a:pt x="78" y="290"/>
                    <a:pt x="34" y="278"/>
                  </a:cubicBezTo>
                  <a:cubicBezTo>
                    <a:pt x="53" y="332"/>
                    <a:pt x="81" y="378"/>
                    <a:pt x="106" y="426"/>
                  </a:cubicBezTo>
                  <a:cubicBezTo>
                    <a:pt x="195" y="486"/>
                    <a:pt x="332" y="496"/>
                    <a:pt x="402" y="574"/>
                  </a:cubicBezTo>
                  <a:cubicBezTo>
                    <a:pt x="395" y="581"/>
                    <a:pt x="379" y="577"/>
                    <a:pt x="382" y="594"/>
                  </a:cubicBezTo>
                  <a:cubicBezTo>
                    <a:pt x="411" y="635"/>
                    <a:pt x="479" y="672"/>
                    <a:pt x="538" y="658"/>
                  </a:cubicBezTo>
                  <a:cubicBezTo>
                    <a:pt x="535" y="621"/>
                    <a:pt x="477" y="619"/>
                    <a:pt x="482" y="586"/>
                  </a:cubicBezTo>
                  <a:cubicBezTo>
                    <a:pt x="592" y="593"/>
                    <a:pt x="689" y="646"/>
                    <a:pt x="806" y="658"/>
                  </a:cubicBezTo>
                  <a:cubicBezTo>
                    <a:pt x="803" y="616"/>
                    <a:pt x="819" y="577"/>
                    <a:pt x="810" y="534"/>
                  </a:cubicBezTo>
                  <a:cubicBezTo>
                    <a:pt x="700" y="525"/>
                    <a:pt x="552" y="532"/>
                    <a:pt x="538" y="4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2" name="Freeform 46"/>
            <p:cNvSpPr>
              <a:spLocks/>
            </p:cNvSpPr>
            <p:nvPr/>
          </p:nvSpPr>
          <p:spPr bwMode="auto">
            <a:xfrm rot="41684">
              <a:off x="10263396" y="3306364"/>
              <a:ext cx="602498" cy="1027025"/>
            </a:xfrm>
            <a:custGeom>
              <a:avLst/>
              <a:gdLst/>
              <a:ahLst/>
              <a:cxnLst>
                <a:cxn ang="0">
                  <a:pos x="327" y="572"/>
                </a:cxn>
                <a:cxn ang="0">
                  <a:pos x="359" y="532"/>
                </a:cxn>
                <a:cxn ang="0">
                  <a:pos x="531" y="636"/>
                </a:cxn>
                <a:cxn ang="0">
                  <a:pos x="555" y="400"/>
                </a:cxn>
                <a:cxn ang="0">
                  <a:pos x="435" y="344"/>
                </a:cxn>
                <a:cxn ang="0">
                  <a:pos x="331" y="272"/>
                </a:cxn>
                <a:cxn ang="0">
                  <a:pos x="367" y="152"/>
                </a:cxn>
                <a:cxn ang="0">
                  <a:pos x="311" y="24"/>
                </a:cxn>
                <a:cxn ang="0">
                  <a:pos x="239" y="188"/>
                </a:cxn>
                <a:cxn ang="0">
                  <a:pos x="87" y="0"/>
                </a:cxn>
                <a:cxn ang="0">
                  <a:pos x="31" y="204"/>
                </a:cxn>
                <a:cxn ang="0">
                  <a:pos x="79" y="232"/>
                </a:cxn>
                <a:cxn ang="0">
                  <a:pos x="115" y="444"/>
                </a:cxn>
                <a:cxn ang="0">
                  <a:pos x="11" y="312"/>
                </a:cxn>
                <a:cxn ang="0">
                  <a:pos x="15" y="520"/>
                </a:cxn>
                <a:cxn ang="0">
                  <a:pos x="171" y="792"/>
                </a:cxn>
                <a:cxn ang="0">
                  <a:pos x="275" y="916"/>
                </a:cxn>
                <a:cxn ang="0">
                  <a:pos x="259" y="780"/>
                </a:cxn>
                <a:cxn ang="0">
                  <a:pos x="503" y="948"/>
                </a:cxn>
                <a:cxn ang="0">
                  <a:pos x="511" y="752"/>
                </a:cxn>
                <a:cxn ang="0">
                  <a:pos x="327" y="572"/>
                </a:cxn>
              </a:cxnLst>
              <a:rect l="0" t="0" r="r" b="b"/>
              <a:pathLst>
                <a:path w="555" h="948">
                  <a:moveTo>
                    <a:pt x="327" y="572"/>
                  </a:moveTo>
                  <a:cubicBezTo>
                    <a:pt x="330" y="552"/>
                    <a:pt x="346" y="536"/>
                    <a:pt x="359" y="532"/>
                  </a:cubicBezTo>
                  <a:cubicBezTo>
                    <a:pt x="452" y="506"/>
                    <a:pt x="471" y="616"/>
                    <a:pt x="531" y="636"/>
                  </a:cubicBezTo>
                  <a:cubicBezTo>
                    <a:pt x="550" y="568"/>
                    <a:pt x="541" y="473"/>
                    <a:pt x="555" y="400"/>
                  </a:cubicBezTo>
                  <a:cubicBezTo>
                    <a:pt x="513" y="382"/>
                    <a:pt x="472" y="364"/>
                    <a:pt x="435" y="344"/>
                  </a:cubicBezTo>
                  <a:cubicBezTo>
                    <a:pt x="406" y="328"/>
                    <a:pt x="357" y="309"/>
                    <a:pt x="331" y="272"/>
                  </a:cubicBezTo>
                  <a:cubicBezTo>
                    <a:pt x="287" y="209"/>
                    <a:pt x="349" y="199"/>
                    <a:pt x="367" y="152"/>
                  </a:cubicBezTo>
                  <a:cubicBezTo>
                    <a:pt x="387" y="100"/>
                    <a:pt x="361" y="25"/>
                    <a:pt x="311" y="24"/>
                  </a:cubicBezTo>
                  <a:cubicBezTo>
                    <a:pt x="219" y="22"/>
                    <a:pt x="299" y="163"/>
                    <a:pt x="239" y="188"/>
                  </a:cubicBezTo>
                  <a:cubicBezTo>
                    <a:pt x="168" y="146"/>
                    <a:pt x="138" y="63"/>
                    <a:pt x="87" y="0"/>
                  </a:cubicBezTo>
                  <a:cubicBezTo>
                    <a:pt x="66" y="63"/>
                    <a:pt x="27" y="129"/>
                    <a:pt x="31" y="204"/>
                  </a:cubicBezTo>
                  <a:cubicBezTo>
                    <a:pt x="44" y="217"/>
                    <a:pt x="66" y="220"/>
                    <a:pt x="79" y="232"/>
                  </a:cubicBezTo>
                  <a:cubicBezTo>
                    <a:pt x="113" y="264"/>
                    <a:pt x="176" y="430"/>
                    <a:pt x="115" y="444"/>
                  </a:cubicBezTo>
                  <a:cubicBezTo>
                    <a:pt x="50" y="460"/>
                    <a:pt x="42" y="345"/>
                    <a:pt x="11" y="312"/>
                  </a:cubicBezTo>
                  <a:cubicBezTo>
                    <a:pt x="0" y="378"/>
                    <a:pt x="11" y="455"/>
                    <a:pt x="15" y="520"/>
                  </a:cubicBezTo>
                  <a:cubicBezTo>
                    <a:pt x="48" y="597"/>
                    <a:pt x="239" y="687"/>
                    <a:pt x="171" y="792"/>
                  </a:cubicBezTo>
                  <a:cubicBezTo>
                    <a:pt x="193" y="846"/>
                    <a:pt x="212" y="903"/>
                    <a:pt x="275" y="916"/>
                  </a:cubicBezTo>
                  <a:cubicBezTo>
                    <a:pt x="307" y="869"/>
                    <a:pt x="222" y="820"/>
                    <a:pt x="259" y="780"/>
                  </a:cubicBezTo>
                  <a:cubicBezTo>
                    <a:pt x="349" y="828"/>
                    <a:pt x="409" y="905"/>
                    <a:pt x="503" y="948"/>
                  </a:cubicBezTo>
                  <a:cubicBezTo>
                    <a:pt x="499" y="880"/>
                    <a:pt x="540" y="805"/>
                    <a:pt x="511" y="752"/>
                  </a:cubicBezTo>
                  <a:cubicBezTo>
                    <a:pt x="414" y="754"/>
                    <a:pt x="312" y="664"/>
                    <a:pt x="327" y="5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3" name="Freeform 47"/>
            <p:cNvSpPr>
              <a:spLocks/>
            </p:cNvSpPr>
            <p:nvPr/>
          </p:nvSpPr>
          <p:spPr bwMode="auto">
            <a:xfrm rot="41684">
              <a:off x="10190575" y="2255943"/>
              <a:ext cx="576883" cy="993608"/>
            </a:xfrm>
            <a:custGeom>
              <a:avLst/>
              <a:gdLst/>
              <a:ahLst/>
              <a:cxnLst>
                <a:cxn ang="0">
                  <a:pos x="259" y="708"/>
                </a:cxn>
                <a:cxn ang="0">
                  <a:pos x="267" y="480"/>
                </a:cxn>
                <a:cxn ang="0">
                  <a:pos x="319" y="596"/>
                </a:cxn>
                <a:cxn ang="0">
                  <a:pos x="447" y="384"/>
                </a:cxn>
                <a:cxn ang="0">
                  <a:pos x="367" y="260"/>
                </a:cxn>
                <a:cxn ang="0">
                  <a:pos x="487" y="44"/>
                </a:cxn>
                <a:cxn ang="0">
                  <a:pos x="347" y="168"/>
                </a:cxn>
                <a:cxn ang="0">
                  <a:pos x="343" y="0"/>
                </a:cxn>
                <a:cxn ang="0">
                  <a:pos x="207" y="160"/>
                </a:cxn>
                <a:cxn ang="0">
                  <a:pos x="131" y="376"/>
                </a:cxn>
                <a:cxn ang="0">
                  <a:pos x="139" y="252"/>
                </a:cxn>
                <a:cxn ang="0">
                  <a:pos x="47" y="448"/>
                </a:cxn>
                <a:cxn ang="0">
                  <a:pos x="51" y="676"/>
                </a:cxn>
                <a:cxn ang="0">
                  <a:pos x="19" y="716"/>
                </a:cxn>
                <a:cxn ang="0">
                  <a:pos x="23" y="860"/>
                </a:cxn>
                <a:cxn ang="0">
                  <a:pos x="79" y="716"/>
                </a:cxn>
                <a:cxn ang="0">
                  <a:pos x="167" y="916"/>
                </a:cxn>
                <a:cxn ang="0">
                  <a:pos x="259" y="708"/>
                </a:cxn>
              </a:cxnLst>
              <a:rect l="0" t="0" r="r" b="b"/>
              <a:pathLst>
                <a:path w="532" h="916">
                  <a:moveTo>
                    <a:pt x="259" y="708"/>
                  </a:moveTo>
                  <a:cubicBezTo>
                    <a:pt x="149" y="702"/>
                    <a:pt x="186" y="474"/>
                    <a:pt x="267" y="480"/>
                  </a:cubicBezTo>
                  <a:cubicBezTo>
                    <a:pt x="315" y="484"/>
                    <a:pt x="305" y="551"/>
                    <a:pt x="319" y="596"/>
                  </a:cubicBezTo>
                  <a:cubicBezTo>
                    <a:pt x="372" y="535"/>
                    <a:pt x="403" y="453"/>
                    <a:pt x="447" y="384"/>
                  </a:cubicBezTo>
                  <a:cubicBezTo>
                    <a:pt x="427" y="336"/>
                    <a:pt x="374" y="312"/>
                    <a:pt x="367" y="260"/>
                  </a:cubicBezTo>
                  <a:cubicBezTo>
                    <a:pt x="354" y="163"/>
                    <a:pt x="532" y="156"/>
                    <a:pt x="487" y="44"/>
                  </a:cubicBezTo>
                  <a:cubicBezTo>
                    <a:pt x="401" y="46"/>
                    <a:pt x="412" y="145"/>
                    <a:pt x="347" y="168"/>
                  </a:cubicBezTo>
                  <a:cubicBezTo>
                    <a:pt x="321" y="125"/>
                    <a:pt x="349" y="45"/>
                    <a:pt x="343" y="0"/>
                  </a:cubicBezTo>
                  <a:cubicBezTo>
                    <a:pt x="298" y="54"/>
                    <a:pt x="238" y="93"/>
                    <a:pt x="207" y="160"/>
                  </a:cubicBezTo>
                  <a:cubicBezTo>
                    <a:pt x="234" y="240"/>
                    <a:pt x="195" y="348"/>
                    <a:pt x="131" y="376"/>
                  </a:cubicBezTo>
                  <a:cubicBezTo>
                    <a:pt x="107" y="338"/>
                    <a:pt x="144" y="282"/>
                    <a:pt x="139" y="252"/>
                  </a:cubicBezTo>
                  <a:cubicBezTo>
                    <a:pt x="116" y="317"/>
                    <a:pt x="59" y="366"/>
                    <a:pt x="47" y="448"/>
                  </a:cubicBezTo>
                  <a:cubicBezTo>
                    <a:pt x="36" y="524"/>
                    <a:pt x="79" y="611"/>
                    <a:pt x="51" y="676"/>
                  </a:cubicBezTo>
                  <a:cubicBezTo>
                    <a:pt x="45" y="689"/>
                    <a:pt x="26" y="700"/>
                    <a:pt x="19" y="716"/>
                  </a:cubicBezTo>
                  <a:cubicBezTo>
                    <a:pt x="0" y="763"/>
                    <a:pt x="9" y="816"/>
                    <a:pt x="23" y="860"/>
                  </a:cubicBezTo>
                  <a:cubicBezTo>
                    <a:pt x="73" y="844"/>
                    <a:pt x="35" y="739"/>
                    <a:pt x="79" y="716"/>
                  </a:cubicBezTo>
                  <a:cubicBezTo>
                    <a:pt x="111" y="780"/>
                    <a:pt x="127" y="861"/>
                    <a:pt x="167" y="916"/>
                  </a:cubicBezTo>
                  <a:cubicBezTo>
                    <a:pt x="190" y="839"/>
                    <a:pt x="241" y="790"/>
                    <a:pt x="259" y="7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4" name="Freeform 48"/>
            <p:cNvSpPr>
              <a:spLocks/>
            </p:cNvSpPr>
            <p:nvPr/>
          </p:nvSpPr>
          <p:spPr bwMode="auto">
            <a:xfrm rot="41684">
              <a:off x="11118812" y="2385224"/>
              <a:ext cx="935485" cy="842115"/>
            </a:xfrm>
            <a:custGeom>
              <a:avLst/>
              <a:gdLst/>
              <a:ahLst/>
              <a:cxnLst>
                <a:cxn ang="0">
                  <a:pos x="190" y="249"/>
                </a:cxn>
                <a:cxn ang="0">
                  <a:pos x="142" y="185"/>
                </a:cxn>
                <a:cxn ang="0">
                  <a:pos x="142" y="313"/>
                </a:cxn>
                <a:cxn ang="0">
                  <a:pos x="98" y="469"/>
                </a:cxn>
                <a:cxn ang="0">
                  <a:pos x="30" y="597"/>
                </a:cxn>
                <a:cxn ang="0">
                  <a:pos x="238" y="697"/>
                </a:cxn>
                <a:cxn ang="0">
                  <a:pos x="370" y="505"/>
                </a:cxn>
                <a:cxn ang="0">
                  <a:pos x="430" y="613"/>
                </a:cxn>
                <a:cxn ang="0">
                  <a:pos x="366" y="737"/>
                </a:cxn>
                <a:cxn ang="0">
                  <a:pos x="614" y="777"/>
                </a:cxn>
                <a:cxn ang="0">
                  <a:pos x="686" y="481"/>
                </a:cxn>
                <a:cxn ang="0">
                  <a:pos x="770" y="529"/>
                </a:cxn>
                <a:cxn ang="0">
                  <a:pos x="782" y="373"/>
                </a:cxn>
                <a:cxn ang="0">
                  <a:pos x="702" y="405"/>
                </a:cxn>
                <a:cxn ang="0">
                  <a:pos x="670" y="361"/>
                </a:cxn>
                <a:cxn ang="0">
                  <a:pos x="738" y="113"/>
                </a:cxn>
                <a:cxn ang="0">
                  <a:pos x="590" y="65"/>
                </a:cxn>
                <a:cxn ang="0">
                  <a:pos x="578" y="141"/>
                </a:cxn>
                <a:cxn ang="0">
                  <a:pos x="490" y="257"/>
                </a:cxn>
                <a:cxn ang="0">
                  <a:pos x="418" y="197"/>
                </a:cxn>
                <a:cxn ang="0">
                  <a:pos x="498" y="37"/>
                </a:cxn>
                <a:cxn ang="0">
                  <a:pos x="362" y="5"/>
                </a:cxn>
                <a:cxn ang="0">
                  <a:pos x="358" y="1"/>
                </a:cxn>
                <a:cxn ang="0">
                  <a:pos x="190" y="249"/>
                </a:cxn>
              </a:cxnLst>
              <a:rect l="0" t="0" r="r" b="b"/>
              <a:pathLst>
                <a:path w="863" h="777">
                  <a:moveTo>
                    <a:pt x="190" y="249"/>
                  </a:moveTo>
                  <a:cubicBezTo>
                    <a:pt x="157" y="243"/>
                    <a:pt x="176" y="197"/>
                    <a:pt x="142" y="185"/>
                  </a:cubicBezTo>
                  <a:cubicBezTo>
                    <a:pt x="29" y="147"/>
                    <a:pt x="0" y="374"/>
                    <a:pt x="142" y="313"/>
                  </a:cubicBezTo>
                  <a:cubicBezTo>
                    <a:pt x="186" y="354"/>
                    <a:pt x="124" y="426"/>
                    <a:pt x="98" y="469"/>
                  </a:cubicBezTo>
                  <a:cubicBezTo>
                    <a:pt x="69" y="518"/>
                    <a:pt x="47" y="561"/>
                    <a:pt x="30" y="597"/>
                  </a:cubicBezTo>
                  <a:cubicBezTo>
                    <a:pt x="95" y="633"/>
                    <a:pt x="155" y="693"/>
                    <a:pt x="238" y="697"/>
                  </a:cubicBezTo>
                  <a:cubicBezTo>
                    <a:pt x="213" y="595"/>
                    <a:pt x="276" y="478"/>
                    <a:pt x="370" y="505"/>
                  </a:cubicBezTo>
                  <a:cubicBezTo>
                    <a:pt x="410" y="517"/>
                    <a:pt x="432" y="571"/>
                    <a:pt x="430" y="613"/>
                  </a:cubicBezTo>
                  <a:cubicBezTo>
                    <a:pt x="428" y="666"/>
                    <a:pt x="383" y="698"/>
                    <a:pt x="366" y="737"/>
                  </a:cubicBezTo>
                  <a:cubicBezTo>
                    <a:pt x="423" y="776"/>
                    <a:pt x="531" y="765"/>
                    <a:pt x="614" y="777"/>
                  </a:cubicBezTo>
                  <a:cubicBezTo>
                    <a:pt x="633" y="697"/>
                    <a:pt x="599" y="478"/>
                    <a:pt x="686" y="481"/>
                  </a:cubicBezTo>
                  <a:cubicBezTo>
                    <a:pt x="730" y="483"/>
                    <a:pt x="732" y="529"/>
                    <a:pt x="770" y="529"/>
                  </a:cubicBezTo>
                  <a:cubicBezTo>
                    <a:pt x="858" y="530"/>
                    <a:pt x="863" y="378"/>
                    <a:pt x="782" y="373"/>
                  </a:cubicBezTo>
                  <a:cubicBezTo>
                    <a:pt x="747" y="371"/>
                    <a:pt x="747" y="397"/>
                    <a:pt x="702" y="405"/>
                  </a:cubicBezTo>
                  <a:cubicBezTo>
                    <a:pt x="682" y="397"/>
                    <a:pt x="672" y="381"/>
                    <a:pt x="670" y="361"/>
                  </a:cubicBezTo>
                  <a:cubicBezTo>
                    <a:pt x="664" y="290"/>
                    <a:pt x="736" y="187"/>
                    <a:pt x="738" y="113"/>
                  </a:cubicBezTo>
                  <a:cubicBezTo>
                    <a:pt x="684" y="102"/>
                    <a:pt x="642" y="78"/>
                    <a:pt x="590" y="65"/>
                  </a:cubicBezTo>
                  <a:cubicBezTo>
                    <a:pt x="569" y="85"/>
                    <a:pt x="582" y="115"/>
                    <a:pt x="578" y="141"/>
                  </a:cubicBezTo>
                  <a:cubicBezTo>
                    <a:pt x="571" y="195"/>
                    <a:pt x="531" y="251"/>
                    <a:pt x="490" y="257"/>
                  </a:cubicBezTo>
                  <a:cubicBezTo>
                    <a:pt x="442" y="264"/>
                    <a:pt x="420" y="231"/>
                    <a:pt x="418" y="197"/>
                  </a:cubicBezTo>
                  <a:cubicBezTo>
                    <a:pt x="413" y="121"/>
                    <a:pt x="482" y="93"/>
                    <a:pt x="498" y="37"/>
                  </a:cubicBezTo>
                  <a:cubicBezTo>
                    <a:pt x="455" y="25"/>
                    <a:pt x="407" y="16"/>
                    <a:pt x="362" y="5"/>
                  </a:cubicBezTo>
                  <a:cubicBezTo>
                    <a:pt x="362" y="3"/>
                    <a:pt x="361" y="0"/>
                    <a:pt x="358" y="1"/>
                  </a:cubicBezTo>
                  <a:cubicBezTo>
                    <a:pt x="318" y="23"/>
                    <a:pt x="254" y="261"/>
                    <a:pt x="190" y="2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5" name="Freeform 49"/>
            <p:cNvSpPr>
              <a:spLocks/>
            </p:cNvSpPr>
            <p:nvPr/>
          </p:nvSpPr>
          <p:spPr bwMode="auto">
            <a:xfrm rot="41684">
              <a:off x="10572964" y="1879951"/>
              <a:ext cx="637022" cy="766370"/>
            </a:xfrm>
            <a:custGeom>
              <a:avLst/>
              <a:gdLst/>
              <a:ahLst/>
              <a:cxnLst>
                <a:cxn ang="0">
                  <a:pos x="163" y="376"/>
                </a:cxn>
                <a:cxn ang="0">
                  <a:pos x="39" y="572"/>
                </a:cxn>
                <a:cxn ang="0">
                  <a:pos x="123" y="708"/>
                </a:cxn>
                <a:cxn ang="0">
                  <a:pos x="267" y="516"/>
                </a:cxn>
                <a:cxn ang="0">
                  <a:pos x="319" y="500"/>
                </a:cxn>
                <a:cxn ang="0">
                  <a:pos x="331" y="580"/>
                </a:cxn>
                <a:cxn ang="0">
                  <a:pos x="435" y="464"/>
                </a:cxn>
                <a:cxn ang="0">
                  <a:pos x="371" y="444"/>
                </a:cxn>
                <a:cxn ang="0">
                  <a:pos x="467" y="332"/>
                </a:cxn>
                <a:cxn ang="0">
                  <a:pos x="587" y="236"/>
                </a:cxn>
                <a:cxn ang="0">
                  <a:pos x="555" y="140"/>
                </a:cxn>
                <a:cxn ang="0">
                  <a:pos x="367" y="240"/>
                </a:cxn>
                <a:cxn ang="0">
                  <a:pos x="359" y="228"/>
                </a:cxn>
                <a:cxn ang="0">
                  <a:pos x="411" y="144"/>
                </a:cxn>
                <a:cxn ang="0">
                  <a:pos x="535" y="80"/>
                </a:cxn>
                <a:cxn ang="0">
                  <a:pos x="507" y="0"/>
                </a:cxn>
                <a:cxn ang="0">
                  <a:pos x="387" y="68"/>
                </a:cxn>
                <a:cxn ang="0">
                  <a:pos x="275" y="120"/>
                </a:cxn>
                <a:cxn ang="0">
                  <a:pos x="311" y="44"/>
                </a:cxn>
                <a:cxn ang="0">
                  <a:pos x="199" y="124"/>
                </a:cxn>
                <a:cxn ang="0">
                  <a:pos x="219" y="160"/>
                </a:cxn>
                <a:cxn ang="0">
                  <a:pos x="119" y="252"/>
                </a:cxn>
                <a:cxn ang="0">
                  <a:pos x="15" y="340"/>
                </a:cxn>
                <a:cxn ang="0">
                  <a:pos x="11" y="492"/>
                </a:cxn>
                <a:cxn ang="0">
                  <a:pos x="163" y="376"/>
                </a:cxn>
              </a:cxnLst>
              <a:rect l="0" t="0" r="r" b="b"/>
              <a:pathLst>
                <a:path w="587" h="708">
                  <a:moveTo>
                    <a:pt x="163" y="376"/>
                  </a:moveTo>
                  <a:cubicBezTo>
                    <a:pt x="180" y="471"/>
                    <a:pt x="105" y="535"/>
                    <a:pt x="39" y="572"/>
                  </a:cubicBezTo>
                  <a:cubicBezTo>
                    <a:pt x="48" y="637"/>
                    <a:pt x="86" y="672"/>
                    <a:pt x="123" y="708"/>
                  </a:cubicBezTo>
                  <a:cubicBezTo>
                    <a:pt x="168" y="648"/>
                    <a:pt x="210" y="563"/>
                    <a:pt x="267" y="516"/>
                  </a:cubicBezTo>
                  <a:cubicBezTo>
                    <a:pt x="281" y="504"/>
                    <a:pt x="297" y="489"/>
                    <a:pt x="319" y="500"/>
                  </a:cubicBezTo>
                  <a:cubicBezTo>
                    <a:pt x="320" y="530"/>
                    <a:pt x="315" y="566"/>
                    <a:pt x="331" y="580"/>
                  </a:cubicBezTo>
                  <a:cubicBezTo>
                    <a:pt x="398" y="589"/>
                    <a:pt x="439" y="539"/>
                    <a:pt x="435" y="464"/>
                  </a:cubicBezTo>
                  <a:cubicBezTo>
                    <a:pt x="424" y="447"/>
                    <a:pt x="383" y="460"/>
                    <a:pt x="371" y="444"/>
                  </a:cubicBezTo>
                  <a:cubicBezTo>
                    <a:pt x="371" y="388"/>
                    <a:pt x="429" y="362"/>
                    <a:pt x="467" y="332"/>
                  </a:cubicBezTo>
                  <a:cubicBezTo>
                    <a:pt x="508" y="300"/>
                    <a:pt x="551" y="267"/>
                    <a:pt x="587" y="236"/>
                  </a:cubicBezTo>
                  <a:cubicBezTo>
                    <a:pt x="571" y="209"/>
                    <a:pt x="567" y="170"/>
                    <a:pt x="555" y="140"/>
                  </a:cubicBezTo>
                  <a:cubicBezTo>
                    <a:pt x="492" y="170"/>
                    <a:pt x="462" y="255"/>
                    <a:pt x="367" y="240"/>
                  </a:cubicBezTo>
                  <a:cubicBezTo>
                    <a:pt x="366" y="234"/>
                    <a:pt x="360" y="233"/>
                    <a:pt x="359" y="228"/>
                  </a:cubicBezTo>
                  <a:cubicBezTo>
                    <a:pt x="366" y="191"/>
                    <a:pt x="387" y="164"/>
                    <a:pt x="411" y="144"/>
                  </a:cubicBezTo>
                  <a:cubicBezTo>
                    <a:pt x="448" y="115"/>
                    <a:pt x="499" y="110"/>
                    <a:pt x="535" y="80"/>
                  </a:cubicBezTo>
                  <a:cubicBezTo>
                    <a:pt x="533" y="62"/>
                    <a:pt x="523" y="18"/>
                    <a:pt x="507" y="0"/>
                  </a:cubicBezTo>
                  <a:cubicBezTo>
                    <a:pt x="469" y="23"/>
                    <a:pt x="426" y="44"/>
                    <a:pt x="387" y="68"/>
                  </a:cubicBezTo>
                  <a:cubicBezTo>
                    <a:pt x="352" y="89"/>
                    <a:pt x="319" y="125"/>
                    <a:pt x="275" y="120"/>
                  </a:cubicBezTo>
                  <a:cubicBezTo>
                    <a:pt x="282" y="89"/>
                    <a:pt x="313" y="83"/>
                    <a:pt x="311" y="44"/>
                  </a:cubicBezTo>
                  <a:cubicBezTo>
                    <a:pt x="255" y="37"/>
                    <a:pt x="225" y="88"/>
                    <a:pt x="199" y="124"/>
                  </a:cubicBezTo>
                  <a:cubicBezTo>
                    <a:pt x="194" y="148"/>
                    <a:pt x="223" y="137"/>
                    <a:pt x="219" y="160"/>
                  </a:cubicBezTo>
                  <a:cubicBezTo>
                    <a:pt x="199" y="198"/>
                    <a:pt x="160" y="221"/>
                    <a:pt x="119" y="252"/>
                  </a:cubicBezTo>
                  <a:cubicBezTo>
                    <a:pt x="88" y="276"/>
                    <a:pt x="28" y="308"/>
                    <a:pt x="15" y="340"/>
                  </a:cubicBezTo>
                  <a:cubicBezTo>
                    <a:pt x="0" y="379"/>
                    <a:pt x="10" y="437"/>
                    <a:pt x="11" y="492"/>
                  </a:cubicBezTo>
                  <a:cubicBezTo>
                    <a:pt x="60" y="454"/>
                    <a:pt x="72" y="359"/>
                    <a:pt x="163" y="3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6" name="Freeform 50"/>
            <p:cNvSpPr>
              <a:spLocks/>
            </p:cNvSpPr>
            <p:nvPr/>
          </p:nvSpPr>
          <p:spPr bwMode="auto">
            <a:xfrm rot="41684">
              <a:off x="11910163" y="1877771"/>
              <a:ext cx="543473" cy="656092"/>
            </a:xfrm>
            <a:custGeom>
              <a:avLst/>
              <a:gdLst/>
              <a:ahLst/>
              <a:cxnLst>
                <a:cxn ang="0">
                  <a:pos x="206" y="592"/>
                </a:cxn>
                <a:cxn ang="0">
                  <a:pos x="254" y="392"/>
                </a:cxn>
                <a:cxn ang="0">
                  <a:pos x="298" y="592"/>
                </a:cxn>
                <a:cxn ang="0">
                  <a:pos x="462" y="560"/>
                </a:cxn>
                <a:cxn ang="0">
                  <a:pos x="422" y="432"/>
                </a:cxn>
                <a:cxn ang="0">
                  <a:pos x="410" y="300"/>
                </a:cxn>
                <a:cxn ang="0">
                  <a:pos x="470" y="324"/>
                </a:cxn>
                <a:cxn ang="0">
                  <a:pos x="422" y="200"/>
                </a:cxn>
                <a:cxn ang="0">
                  <a:pos x="390" y="236"/>
                </a:cxn>
                <a:cxn ang="0">
                  <a:pos x="318" y="12"/>
                </a:cxn>
                <a:cxn ang="0">
                  <a:pos x="266" y="0"/>
                </a:cxn>
                <a:cxn ang="0">
                  <a:pos x="250" y="172"/>
                </a:cxn>
                <a:cxn ang="0">
                  <a:pos x="226" y="0"/>
                </a:cxn>
                <a:cxn ang="0">
                  <a:pos x="178" y="16"/>
                </a:cxn>
                <a:cxn ang="0">
                  <a:pos x="106" y="236"/>
                </a:cxn>
                <a:cxn ang="0">
                  <a:pos x="74" y="200"/>
                </a:cxn>
                <a:cxn ang="0">
                  <a:pos x="30" y="324"/>
                </a:cxn>
                <a:cxn ang="0">
                  <a:pos x="94" y="304"/>
                </a:cxn>
                <a:cxn ang="0">
                  <a:pos x="42" y="564"/>
                </a:cxn>
                <a:cxn ang="0">
                  <a:pos x="206" y="592"/>
                </a:cxn>
              </a:cxnLst>
              <a:rect l="0" t="0" r="r" b="b"/>
              <a:pathLst>
                <a:path w="501" h="605">
                  <a:moveTo>
                    <a:pt x="206" y="592"/>
                  </a:moveTo>
                  <a:cubicBezTo>
                    <a:pt x="179" y="529"/>
                    <a:pt x="187" y="388"/>
                    <a:pt x="254" y="392"/>
                  </a:cubicBezTo>
                  <a:cubicBezTo>
                    <a:pt x="321" y="396"/>
                    <a:pt x="322" y="526"/>
                    <a:pt x="298" y="592"/>
                  </a:cubicBezTo>
                  <a:cubicBezTo>
                    <a:pt x="355" y="600"/>
                    <a:pt x="417" y="578"/>
                    <a:pt x="462" y="560"/>
                  </a:cubicBezTo>
                  <a:cubicBezTo>
                    <a:pt x="448" y="522"/>
                    <a:pt x="435" y="477"/>
                    <a:pt x="422" y="432"/>
                  </a:cubicBezTo>
                  <a:cubicBezTo>
                    <a:pt x="410" y="391"/>
                    <a:pt x="386" y="339"/>
                    <a:pt x="410" y="300"/>
                  </a:cubicBezTo>
                  <a:cubicBezTo>
                    <a:pt x="436" y="303"/>
                    <a:pt x="437" y="329"/>
                    <a:pt x="470" y="324"/>
                  </a:cubicBezTo>
                  <a:cubicBezTo>
                    <a:pt x="501" y="278"/>
                    <a:pt x="464" y="212"/>
                    <a:pt x="422" y="200"/>
                  </a:cubicBezTo>
                  <a:cubicBezTo>
                    <a:pt x="403" y="203"/>
                    <a:pt x="411" y="234"/>
                    <a:pt x="390" y="236"/>
                  </a:cubicBezTo>
                  <a:cubicBezTo>
                    <a:pt x="342" y="186"/>
                    <a:pt x="347" y="82"/>
                    <a:pt x="318" y="12"/>
                  </a:cubicBezTo>
                  <a:cubicBezTo>
                    <a:pt x="299" y="10"/>
                    <a:pt x="283" y="5"/>
                    <a:pt x="266" y="0"/>
                  </a:cubicBezTo>
                  <a:cubicBezTo>
                    <a:pt x="263" y="42"/>
                    <a:pt x="306" y="148"/>
                    <a:pt x="250" y="172"/>
                  </a:cubicBezTo>
                  <a:cubicBezTo>
                    <a:pt x="190" y="151"/>
                    <a:pt x="245" y="38"/>
                    <a:pt x="226" y="0"/>
                  </a:cubicBezTo>
                  <a:cubicBezTo>
                    <a:pt x="214" y="9"/>
                    <a:pt x="191" y="8"/>
                    <a:pt x="178" y="16"/>
                  </a:cubicBezTo>
                  <a:cubicBezTo>
                    <a:pt x="150" y="86"/>
                    <a:pt x="161" y="194"/>
                    <a:pt x="106" y="236"/>
                  </a:cubicBezTo>
                  <a:cubicBezTo>
                    <a:pt x="93" y="226"/>
                    <a:pt x="94" y="202"/>
                    <a:pt x="74" y="200"/>
                  </a:cubicBezTo>
                  <a:cubicBezTo>
                    <a:pt x="39" y="218"/>
                    <a:pt x="0" y="278"/>
                    <a:pt x="30" y="324"/>
                  </a:cubicBezTo>
                  <a:cubicBezTo>
                    <a:pt x="65" y="333"/>
                    <a:pt x="71" y="294"/>
                    <a:pt x="94" y="304"/>
                  </a:cubicBezTo>
                  <a:cubicBezTo>
                    <a:pt x="112" y="395"/>
                    <a:pt x="56" y="479"/>
                    <a:pt x="42" y="564"/>
                  </a:cubicBezTo>
                  <a:cubicBezTo>
                    <a:pt x="91" y="576"/>
                    <a:pt x="158" y="605"/>
                    <a:pt x="206" y="5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7" name="Freeform 51"/>
            <p:cNvSpPr>
              <a:spLocks/>
            </p:cNvSpPr>
            <p:nvPr/>
          </p:nvSpPr>
          <p:spPr bwMode="auto">
            <a:xfrm rot="41684">
              <a:off x="10716259" y="2083059"/>
              <a:ext cx="776232" cy="974671"/>
            </a:xfrm>
            <a:custGeom>
              <a:avLst/>
              <a:gdLst/>
              <a:ahLst/>
              <a:cxnLst>
                <a:cxn ang="0">
                  <a:pos x="256" y="239"/>
                </a:cxn>
                <a:cxn ang="0">
                  <a:pos x="320" y="255"/>
                </a:cxn>
                <a:cxn ang="0">
                  <a:pos x="160" y="339"/>
                </a:cxn>
                <a:cxn ang="0">
                  <a:pos x="0" y="539"/>
                </a:cxn>
                <a:cxn ang="0">
                  <a:pos x="132" y="679"/>
                </a:cxn>
                <a:cxn ang="0">
                  <a:pos x="40" y="855"/>
                </a:cxn>
                <a:cxn ang="0">
                  <a:pos x="88" y="899"/>
                </a:cxn>
                <a:cxn ang="0">
                  <a:pos x="204" y="727"/>
                </a:cxn>
                <a:cxn ang="0">
                  <a:pos x="292" y="791"/>
                </a:cxn>
                <a:cxn ang="0">
                  <a:pos x="380" y="855"/>
                </a:cxn>
                <a:cxn ang="0">
                  <a:pos x="508" y="623"/>
                </a:cxn>
                <a:cxn ang="0">
                  <a:pos x="432" y="623"/>
                </a:cxn>
                <a:cxn ang="0">
                  <a:pos x="392" y="579"/>
                </a:cxn>
                <a:cxn ang="0">
                  <a:pos x="572" y="495"/>
                </a:cxn>
                <a:cxn ang="0">
                  <a:pos x="644" y="387"/>
                </a:cxn>
                <a:cxn ang="0">
                  <a:pos x="712" y="271"/>
                </a:cxn>
                <a:cxn ang="0">
                  <a:pos x="580" y="207"/>
                </a:cxn>
                <a:cxn ang="0">
                  <a:pos x="716" y="35"/>
                </a:cxn>
                <a:cxn ang="0">
                  <a:pos x="524" y="167"/>
                </a:cxn>
                <a:cxn ang="0">
                  <a:pos x="460" y="71"/>
                </a:cxn>
                <a:cxn ang="0">
                  <a:pos x="256" y="239"/>
                </a:cxn>
              </a:cxnLst>
              <a:rect l="0" t="0" r="r" b="b"/>
              <a:pathLst>
                <a:path w="716" h="900">
                  <a:moveTo>
                    <a:pt x="256" y="239"/>
                  </a:moveTo>
                  <a:cubicBezTo>
                    <a:pt x="276" y="246"/>
                    <a:pt x="308" y="241"/>
                    <a:pt x="320" y="255"/>
                  </a:cubicBezTo>
                  <a:cubicBezTo>
                    <a:pt x="372" y="356"/>
                    <a:pt x="146" y="532"/>
                    <a:pt x="160" y="339"/>
                  </a:cubicBezTo>
                  <a:cubicBezTo>
                    <a:pt x="89" y="388"/>
                    <a:pt x="49" y="468"/>
                    <a:pt x="0" y="539"/>
                  </a:cubicBezTo>
                  <a:cubicBezTo>
                    <a:pt x="27" y="604"/>
                    <a:pt x="128" y="610"/>
                    <a:pt x="132" y="679"/>
                  </a:cubicBezTo>
                  <a:cubicBezTo>
                    <a:pt x="136" y="755"/>
                    <a:pt x="15" y="744"/>
                    <a:pt x="40" y="855"/>
                  </a:cubicBezTo>
                  <a:cubicBezTo>
                    <a:pt x="44" y="871"/>
                    <a:pt x="67" y="900"/>
                    <a:pt x="88" y="899"/>
                  </a:cubicBezTo>
                  <a:cubicBezTo>
                    <a:pt x="180" y="896"/>
                    <a:pt x="129" y="728"/>
                    <a:pt x="204" y="727"/>
                  </a:cubicBezTo>
                  <a:cubicBezTo>
                    <a:pt x="233" y="727"/>
                    <a:pt x="269" y="773"/>
                    <a:pt x="292" y="791"/>
                  </a:cubicBezTo>
                  <a:cubicBezTo>
                    <a:pt x="325" y="817"/>
                    <a:pt x="349" y="838"/>
                    <a:pt x="380" y="855"/>
                  </a:cubicBezTo>
                  <a:cubicBezTo>
                    <a:pt x="420" y="775"/>
                    <a:pt x="475" y="710"/>
                    <a:pt x="508" y="623"/>
                  </a:cubicBezTo>
                  <a:cubicBezTo>
                    <a:pt x="490" y="609"/>
                    <a:pt x="463" y="631"/>
                    <a:pt x="432" y="623"/>
                  </a:cubicBezTo>
                  <a:cubicBezTo>
                    <a:pt x="410" y="617"/>
                    <a:pt x="396" y="595"/>
                    <a:pt x="392" y="579"/>
                  </a:cubicBezTo>
                  <a:cubicBezTo>
                    <a:pt x="365" y="478"/>
                    <a:pt x="540" y="338"/>
                    <a:pt x="572" y="495"/>
                  </a:cubicBezTo>
                  <a:cubicBezTo>
                    <a:pt x="610" y="473"/>
                    <a:pt x="623" y="425"/>
                    <a:pt x="644" y="387"/>
                  </a:cubicBezTo>
                  <a:cubicBezTo>
                    <a:pt x="666" y="347"/>
                    <a:pt x="691" y="309"/>
                    <a:pt x="712" y="271"/>
                  </a:cubicBezTo>
                  <a:cubicBezTo>
                    <a:pt x="669" y="249"/>
                    <a:pt x="607" y="246"/>
                    <a:pt x="580" y="207"/>
                  </a:cubicBezTo>
                  <a:cubicBezTo>
                    <a:pt x="603" y="127"/>
                    <a:pt x="713" y="135"/>
                    <a:pt x="716" y="35"/>
                  </a:cubicBezTo>
                  <a:cubicBezTo>
                    <a:pt x="619" y="0"/>
                    <a:pt x="598" y="181"/>
                    <a:pt x="524" y="167"/>
                  </a:cubicBezTo>
                  <a:cubicBezTo>
                    <a:pt x="489" y="161"/>
                    <a:pt x="483" y="99"/>
                    <a:pt x="460" y="71"/>
                  </a:cubicBezTo>
                  <a:cubicBezTo>
                    <a:pt x="386" y="121"/>
                    <a:pt x="310" y="169"/>
                    <a:pt x="256" y="2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8" name="Freeform 52"/>
            <p:cNvSpPr>
              <a:spLocks/>
            </p:cNvSpPr>
            <p:nvPr/>
          </p:nvSpPr>
          <p:spPr bwMode="auto">
            <a:xfrm rot="41684">
              <a:off x="12341733" y="4876922"/>
              <a:ext cx="1014556" cy="448906"/>
            </a:xfrm>
            <a:custGeom>
              <a:avLst/>
              <a:gdLst/>
              <a:ahLst/>
              <a:cxnLst>
                <a:cxn ang="0">
                  <a:pos x="692" y="104"/>
                </a:cxn>
                <a:cxn ang="0">
                  <a:pos x="708" y="128"/>
                </a:cxn>
                <a:cxn ang="0">
                  <a:pos x="488" y="228"/>
                </a:cxn>
                <a:cxn ang="0">
                  <a:pos x="544" y="160"/>
                </a:cxn>
                <a:cxn ang="0">
                  <a:pos x="252" y="232"/>
                </a:cxn>
                <a:cxn ang="0">
                  <a:pos x="252" y="316"/>
                </a:cxn>
                <a:cxn ang="0">
                  <a:pos x="0" y="376"/>
                </a:cxn>
                <a:cxn ang="0">
                  <a:pos x="216" y="364"/>
                </a:cxn>
                <a:cxn ang="0">
                  <a:pos x="199" y="392"/>
                </a:cxn>
                <a:cxn ang="0">
                  <a:pos x="855" y="113"/>
                </a:cxn>
                <a:cxn ang="0">
                  <a:pos x="936" y="0"/>
                </a:cxn>
                <a:cxn ang="0">
                  <a:pos x="692" y="104"/>
                </a:cxn>
              </a:cxnLst>
              <a:rect l="0" t="0" r="r" b="b"/>
              <a:pathLst>
                <a:path w="936" h="414">
                  <a:moveTo>
                    <a:pt x="692" y="104"/>
                  </a:moveTo>
                  <a:cubicBezTo>
                    <a:pt x="689" y="121"/>
                    <a:pt x="711" y="112"/>
                    <a:pt x="708" y="128"/>
                  </a:cubicBezTo>
                  <a:cubicBezTo>
                    <a:pt x="669" y="192"/>
                    <a:pt x="577" y="241"/>
                    <a:pt x="488" y="228"/>
                  </a:cubicBezTo>
                  <a:cubicBezTo>
                    <a:pt x="489" y="188"/>
                    <a:pt x="525" y="182"/>
                    <a:pt x="544" y="160"/>
                  </a:cubicBezTo>
                  <a:cubicBezTo>
                    <a:pt x="451" y="173"/>
                    <a:pt x="351" y="212"/>
                    <a:pt x="252" y="232"/>
                  </a:cubicBezTo>
                  <a:cubicBezTo>
                    <a:pt x="258" y="255"/>
                    <a:pt x="249" y="278"/>
                    <a:pt x="252" y="316"/>
                  </a:cubicBezTo>
                  <a:cubicBezTo>
                    <a:pt x="203" y="371"/>
                    <a:pt x="47" y="319"/>
                    <a:pt x="0" y="376"/>
                  </a:cubicBezTo>
                  <a:cubicBezTo>
                    <a:pt x="67" y="414"/>
                    <a:pt x="151" y="354"/>
                    <a:pt x="216" y="364"/>
                  </a:cubicBezTo>
                  <a:cubicBezTo>
                    <a:pt x="219" y="371"/>
                    <a:pt x="211" y="382"/>
                    <a:pt x="199" y="392"/>
                  </a:cubicBezTo>
                  <a:cubicBezTo>
                    <a:pt x="438" y="341"/>
                    <a:pt x="660" y="245"/>
                    <a:pt x="855" y="113"/>
                  </a:cubicBezTo>
                  <a:cubicBezTo>
                    <a:pt x="870" y="76"/>
                    <a:pt x="916" y="41"/>
                    <a:pt x="936" y="0"/>
                  </a:cubicBezTo>
                  <a:cubicBezTo>
                    <a:pt x="856" y="36"/>
                    <a:pt x="775" y="71"/>
                    <a:pt x="692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9" name="Freeform 53"/>
            <p:cNvSpPr>
              <a:spLocks/>
            </p:cNvSpPr>
            <p:nvPr/>
          </p:nvSpPr>
          <p:spPr bwMode="auto">
            <a:xfrm rot="41684">
              <a:off x="11719239" y="5033300"/>
              <a:ext cx="859757" cy="302984"/>
            </a:xfrm>
            <a:custGeom>
              <a:avLst/>
              <a:gdLst/>
              <a:ahLst/>
              <a:cxnLst>
                <a:cxn ang="0">
                  <a:pos x="765" y="220"/>
                </a:cxn>
                <a:cxn ang="0">
                  <a:pos x="537" y="228"/>
                </a:cxn>
                <a:cxn ang="0">
                  <a:pos x="789" y="172"/>
                </a:cxn>
                <a:cxn ang="0">
                  <a:pos x="789" y="84"/>
                </a:cxn>
                <a:cxn ang="0">
                  <a:pos x="545" y="120"/>
                </a:cxn>
                <a:cxn ang="0">
                  <a:pos x="445" y="104"/>
                </a:cxn>
                <a:cxn ang="0">
                  <a:pos x="489" y="56"/>
                </a:cxn>
                <a:cxn ang="0">
                  <a:pos x="305" y="52"/>
                </a:cxn>
                <a:cxn ang="0">
                  <a:pos x="353" y="104"/>
                </a:cxn>
                <a:cxn ang="0">
                  <a:pos x="245" y="120"/>
                </a:cxn>
                <a:cxn ang="0">
                  <a:pos x="9" y="88"/>
                </a:cxn>
                <a:cxn ang="0">
                  <a:pos x="5" y="168"/>
                </a:cxn>
                <a:cxn ang="0">
                  <a:pos x="257" y="224"/>
                </a:cxn>
                <a:cxn ang="0">
                  <a:pos x="37" y="220"/>
                </a:cxn>
                <a:cxn ang="0">
                  <a:pos x="57" y="250"/>
                </a:cxn>
                <a:cxn ang="0">
                  <a:pos x="389" y="279"/>
                </a:cxn>
                <a:cxn ang="0">
                  <a:pos x="737" y="247"/>
                </a:cxn>
                <a:cxn ang="0">
                  <a:pos x="765" y="220"/>
                </a:cxn>
              </a:cxnLst>
              <a:rect l="0" t="0" r="r" b="b"/>
              <a:pathLst>
                <a:path w="793" h="279">
                  <a:moveTo>
                    <a:pt x="765" y="220"/>
                  </a:moveTo>
                  <a:cubicBezTo>
                    <a:pt x="696" y="226"/>
                    <a:pt x="601" y="268"/>
                    <a:pt x="537" y="228"/>
                  </a:cubicBezTo>
                  <a:cubicBezTo>
                    <a:pt x="584" y="172"/>
                    <a:pt x="705" y="191"/>
                    <a:pt x="789" y="172"/>
                  </a:cubicBezTo>
                  <a:cubicBezTo>
                    <a:pt x="788" y="129"/>
                    <a:pt x="793" y="117"/>
                    <a:pt x="789" y="84"/>
                  </a:cubicBezTo>
                  <a:cubicBezTo>
                    <a:pt x="719" y="96"/>
                    <a:pt x="626" y="115"/>
                    <a:pt x="545" y="120"/>
                  </a:cubicBezTo>
                  <a:cubicBezTo>
                    <a:pt x="513" y="122"/>
                    <a:pt x="466" y="128"/>
                    <a:pt x="445" y="104"/>
                  </a:cubicBezTo>
                  <a:cubicBezTo>
                    <a:pt x="451" y="79"/>
                    <a:pt x="485" y="83"/>
                    <a:pt x="489" y="56"/>
                  </a:cubicBezTo>
                  <a:cubicBezTo>
                    <a:pt x="467" y="0"/>
                    <a:pt x="334" y="6"/>
                    <a:pt x="305" y="52"/>
                  </a:cubicBezTo>
                  <a:cubicBezTo>
                    <a:pt x="308" y="82"/>
                    <a:pt x="344" y="80"/>
                    <a:pt x="353" y="104"/>
                  </a:cubicBezTo>
                  <a:cubicBezTo>
                    <a:pt x="329" y="128"/>
                    <a:pt x="278" y="122"/>
                    <a:pt x="245" y="120"/>
                  </a:cubicBezTo>
                  <a:cubicBezTo>
                    <a:pt x="165" y="116"/>
                    <a:pt x="79" y="96"/>
                    <a:pt x="9" y="88"/>
                  </a:cubicBezTo>
                  <a:cubicBezTo>
                    <a:pt x="0" y="107"/>
                    <a:pt x="8" y="143"/>
                    <a:pt x="5" y="168"/>
                  </a:cubicBezTo>
                  <a:cubicBezTo>
                    <a:pt x="73" y="203"/>
                    <a:pt x="209" y="169"/>
                    <a:pt x="257" y="224"/>
                  </a:cubicBezTo>
                  <a:cubicBezTo>
                    <a:pt x="207" y="270"/>
                    <a:pt x="94" y="231"/>
                    <a:pt x="37" y="220"/>
                  </a:cubicBezTo>
                  <a:cubicBezTo>
                    <a:pt x="34" y="230"/>
                    <a:pt x="45" y="241"/>
                    <a:pt x="57" y="250"/>
                  </a:cubicBezTo>
                  <a:cubicBezTo>
                    <a:pt x="165" y="269"/>
                    <a:pt x="276" y="279"/>
                    <a:pt x="389" y="279"/>
                  </a:cubicBezTo>
                  <a:cubicBezTo>
                    <a:pt x="508" y="279"/>
                    <a:pt x="625" y="268"/>
                    <a:pt x="737" y="247"/>
                  </a:cubicBezTo>
                  <a:cubicBezTo>
                    <a:pt x="748" y="239"/>
                    <a:pt x="758" y="231"/>
                    <a:pt x="765" y="2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0" name="Freeform 54"/>
            <p:cNvSpPr>
              <a:spLocks/>
            </p:cNvSpPr>
            <p:nvPr/>
          </p:nvSpPr>
          <p:spPr bwMode="auto">
            <a:xfrm rot="41684">
              <a:off x="10946448" y="4864451"/>
              <a:ext cx="1013445" cy="432196"/>
            </a:xfrm>
            <a:custGeom>
              <a:avLst/>
              <a:gdLst/>
              <a:ahLst/>
              <a:cxnLst>
                <a:cxn ang="0">
                  <a:pos x="716" y="360"/>
                </a:cxn>
                <a:cxn ang="0">
                  <a:pos x="936" y="380"/>
                </a:cxn>
                <a:cxn ang="0">
                  <a:pos x="688" y="320"/>
                </a:cxn>
                <a:cxn ang="0">
                  <a:pos x="684" y="232"/>
                </a:cxn>
                <a:cxn ang="0">
                  <a:pos x="396" y="156"/>
                </a:cxn>
                <a:cxn ang="0">
                  <a:pos x="448" y="228"/>
                </a:cxn>
                <a:cxn ang="0">
                  <a:pos x="228" y="132"/>
                </a:cxn>
                <a:cxn ang="0">
                  <a:pos x="244" y="112"/>
                </a:cxn>
                <a:cxn ang="0">
                  <a:pos x="0" y="0"/>
                </a:cxn>
                <a:cxn ang="0">
                  <a:pos x="88" y="116"/>
                </a:cxn>
                <a:cxn ang="0">
                  <a:pos x="66" y="110"/>
                </a:cxn>
                <a:cxn ang="0">
                  <a:pos x="737" y="391"/>
                </a:cxn>
                <a:cxn ang="0">
                  <a:pos x="716" y="360"/>
                </a:cxn>
              </a:cxnLst>
              <a:rect l="0" t="0" r="r" b="b"/>
              <a:pathLst>
                <a:path w="936" h="399">
                  <a:moveTo>
                    <a:pt x="716" y="360"/>
                  </a:moveTo>
                  <a:cubicBezTo>
                    <a:pt x="795" y="360"/>
                    <a:pt x="852" y="399"/>
                    <a:pt x="936" y="380"/>
                  </a:cubicBezTo>
                  <a:cubicBezTo>
                    <a:pt x="893" y="312"/>
                    <a:pt x="747" y="368"/>
                    <a:pt x="688" y="320"/>
                  </a:cubicBezTo>
                  <a:cubicBezTo>
                    <a:pt x="680" y="297"/>
                    <a:pt x="686" y="261"/>
                    <a:pt x="684" y="232"/>
                  </a:cubicBezTo>
                  <a:cubicBezTo>
                    <a:pt x="590" y="205"/>
                    <a:pt x="492" y="182"/>
                    <a:pt x="396" y="156"/>
                  </a:cubicBezTo>
                  <a:cubicBezTo>
                    <a:pt x="397" y="180"/>
                    <a:pt x="451" y="186"/>
                    <a:pt x="448" y="228"/>
                  </a:cubicBezTo>
                  <a:cubicBezTo>
                    <a:pt x="349" y="238"/>
                    <a:pt x="271" y="192"/>
                    <a:pt x="228" y="132"/>
                  </a:cubicBezTo>
                  <a:cubicBezTo>
                    <a:pt x="223" y="115"/>
                    <a:pt x="239" y="119"/>
                    <a:pt x="244" y="112"/>
                  </a:cubicBezTo>
                  <a:cubicBezTo>
                    <a:pt x="173" y="65"/>
                    <a:pt x="75" y="44"/>
                    <a:pt x="0" y="0"/>
                  </a:cubicBezTo>
                  <a:cubicBezTo>
                    <a:pt x="23" y="45"/>
                    <a:pt x="56" y="80"/>
                    <a:pt x="88" y="116"/>
                  </a:cubicBezTo>
                  <a:cubicBezTo>
                    <a:pt x="81" y="115"/>
                    <a:pt x="73" y="112"/>
                    <a:pt x="66" y="110"/>
                  </a:cubicBezTo>
                  <a:cubicBezTo>
                    <a:pt x="266" y="245"/>
                    <a:pt x="493" y="342"/>
                    <a:pt x="737" y="391"/>
                  </a:cubicBezTo>
                  <a:cubicBezTo>
                    <a:pt x="725" y="381"/>
                    <a:pt x="717" y="369"/>
                    <a:pt x="716" y="3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1" name="Freeform 55"/>
            <p:cNvSpPr>
              <a:spLocks/>
            </p:cNvSpPr>
            <p:nvPr/>
          </p:nvSpPr>
          <p:spPr bwMode="auto">
            <a:xfrm rot="41684">
              <a:off x="10281372" y="3901369"/>
              <a:ext cx="772891" cy="914519"/>
            </a:xfrm>
            <a:custGeom>
              <a:avLst/>
              <a:gdLst/>
              <a:ahLst/>
              <a:cxnLst>
                <a:cxn ang="0">
                  <a:pos x="373" y="672"/>
                </a:cxn>
                <a:cxn ang="0">
                  <a:pos x="369" y="700"/>
                </a:cxn>
                <a:cxn ang="0">
                  <a:pos x="573" y="844"/>
                </a:cxn>
                <a:cxn ang="0">
                  <a:pos x="505" y="688"/>
                </a:cxn>
                <a:cxn ang="0">
                  <a:pos x="713" y="768"/>
                </a:cxn>
                <a:cxn ang="0">
                  <a:pos x="601" y="660"/>
                </a:cxn>
                <a:cxn ang="0">
                  <a:pos x="477" y="588"/>
                </a:cxn>
                <a:cxn ang="0">
                  <a:pos x="477" y="432"/>
                </a:cxn>
                <a:cxn ang="0">
                  <a:pos x="253" y="268"/>
                </a:cxn>
                <a:cxn ang="0">
                  <a:pos x="277" y="400"/>
                </a:cxn>
                <a:cxn ang="0">
                  <a:pos x="149" y="176"/>
                </a:cxn>
                <a:cxn ang="0">
                  <a:pos x="1" y="0"/>
                </a:cxn>
                <a:cxn ang="0">
                  <a:pos x="37" y="200"/>
                </a:cxn>
                <a:cxn ang="0">
                  <a:pos x="20" y="181"/>
                </a:cxn>
                <a:cxn ang="0">
                  <a:pos x="226" y="543"/>
                </a:cxn>
                <a:cxn ang="0">
                  <a:pos x="217" y="512"/>
                </a:cxn>
                <a:cxn ang="0">
                  <a:pos x="373" y="672"/>
                </a:cxn>
              </a:cxnLst>
              <a:rect l="0" t="0" r="r" b="b"/>
              <a:pathLst>
                <a:path w="713" h="844">
                  <a:moveTo>
                    <a:pt x="373" y="672"/>
                  </a:moveTo>
                  <a:cubicBezTo>
                    <a:pt x="371" y="688"/>
                    <a:pt x="381" y="693"/>
                    <a:pt x="369" y="700"/>
                  </a:cubicBezTo>
                  <a:cubicBezTo>
                    <a:pt x="423" y="762"/>
                    <a:pt x="503" y="799"/>
                    <a:pt x="573" y="844"/>
                  </a:cubicBezTo>
                  <a:cubicBezTo>
                    <a:pt x="561" y="798"/>
                    <a:pt x="515" y="750"/>
                    <a:pt x="505" y="688"/>
                  </a:cubicBezTo>
                  <a:cubicBezTo>
                    <a:pt x="585" y="684"/>
                    <a:pt x="616" y="803"/>
                    <a:pt x="713" y="768"/>
                  </a:cubicBezTo>
                  <a:cubicBezTo>
                    <a:pt x="699" y="719"/>
                    <a:pt x="658" y="676"/>
                    <a:pt x="601" y="660"/>
                  </a:cubicBezTo>
                  <a:cubicBezTo>
                    <a:pt x="545" y="644"/>
                    <a:pt x="494" y="646"/>
                    <a:pt x="477" y="588"/>
                  </a:cubicBezTo>
                  <a:cubicBezTo>
                    <a:pt x="463" y="542"/>
                    <a:pt x="480" y="485"/>
                    <a:pt x="477" y="432"/>
                  </a:cubicBezTo>
                  <a:cubicBezTo>
                    <a:pt x="400" y="380"/>
                    <a:pt x="331" y="320"/>
                    <a:pt x="253" y="268"/>
                  </a:cubicBezTo>
                  <a:cubicBezTo>
                    <a:pt x="255" y="299"/>
                    <a:pt x="304" y="353"/>
                    <a:pt x="277" y="400"/>
                  </a:cubicBezTo>
                  <a:cubicBezTo>
                    <a:pt x="196" y="393"/>
                    <a:pt x="93" y="240"/>
                    <a:pt x="149" y="176"/>
                  </a:cubicBezTo>
                  <a:cubicBezTo>
                    <a:pt x="102" y="115"/>
                    <a:pt x="40" y="69"/>
                    <a:pt x="1" y="0"/>
                  </a:cubicBezTo>
                  <a:cubicBezTo>
                    <a:pt x="0" y="64"/>
                    <a:pt x="25" y="136"/>
                    <a:pt x="37" y="200"/>
                  </a:cubicBezTo>
                  <a:cubicBezTo>
                    <a:pt x="31" y="194"/>
                    <a:pt x="25" y="188"/>
                    <a:pt x="20" y="181"/>
                  </a:cubicBezTo>
                  <a:cubicBezTo>
                    <a:pt x="75" y="310"/>
                    <a:pt x="144" y="431"/>
                    <a:pt x="226" y="543"/>
                  </a:cubicBezTo>
                  <a:cubicBezTo>
                    <a:pt x="221" y="534"/>
                    <a:pt x="218" y="524"/>
                    <a:pt x="217" y="512"/>
                  </a:cubicBezTo>
                  <a:cubicBezTo>
                    <a:pt x="290" y="545"/>
                    <a:pt x="328" y="612"/>
                    <a:pt x="373" y="6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2" name="Freeform 56"/>
            <p:cNvSpPr>
              <a:spLocks/>
            </p:cNvSpPr>
            <p:nvPr/>
          </p:nvSpPr>
          <p:spPr bwMode="auto">
            <a:xfrm rot="41684">
              <a:off x="10536413" y="4487454"/>
              <a:ext cx="469971" cy="476754"/>
            </a:xfrm>
            <a:custGeom>
              <a:avLst/>
              <a:gdLst/>
              <a:ahLst/>
              <a:cxnLst>
                <a:cxn ang="0">
                  <a:pos x="105" y="144"/>
                </a:cxn>
                <a:cxn ang="0">
                  <a:pos x="1" y="0"/>
                </a:cxn>
                <a:cxn ang="0">
                  <a:pos x="55" y="93"/>
                </a:cxn>
                <a:cxn ang="0">
                  <a:pos x="433" y="440"/>
                </a:cxn>
                <a:cxn ang="0">
                  <a:pos x="353" y="324"/>
                </a:cxn>
                <a:cxn ang="0">
                  <a:pos x="105" y="144"/>
                </a:cxn>
              </a:cxnLst>
              <a:rect l="0" t="0" r="r" b="b"/>
              <a:pathLst>
                <a:path w="433" h="440">
                  <a:moveTo>
                    <a:pt x="105" y="144"/>
                  </a:moveTo>
                  <a:cubicBezTo>
                    <a:pt x="109" y="73"/>
                    <a:pt x="46" y="35"/>
                    <a:pt x="1" y="0"/>
                  </a:cubicBezTo>
                  <a:cubicBezTo>
                    <a:pt x="0" y="35"/>
                    <a:pt x="37" y="64"/>
                    <a:pt x="55" y="93"/>
                  </a:cubicBezTo>
                  <a:cubicBezTo>
                    <a:pt x="164" y="225"/>
                    <a:pt x="292" y="342"/>
                    <a:pt x="433" y="440"/>
                  </a:cubicBezTo>
                  <a:cubicBezTo>
                    <a:pt x="419" y="404"/>
                    <a:pt x="371" y="368"/>
                    <a:pt x="353" y="324"/>
                  </a:cubicBezTo>
                  <a:cubicBezTo>
                    <a:pt x="261" y="274"/>
                    <a:pt x="170" y="222"/>
                    <a:pt x="105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3" name="Freeform 57"/>
            <p:cNvSpPr>
              <a:spLocks/>
            </p:cNvSpPr>
            <p:nvPr/>
          </p:nvSpPr>
          <p:spPr bwMode="auto">
            <a:xfrm rot="41684">
              <a:off x="13302651" y="4703888"/>
              <a:ext cx="319625" cy="281819"/>
            </a:xfrm>
            <a:custGeom>
              <a:avLst/>
              <a:gdLst/>
              <a:ahLst/>
              <a:cxnLst>
                <a:cxn ang="0">
                  <a:pos x="88" y="143"/>
                </a:cxn>
                <a:cxn ang="0">
                  <a:pos x="0" y="260"/>
                </a:cxn>
                <a:cxn ang="0">
                  <a:pos x="295" y="0"/>
                </a:cxn>
                <a:cxn ang="0">
                  <a:pos x="192" y="83"/>
                </a:cxn>
                <a:cxn ang="0">
                  <a:pos x="88" y="143"/>
                </a:cxn>
              </a:cxnLst>
              <a:rect l="0" t="0" r="r" b="b"/>
              <a:pathLst>
                <a:path w="295" h="260">
                  <a:moveTo>
                    <a:pt x="88" y="143"/>
                  </a:moveTo>
                  <a:cubicBezTo>
                    <a:pt x="50" y="175"/>
                    <a:pt x="34" y="225"/>
                    <a:pt x="0" y="260"/>
                  </a:cubicBezTo>
                  <a:cubicBezTo>
                    <a:pt x="107" y="184"/>
                    <a:pt x="206" y="97"/>
                    <a:pt x="295" y="0"/>
                  </a:cubicBezTo>
                  <a:cubicBezTo>
                    <a:pt x="266" y="31"/>
                    <a:pt x="230" y="58"/>
                    <a:pt x="192" y="83"/>
                  </a:cubicBezTo>
                  <a:cubicBezTo>
                    <a:pt x="158" y="106"/>
                    <a:pt x="117" y="119"/>
                    <a:pt x="88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4" name="Freeform 58"/>
            <p:cNvSpPr>
              <a:spLocks/>
            </p:cNvSpPr>
            <p:nvPr/>
          </p:nvSpPr>
          <p:spPr bwMode="auto">
            <a:xfrm rot="41684">
              <a:off x="10195450" y="3743671"/>
              <a:ext cx="110254" cy="334173"/>
            </a:xfrm>
            <a:custGeom>
              <a:avLst/>
              <a:gdLst/>
              <a:ahLst/>
              <a:cxnLst>
                <a:cxn ang="0">
                  <a:pos x="69" y="125"/>
                </a:cxn>
                <a:cxn ang="0">
                  <a:pos x="0" y="0"/>
                </a:cxn>
                <a:cxn ang="0">
                  <a:pos x="85" y="276"/>
                </a:cxn>
                <a:cxn ang="0">
                  <a:pos x="101" y="309"/>
                </a:cxn>
                <a:cxn ang="0">
                  <a:pos x="69" y="125"/>
                </a:cxn>
              </a:cxnLst>
              <a:rect l="0" t="0" r="r" b="b"/>
              <a:pathLst>
                <a:path w="101" h="309">
                  <a:moveTo>
                    <a:pt x="69" y="125"/>
                  </a:moveTo>
                  <a:cubicBezTo>
                    <a:pt x="55" y="81"/>
                    <a:pt x="23" y="41"/>
                    <a:pt x="0" y="0"/>
                  </a:cubicBezTo>
                  <a:cubicBezTo>
                    <a:pt x="21" y="95"/>
                    <a:pt x="50" y="187"/>
                    <a:pt x="85" y="276"/>
                  </a:cubicBezTo>
                  <a:cubicBezTo>
                    <a:pt x="90" y="288"/>
                    <a:pt x="95" y="300"/>
                    <a:pt x="101" y="309"/>
                  </a:cubicBezTo>
                  <a:cubicBezTo>
                    <a:pt x="84" y="250"/>
                    <a:pt x="88" y="186"/>
                    <a:pt x="69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5" name="Freeform 59"/>
            <p:cNvSpPr>
              <a:spLocks/>
            </p:cNvSpPr>
            <p:nvPr/>
          </p:nvSpPr>
          <p:spPr bwMode="auto">
            <a:xfrm rot="41684">
              <a:off x="13723444" y="2102252"/>
              <a:ext cx="318512" cy="5591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152"/>
                </a:cxn>
                <a:cxn ang="0">
                  <a:pos x="212" y="360"/>
                </a:cxn>
                <a:cxn ang="0">
                  <a:pos x="260" y="516"/>
                </a:cxn>
                <a:cxn ang="0">
                  <a:pos x="248" y="392"/>
                </a:cxn>
                <a:cxn ang="0">
                  <a:pos x="294" y="464"/>
                </a:cxn>
                <a:cxn ang="0">
                  <a:pos x="96" y="97"/>
                </a:cxn>
                <a:cxn ang="0">
                  <a:pos x="0" y="0"/>
                </a:cxn>
              </a:cxnLst>
              <a:rect l="0" t="0" r="r" b="b"/>
              <a:pathLst>
                <a:path w="294" h="516">
                  <a:moveTo>
                    <a:pt x="0" y="0"/>
                  </a:moveTo>
                  <a:cubicBezTo>
                    <a:pt x="18" y="50"/>
                    <a:pt x="39" y="97"/>
                    <a:pt x="52" y="152"/>
                  </a:cubicBezTo>
                  <a:cubicBezTo>
                    <a:pt x="111" y="216"/>
                    <a:pt x="187" y="262"/>
                    <a:pt x="212" y="360"/>
                  </a:cubicBezTo>
                  <a:cubicBezTo>
                    <a:pt x="185" y="412"/>
                    <a:pt x="216" y="497"/>
                    <a:pt x="260" y="516"/>
                  </a:cubicBezTo>
                  <a:cubicBezTo>
                    <a:pt x="283" y="479"/>
                    <a:pt x="239" y="428"/>
                    <a:pt x="248" y="392"/>
                  </a:cubicBezTo>
                  <a:cubicBezTo>
                    <a:pt x="265" y="415"/>
                    <a:pt x="280" y="439"/>
                    <a:pt x="294" y="464"/>
                  </a:cubicBezTo>
                  <a:cubicBezTo>
                    <a:pt x="242" y="334"/>
                    <a:pt x="175" y="210"/>
                    <a:pt x="96" y="97"/>
                  </a:cubicBezTo>
                  <a:cubicBezTo>
                    <a:pt x="54" y="75"/>
                    <a:pt x="36" y="29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6" name="Freeform 60"/>
            <p:cNvSpPr>
              <a:spLocks/>
            </p:cNvSpPr>
            <p:nvPr/>
          </p:nvSpPr>
          <p:spPr bwMode="auto">
            <a:xfrm rot="41684">
              <a:off x="13589363" y="2293754"/>
              <a:ext cx="566861" cy="983583"/>
            </a:xfrm>
            <a:custGeom>
              <a:avLst/>
              <a:gdLst/>
              <a:ahLst/>
              <a:cxnLst>
                <a:cxn ang="0">
                  <a:pos x="387" y="372"/>
                </a:cxn>
                <a:cxn ang="0">
                  <a:pos x="315" y="152"/>
                </a:cxn>
                <a:cxn ang="0">
                  <a:pos x="175" y="0"/>
                </a:cxn>
                <a:cxn ang="0">
                  <a:pos x="175" y="164"/>
                </a:cxn>
                <a:cxn ang="0">
                  <a:pos x="35" y="44"/>
                </a:cxn>
                <a:cxn ang="0">
                  <a:pos x="159" y="260"/>
                </a:cxn>
                <a:cxn ang="0">
                  <a:pos x="79" y="384"/>
                </a:cxn>
                <a:cxn ang="0">
                  <a:pos x="207" y="592"/>
                </a:cxn>
                <a:cxn ang="0">
                  <a:pos x="263" y="476"/>
                </a:cxn>
                <a:cxn ang="0">
                  <a:pos x="327" y="664"/>
                </a:cxn>
                <a:cxn ang="0">
                  <a:pos x="271" y="708"/>
                </a:cxn>
                <a:cxn ang="0">
                  <a:pos x="359" y="908"/>
                </a:cxn>
                <a:cxn ang="0">
                  <a:pos x="451" y="708"/>
                </a:cxn>
                <a:cxn ang="0">
                  <a:pos x="499" y="852"/>
                </a:cxn>
                <a:cxn ang="0">
                  <a:pos x="499" y="700"/>
                </a:cxn>
                <a:cxn ang="0">
                  <a:pos x="475" y="672"/>
                </a:cxn>
                <a:cxn ang="0">
                  <a:pos x="477" y="479"/>
                </a:cxn>
                <a:cxn ang="0">
                  <a:pos x="431" y="337"/>
                </a:cxn>
                <a:cxn ang="0">
                  <a:pos x="379" y="248"/>
                </a:cxn>
                <a:cxn ang="0">
                  <a:pos x="387" y="372"/>
                </a:cxn>
              </a:cxnLst>
              <a:rect l="0" t="0" r="r" b="b"/>
              <a:pathLst>
                <a:path w="523" h="908">
                  <a:moveTo>
                    <a:pt x="387" y="372"/>
                  </a:moveTo>
                  <a:cubicBezTo>
                    <a:pt x="329" y="338"/>
                    <a:pt x="286" y="235"/>
                    <a:pt x="315" y="152"/>
                  </a:cubicBezTo>
                  <a:cubicBezTo>
                    <a:pt x="275" y="95"/>
                    <a:pt x="230" y="43"/>
                    <a:pt x="175" y="0"/>
                  </a:cubicBezTo>
                  <a:cubicBezTo>
                    <a:pt x="178" y="47"/>
                    <a:pt x="203" y="125"/>
                    <a:pt x="175" y="164"/>
                  </a:cubicBezTo>
                  <a:cubicBezTo>
                    <a:pt x="114" y="141"/>
                    <a:pt x="115" y="35"/>
                    <a:pt x="35" y="44"/>
                  </a:cubicBezTo>
                  <a:cubicBezTo>
                    <a:pt x="0" y="161"/>
                    <a:pt x="175" y="159"/>
                    <a:pt x="159" y="260"/>
                  </a:cubicBezTo>
                  <a:cubicBezTo>
                    <a:pt x="151" y="309"/>
                    <a:pt x="97" y="335"/>
                    <a:pt x="79" y="384"/>
                  </a:cubicBezTo>
                  <a:cubicBezTo>
                    <a:pt x="127" y="448"/>
                    <a:pt x="156" y="531"/>
                    <a:pt x="207" y="592"/>
                  </a:cubicBezTo>
                  <a:cubicBezTo>
                    <a:pt x="224" y="547"/>
                    <a:pt x="210" y="477"/>
                    <a:pt x="263" y="476"/>
                  </a:cubicBezTo>
                  <a:cubicBezTo>
                    <a:pt x="314" y="476"/>
                    <a:pt x="357" y="599"/>
                    <a:pt x="327" y="664"/>
                  </a:cubicBezTo>
                  <a:cubicBezTo>
                    <a:pt x="314" y="692"/>
                    <a:pt x="291" y="688"/>
                    <a:pt x="271" y="708"/>
                  </a:cubicBezTo>
                  <a:cubicBezTo>
                    <a:pt x="288" y="788"/>
                    <a:pt x="338" y="833"/>
                    <a:pt x="359" y="908"/>
                  </a:cubicBezTo>
                  <a:cubicBezTo>
                    <a:pt x="407" y="858"/>
                    <a:pt x="409" y="764"/>
                    <a:pt x="451" y="708"/>
                  </a:cubicBezTo>
                  <a:cubicBezTo>
                    <a:pt x="483" y="740"/>
                    <a:pt x="456" y="831"/>
                    <a:pt x="499" y="852"/>
                  </a:cubicBezTo>
                  <a:cubicBezTo>
                    <a:pt x="523" y="824"/>
                    <a:pt x="520" y="738"/>
                    <a:pt x="499" y="700"/>
                  </a:cubicBezTo>
                  <a:cubicBezTo>
                    <a:pt x="493" y="689"/>
                    <a:pt x="480" y="684"/>
                    <a:pt x="475" y="672"/>
                  </a:cubicBezTo>
                  <a:cubicBezTo>
                    <a:pt x="451" y="615"/>
                    <a:pt x="477" y="545"/>
                    <a:pt x="477" y="479"/>
                  </a:cubicBezTo>
                  <a:cubicBezTo>
                    <a:pt x="464" y="431"/>
                    <a:pt x="448" y="383"/>
                    <a:pt x="431" y="337"/>
                  </a:cubicBezTo>
                  <a:cubicBezTo>
                    <a:pt x="413" y="306"/>
                    <a:pt x="392" y="278"/>
                    <a:pt x="379" y="248"/>
                  </a:cubicBezTo>
                  <a:cubicBezTo>
                    <a:pt x="383" y="284"/>
                    <a:pt x="418" y="341"/>
                    <a:pt x="387" y="3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7" name="Freeform 61"/>
            <p:cNvSpPr>
              <a:spLocks/>
            </p:cNvSpPr>
            <p:nvPr/>
          </p:nvSpPr>
          <p:spPr bwMode="auto">
            <a:xfrm rot="41684">
              <a:off x="14017274" y="3809976"/>
              <a:ext cx="95776" cy="298528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0"/>
                </a:cxn>
                <a:cxn ang="0">
                  <a:pos x="35" y="87"/>
                </a:cxn>
                <a:cxn ang="0">
                  <a:pos x="0" y="276"/>
                </a:cxn>
              </a:cxnLst>
              <a:rect l="0" t="0" r="r" b="b"/>
              <a:pathLst>
                <a:path w="88" h="276">
                  <a:moveTo>
                    <a:pt x="0" y="276"/>
                  </a:moveTo>
                  <a:cubicBezTo>
                    <a:pt x="36" y="187"/>
                    <a:pt x="66" y="95"/>
                    <a:pt x="88" y="0"/>
                  </a:cubicBezTo>
                  <a:cubicBezTo>
                    <a:pt x="72" y="31"/>
                    <a:pt x="53" y="61"/>
                    <a:pt x="35" y="87"/>
                  </a:cubicBezTo>
                  <a:cubicBezTo>
                    <a:pt x="28" y="155"/>
                    <a:pt x="13" y="214"/>
                    <a:pt x="0" y="2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8" name="Freeform 62"/>
            <p:cNvSpPr>
              <a:spLocks/>
            </p:cNvSpPr>
            <p:nvPr/>
          </p:nvSpPr>
          <p:spPr bwMode="auto">
            <a:xfrm rot="41684">
              <a:off x="13269195" y="3937536"/>
              <a:ext cx="762868" cy="905609"/>
            </a:xfrm>
            <a:custGeom>
              <a:avLst/>
              <a:gdLst/>
              <a:ahLst/>
              <a:cxnLst>
                <a:cxn ang="0">
                  <a:pos x="560" y="164"/>
                </a:cxn>
                <a:cxn ang="0">
                  <a:pos x="576" y="196"/>
                </a:cxn>
                <a:cxn ang="0">
                  <a:pos x="428" y="392"/>
                </a:cxn>
                <a:cxn ang="0">
                  <a:pos x="456" y="260"/>
                </a:cxn>
                <a:cxn ang="0">
                  <a:pos x="232" y="424"/>
                </a:cxn>
                <a:cxn ang="0">
                  <a:pos x="164" y="648"/>
                </a:cxn>
                <a:cxn ang="0">
                  <a:pos x="120" y="652"/>
                </a:cxn>
                <a:cxn ang="0">
                  <a:pos x="0" y="760"/>
                </a:cxn>
                <a:cxn ang="0">
                  <a:pos x="204" y="680"/>
                </a:cxn>
                <a:cxn ang="0">
                  <a:pos x="132" y="836"/>
                </a:cxn>
                <a:cxn ang="0">
                  <a:pos x="332" y="700"/>
                </a:cxn>
                <a:cxn ang="0">
                  <a:pos x="488" y="504"/>
                </a:cxn>
                <a:cxn ang="0">
                  <a:pos x="480" y="525"/>
                </a:cxn>
                <a:cxn ang="0">
                  <a:pos x="672" y="183"/>
                </a:cxn>
                <a:cxn ang="0">
                  <a:pos x="704" y="0"/>
                </a:cxn>
                <a:cxn ang="0">
                  <a:pos x="560" y="164"/>
                </a:cxn>
              </a:cxnLst>
              <a:rect l="0" t="0" r="r" b="b"/>
              <a:pathLst>
                <a:path w="704" h="836">
                  <a:moveTo>
                    <a:pt x="560" y="164"/>
                  </a:moveTo>
                  <a:cubicBezTo>
                    <a:pt x="560" y="180"/>
                    <a:pt x="574" y="182"/>
                    <a:pt x="576" y="196"/>
                  </a:cubicBezTo>
                  <a:cubicBezTo>
                    <a:pt x="557" y="291"/>
                    <a:pt x="524" y="374"/>
                    <a:pt x="428" y="392"/>
                  </a:cubicBezTo>
                  <a:cubicBezTo>
                    <a:pt x="406" y="344"/>
                    <a:pt x="445" y="301"/>
                    <a:pt x="456" y="260"/>
                  </a:cubicBezTo>
                  <a:cubicBezTo>
                    <a:pt x="377" y="311"/>
                    <a:pt x="310" y="373"/>
                    <a:pt x="232" y="424"/>
                  </a:cubicBezTo>
                  <a:cubicBezTo>
                    <a:pt x="244" y="528"/>
                    <a:pt x="243" y="621"/>
                    <a:pt x="164" y="648"/>
                  </a:cubicBezTo>
                  <a:cubicBezTo>
                    <a:pt x="151" y="653"/>
                    <a:pt x="133" y="649"/>
                    <a:pt x="120" y="652"/>
                  </a:cubicBezTo>
                  <a:cubicBezTo>
                    <a:pt x="69" y="664"/>
                    <a:pt x="9" y="704"/>
                    <a:pt x="0" y="760"/>
                  </a:cubicBezTo>
                  <a:cubicBezTo>
                    <a:pt x="87" y="801"/>
                    <a:pt x="127" y="676"/>
                    <a:pt x="204" y="680"/>
                  </a:cubicBezTo>
                  <a:cubicBezTo>
                    <a:pt x="191" y="743"/>
                    <a:pt x="158" y="786"/>
                    <a:pt x="132" y="836"/>
                  </a:cubicBezTo>
                  <a:cubicBezTo>
                    <a:pt x="205" y="797"/>
                    <a:pt x="275" y="755"/>
                    <a:pt x="332" y="700"/>
                  </a:cubicBezTo>
                  <a:cubicBezTo>
                    <a:pt x="347" y="614"/>
                    <a:pt x="415" y="546"/>
                    <a:pt x="488" y="504"/>
                  </a:cubicBezTo>
                  <a:cubicBezTo>
                    <a:pt x="486" y="512"/>
                    <a:pt x="483" y="519"/>
                    <a:pt x="480" y="525"/>
                  </a:cubicBezTo>
                  <a:cubicBezTo>
                    <a:pt x="556" y="419"/>
                    <a:pt x="620" y="304"/>
                    <a:pt x="672" y="183"/>
                  </a:cubicBezTo>
                  <a:cubicBezTo>
                    <a:pt x="673" y="125"/>
                    <a:pt x="701" y="65"/>
                    <a:pt x="704" y="0"/>
                  </a:cubicBezTo>
                  <a:cubicBezTo>
                    <a:pt x="663" y="45"/>
                    <a:pt x="606" y="110"/>
                    <a:pt x="560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9" name="Freeform 63"/>
            <p:cNvSpPr>
              <a:spLocks/>
            </p:cNvSpPr>
            <p:nvPr/>
          </p:nvSpPr>
          <p:spPr bwMode="auto">
            <a:xfrm rot="41684">
              <a:off x="13646394" y="4518627"/>
              <a:ext cx="128072" cy="167087"/>
            </a:xfrm>
            <a:custGeom>
              <a:avLst/>
              <a:gdLst/>
              <a:ahLst/>
              <a:cxnLst>
                <a:cxn ang="0">
                  <a:pos x="10" y="140"/>
                </a:cxn>
                <a:cxn ang="0">
                  <a:pos x="0" y="153"/>
                </a:cxn>
                <a:cxn ang="0">
                  <a:pos x="113" y="14"/>
                </a:cxn>
                <a:cxn ang="0">
                  <a:pos x="118" y="0"/>
                </a:cxn>
                <a:cxn ang="0">
                  <a:pos x="10" y="140"/>
                </a:cxn>
              </a:cxnLst>
              <a:rect l="0" t="0" r="r" b="b"/>
              <a:pathLst>
                <a:path w="118" h="153">
                  <a:moveTo>
                    <a:pt x="10" y="140"/>
                  </a:moveTo>
                  <a:cubicBezTo>
                    <a:pt x="7" y="144"/>
                    <a:pt x="3" y="149"/>
                    <a:pt x="0" y="153"/>
                  </a:cubicBezTo>
                  <a:cubicBezTo>
                    <a:pt x="40" y="108"/>
                    <a:pt x="77" y="62"/>
                    <a:pt x="113" y="14"/>
                  </a:cubicBezTo>
                  <a:cubicBezTo>
                    <a:pt x="115" y="9"/>
                    <a:pt x="117" y="5"/>
                    <a:pt x="118" y="0"/>
                  </a:cubicBezTo>
                  <a:cubicBezTo>
                    <a:pt x="71" y="18"/>
                    <a:pt x="10" y="75"/>
                    <a:pt x="10" y="14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0" name="Freeform 64"/>
            <p:cNvSpPr>
              <a:spLocks/>
            </p:cNvSpPr>
            <p:nvPr/>
          </p:nvSpPr>
          <p:spPr bwMode="auto">
            <a:xfrm rot="41684">
              <a:off x="11530703" y="1852159"/>
              <a:ext cx="567974" cy="836547"/>
            </a:xfrm>
            <a:custGeom>
              <a:avLst/>
              <a:gdLst/>
              <a:ahLst/>
              <a:cxnLst>
                <a:cxn ang="0">
                  <a:pos x="402" y="3"/>
                </a:cxn>
                <a:cxn ang="0">
                  <a:pos x="396" y="0"/>
                </a:cxn>
                <a:cxn ang="0">
                  <a:pos x="236" y="160"/>
                </a:cxn>
                <a:cxn ang="0">
                  <a:pos x="288" y="152"/>
                </a:cxn>
                <a:cxn ang="0">
                  <a:pos x="164" y="312"/>
                </a:cxn>
                <a:cxn ang="0">
                  <a:pos x="152" y="268"/>
                </a:cxn>
                <a:cxn ang="0">
                  <a:pos x="0" y="468"/>
                </a:cxn>
                <a:cxn ang="0">
                  <a:pos x="144" y="508"/>
                </a:cxn>
                <a:cxn ang="0">
                  <a:pos x="68" y="680"/>
                </a:cxn>
                <a:cxn ang="0">
                  <a:pos x="184" y="620"/>
                </a:cxn>
                <a:cxn ang="0">
                  <a:pos x="224" y="532"/>
                </a:cxn>
                <a:cxn ang="0">
                  <a:pos x="372" y="580"/>
                </a:cxn>
                <a:cxn ang="0">
                  <a:pos x="436" y="348"/>
                </a:cxn>
                <a:cxn ang="0">
                  <a:pos x="372" y="372"/>
                </a:cxn>
                <a:cxn ang="0">
                  <a:pos x="440" y="196"/>
                </a:cxn>
                <a:cxn ang="0">
                  <a:pos x="460" y="232"/>
                </a:cxn>
                <a:cxn ang="0">
                  <a:pos x="524" y="36"/>
                </a:cxn>
                <a:cxn ang="0">
                  <a:pos x="450" y="34"/>
                </a:cxn>
                <a:cxn ang="0">
                  <a:pos x="402" y="3"/>
                </a:cxn>
              </a:cxnLst>
              <a:rect l="0" t="0" r="r" b="b"/>
              <a:pathLst>
                <a:path w="524" h="772">
                  <a:moveTo>
                    <a:pt x="402" y="3"/>
                  </a:moveTo>
                  <a:cubicBezTo>
                    <a:pt x="398" y="1"/>
                    <a:pt x="396" y="0"/>
                    <a:pt x="396" y="0"/>
                  </a:cubicBezTo>
                  <a:cubicBezTo>
                    <a:pt x="342" y="52"/>
                    <a:pt x="282" y="99"/>
                    <a:pt x="236" y="160"/>
                  </a:cubicBezTo>
                  <a:cubicBezTo>
                    <a:pt x="250" y="169"/>
                    <a:pt x="264" y="145"/>
                    <a:pt x="288" y="152"/>
                  </a:cubicBezTo>
                  <a:cubicBezTo>
                    <a:pt x="292" y="234"/>
                    <a:pt x="244" y="300"/>
                    <a:pt x="164" y="312"/>
                  </a:cubicBezTo>
                  <a:cubicBezTo>
                    <a:pt x="155" y="302"/>
                    <a:pt x="149" y="289"/>
                    <a:pt x="152" y="268"/>
                  </a:cubicBezTo>
                  <a:cubicBezTo>
                    <a:pt x="89" y="307"/>
                    <a:pt x="48" y="401"/>
                    <a:pt x="0" y="468"/>
                  </a:cubicBezTo>
                  <a:cubicBezTo>
                    <a:pt x="41" y="489"/>
                    <a:pt x="102" y="489"/>
                    <a:pt x="144" y="508"/>
                  </a:cubicBezTo>
                  <a:cubicBezTo>
                    <a:pt x="167" y="593"/>
                    <a:pt x="60" y="589"/>
                    <a:pt x="68" y="680"/>
                  </a:cubicBezTo>
                  <a:cubicBezTo>
                    <a:pt x="77" y="772"/>
                    <a:pt x="183" y="697"/>
                    <a:pt x="184" y="620"/>
                  </a:cubicBezTo>
                  <a:cubicBezTo>
                    <a:pt x="184" y="587"/>
                    <a:pt x="185" y="538"/>
                    <a:pt x="224" y="532"/>
                  </a:cubicBezTo>
                  <a:cubicBezTo>
                    <a:pt x="275" y="523"/>
                    <a:pt x="320" y="581"/>
                    <a:pt x="372" y="580"/>
                  </a:cubicBezTo>
                  <a:cubicBezTo>
                    <a:pt x="395" y="504"/>
                    <a:pt x="424" y="434"/>
                    <a:pt x="436" y="348"/>
                  </a:cubicBezTo>
                  <a:cubicBezTo>
                    <a:pt x="413" y="354"/>
                    <a:pt x="406" y="376"/>
                    <a:pt x="372" y="372"/>
                  </a:cubicBezTo>
                  <a:cubicBezTo>
                    <a:pt x="323" y="312"/>
                    <a:pt x="379" y="210"/>
                    <a:pt x="440" y="196"/>
                  </a:cubicBezTo>
                  <a:cubicBezTo>
                    <a:pt x="450" y="204"/>
                    <a:pt x="460" y="214"/>
                    <a:pt x="460" y="232"/>
                  </a:cubicBezTo>
                  <a:cubicBezTo>
                    <a:pt x="498" y="183"/>
                    <a:pt x="496" y="94"/>
                    <a:pt x="524" y="36"/>
                  </a:cubicBezTo>
                  <a:cubicBezTo>
                    <a:pt x="500" y="33"/>
                    <a:pt x="468" y="43"/>
                    <a:pt x="450" y="34"/>
                  </a:cubicBezTo>
                  <a:cubicBezTo>
                    <a:pt x="436" y="27"/>
                    <a:pt x="413" y="11"/>
                    <a:pt x="40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1" name="Freeform 65"/>
            <p:cNvSpPr>
              <a:spLocks/>
            </p:cNvSpPr>
            <p:nvPr/>
          </p:nvSpPr>
          <p:spPr bwMode="auto">
            <a:xfrm rot="41684">
              <a:off x="12501572" y="1700912"/>
              <a:ext cx="875349" cy="460044"/>
            </a:xfrm>
            <a:custGeom>
              <a:avLst/>
              <a:gdLst/>
              <a:ahLst/>
              <a:cxnLst>
                <a:cxn ang="0">
                  <a:pos x="1" y="15"/>
                </a:cxn>
                <a:cxn ang="0">
                  <a:pos x="0" y="54"/>
                </a:cxn>
                <a:cxn ang="0">
                  <a:pos x="36" y="52"/>
                </a:cxn>
                <a:cxn ang="0">
                  <a:pos x="4" y="80"/>
                </a:cxn>
                <a:cxn ang="0">
                  <a:pos x="228" y="188"/>
                </a:cxn>
                <a:cxn ang="0">
                  <a:pos x="216" y="152"/>
                </a:cxn>
                <a:cxn ang="0">
                  <a:pos x="408" y="252"/>
                </a:cxn>
                <a:cxn ang="0">
                  <a:pos x="360" y="260"/>
                </a:cxn>
                <a:cxn ang="0">
                  <a:pos x="576" y="404"/>
                </a:cxn>
                <a:cxn ang="0">
                  <a:pos x="608" y="304"/>
                </a:cxn>
                <a:cxn ang="0">
                  <a:pos x="804" y="396"/>
                </a:cxn>
                <a:cxn ang="0">
                  <a:pos x="624" y="252"/>
                </a:cxn>
                <a:cxn ang="0">
                  <a:pos x="644" y="172"/>
                </a:cxn>
                <a:cxn ang="0">
                  <a:pos x="416" y="80"/>
                </a:cxn>
                <a:cxn ang="0">
                  <a:pos x="444" y="124"/>
                </a:cxn>
                <a:cxn ang="0">
                  <a:pos x="244" y="52"/>
                </a:cxn>
                <a:cxn ang="0">
                  <a:pos x="276" y="44"/>
                </a:cxn>
                <a:cxn ang="0">
                  <a:pos x="32" y="0"/>
                </a:cxn>
                <a:cxn ang="0">
                  <a:pos x="44" y="36"/>
                </a:cxn>
                <a:cxn ang="0">
                  <a:pos x="1" y="15"/>
                </a:cxn>
              </a:cxnLst>
              <a:rect l="0" t="0" r="r" b="b"/>
              <a:pathLst>
                <a:path w="808" h="425">
                  <a:moveTo>
                    <a:pt x="1" y="1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4" y="70"/>
                    <a:pt x="12" y="68"/>
                    <a:pt x="4" y="80"/>
                  </a:cubicBezTo>
                  <a:cubicBezTo>
                    <a:pt x="82" y="113"/>
                    <a:pt x="153" y="152"/>
                    <a:pt x="228" y="188"/>
                  </a:cubicBezTo>
                  <a:cubicBezTo>
                    <a:pt x="236" y="180"/>
                    <a:pt x="204" y="163"/>
                    <a:pt x="216" y="152"/>
                  </a:cubicBezTo>
                  <a:cubicBezTo>
                    <a:pt x="298" y="151"/>
                    <a:pt x="381" y="185"/>
                    <a:pt x="408" y="252"/>
                  </a:cubicBezTo>
                  <a:cubicBezTo>
                    <a:pt x="398" y="261"/>
                    <a:pt x="380" y="261"/>
                    <a:pt x="360" y="260"/>
                  </a:cubicBezTo>
                  <a:cubicBezTo>
                    <a:pt x="414" y="309"/>
                    <a:pt x="510" y="353"/>
                    <a:pt x="576" y="404"/>
                  </a:cubicBezTo>
                  <a:cubicBezTo>
                    <a:pt x="593" y="377"/>
                    <a:pt x="594" y="334"/>
                    <a:pt x="608" y="304"/>
                  </a:cubicBezTo>
                  <a:cubicBezTo>
                    <a:pt x="698" y="305"/>
                    <a:pt x="710" y="425"/>
                    <a:pt x="804" y="396"/>
                  </a:cubicBezTo>
                  <a:cubicBezTo>
                    <a:pt x="808" y="301"/>
                    <a:pt x="637" y="319"/>
                    <a:pt x="624" y="252"/>
                  </a:cubicBezTo>
                  <a:cubicBezTo>
                    <a:pt x="618" y="222"/>
                    <a:pt x="647" y="209"/>
                    <a:pt x="644" y="172"/>
                  </a:cubicBezTo>
                  <a:cubicBezTo>
                    <a:pt x="577" y="132"/>
                    <a:pt x="501" y="102"/>
                    <a:pt x="416" y="80"/>
                  </a:cubicBezTo>
                  <a:cubicBezTo>
                    <a:pt x="412" y="90"/>
                    <a:pt x="456" y="105"/>
                    <a:pt x="444" y="124"/>
                  </a:cubicBezTo>
                  <a:cubicBezTo>
                    <a:pt x="361" y="132"/>
                    <a:pt x="285" y="100"/>
                    <a:pt x="244" y="52"/>
                  </a:cubicBezTo>
                  <a:cubicBezTo>
                    <a:pt x="252" y="46"/>
                    <a:pt x="271" y="52"/>
                    <a:pt x="276" y="44"/>
                  </a:cubicBezTo>
                  <a:cubicBezTo>
                    <a:pt x="205" y="19"/>
                    <a:pt x="115" y="13"/>
                    <a:pt x="32" y="0"/>
                  </a:cubicBezTo>
                  <a:cubicBezTo>
                    <a:pt x="22" y="10"/>
                    <a:pt x="46" y="20"/>
                    <a:pt x="44" y="36"/>
                  </a:cubicBezTo>
                  <a:lnTo>
                    <a:pt x="1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2" name="Freeform 66"/>
            <p:cNvSpPr>
              <a:spLocks/>
            </p:cNvSpPr>
            <p:nvPr/>
          </p:nvSpPr>
          <p:spPr bwMode="auto">
            <a:xfrm rot="41684">
              <a:off x="12398598" y="1414430"/>
              <a:ext cx="684910" cy="197162"/>
            </a:xfrm>
            <a:custGeom>
              <a:avLst/>
              <a:gdLst/>
              <a:ahLst/>
              <a:cxnLst>
                <a:cxn ang="0">
                  <a:pos x="33" y="144"/>
                </a:cxn>
                <a:cxn ang="0">
                  <a:pos x="52" y="154"/>
                </a:cxn>
                <a:cxn ang="0">
                  <a:pos x="75" y="150"/>
                </a:cxn>
                <a:cxn ang="0">
                  <a:pos x="84" y="178"/>
                </a:cxn>
                <a:cxn ang="0">
                  <a:pos x="304" y="162"/>
                </a:cxn>
                <a:cxn ang="0">
                  <a:pos x="256" y="142"/>
                </a:cxn>
                <a:cxn ang="0">
                  <a:pos x="428" y="138"/>
                </a:cxn>
                <a:cxn ang="0">
                  <a:pos x="424" y="162"/>
                </a:cxn>
                <a:cxn ang="0">
                  <a:pos x="612" y="182"/>
                </a:cxn>
                <a:cxn ang="0">
                  <a:pos x="520" y="98"/>
                </a:cxn>
                <a:cxn ang="0">
                  <a:pos x="632" y="122"/>
                </a:cxn>
                <a:cxn ang="0">
                  <a:pos x="622" y="109"/>
                </a:cxn>
                <a:cxn ang="0">
                  <a:pos x="578" y="88"/>
                </a:cxn>
                <a:cxn ang="0">
                  <a:pos x="492" y="78"/>
                </a:cxn>
                <a:cxn ang="0">
                  <a:pos x="352" y="10"/>
                </a:cxn>
                <a:cxn ang="0">
                  <a:pos x="216" y="22"/>
                </a:cxn>
                <a:cxn ang="0">
                  <a:pos x="284" y="46"/>
                </a:cxn>
                <a:cxn ang="0">
                  <a:pos x="144" y="70"/>
                </a:cxn>
                <a:cxn ang="0">
                  <a:pos x="136" y="50"/>
                </a:cxn>
                <a:cxn ang="0">
                  <a:pos x="0" y="114"/>
                </a:cxn>
                <a:cxn ang="0">
                  <a:pos x="48" y="130"/>
                </a:cxn>
                <a:cxn ang="0">
                  <a:pos x="33" y="144"/>
                </a:cxn>
              </a:cxnLst>
              <a:rect l="0" t="0" r="r" b="b"/>
              <a:pathLst>
                <a:path w="632" h="182">
                  <a:moveTo>
                    <a:pt x="33" y="144"/>
                  </a:moveTo>
                  <a:cubicBezTo>
                    <a:pt x="43" y="150"/>
                    <a:pt x="47" y="151"/>
                    <a:pt x="52" y="154"/>
                  </a:cubicBezTo>
                  <a:cubicBezTo>
                    <a:pt x="46" y="149"/>
                    <a:pt x="71" y="149"/>
                    <a:pt x="75" y="150"/>
                  </a:cubicBezTo>
                  <a:cubicBezTo>
                    <a:pt x="78" y="155"/>
                    <a:pt x="84" y="166"/>
                    <a:pt x="84" y="178"/>
                  </a:cubicBezTo>
                  <a:cubicBezTo>
                    <a:pt x="154" y="169"/>
                    <a:pt x="224" y="161"/>
                    <a:pt x="304" y="162"/>
                  </a:cubicBezTo>
                  <a:cubicBezTo>
                    <a:pt x="295" y="148"/>
                    <a:pt x="269" y="152"/>
                    <a:pt x="256" y="142"/>
                  </a:cubicBezTo>
                  <a:cubicBezTo>
                    <a:pt x="285" y="97"/>
                    <a:pt x="389" y="114"/>
                    <a:pt x="428" y="138"/>
                  </a:cubicBezTo>
                  <a:cubicBezTo>
                    <a:pt x="431" y="150"/>
                    <a:pt x="424" y="153"/>
                    <a:pt x="424" y="162"/>
                  </a:cubicBezTo>
                  <a:cubicBezTo>
                    <a:pt x="487" y="168"/>
                    <a:pt x="554" y="171"/>
                    <a:pt x="612" y="182"/>
                  </a:cubicBezTo>
                  <a:cubicBezTo>
                    <a:pt x="603" y="151"/>
                    <a:pt x="528" y="130"/>
                    <a:pt x="520" y="98"/>
                  </a:cubicBezTo>
                  <a:cubicBezTo>
                    <a:pt x="563" y="100"/>
                    <a:pt x="585" y="123"/>
                    <a:pt x="632" y="122"/>
                  </a:cubicBezTo>
                  <a:cubicBezTo>
                    <a:pt x="629" y="117"/>
                    <a:pt x="626" y="113"/>
                    <a:pt x="622" y="109"/>
                  </a:cubicBezTo>
                  <a:cubicBezTo>
                    <a:pt x="607" y="102"/>
                    <a:pt x="593" y="95"/>
                    <a:pt x="578" y="88"/>
                  </a:cubicBezTo>
                  <a:cubicBezTo>
                    <a:pt x="553" y="83"/>
                    <a:pt x="523" y="83"/>
                    <a:pt x="492" y="78"/>
                  </a:cubicBezTo>
                  <a:cubicBezTo>
                    <a:pt x="433" y="68"/>
                    <a:pt x="400" y="20"/>
                    <a:pt x="352" y="10"/>
                  </a:cubicBezTo>
                  <a:cubicBezTo>
                    <a:pt x="302" y="0"/>
                    <a:pt x="262" y="20"/>
                    <a:pt x="216" y="22"/>
                  </a:cubicBezTo>
                  <a:cubicBezTo>
                    <a:pt x="232" y="37"/>
                    <a:pt x="271" y="28"/>
                    <a:pt x="284" y="46"/>
                  </a:cubicBezTo>
                  <a:cubicBezTo>
                    <a:pt x="267" y="82"/>
                    <a:pt x="190" y="75"/>
                    <a:pt x="144" y="70"/>
                  </a:cubicBezTo>
                  <a:cubicBezTo>
                    <a:pt x="137" y="68"/>
                    <a:pt x="144" y="51"/>
                    <a:pt x="136" y="50"/>
                  </a:cubicBezTo>
                  <a:cubicBezTo>
                    <a:pt x="83" y="64"/>
                    <a:pt x="45" y="93"/>
                    <a:pt x="0" y="114"/>
                  </a:cubicBezTo>
                  <a:cubicBezTo>
                    <a:pt x="8" y="127"/>
                    <a:pt x="40" y="127"/>
                    <a:pt x="48" y="130"/>
                  </a:cubicBezTo>
                  <a:cubicBezTo>
                    <a:pt x="46" y="134"/>
                    <a:pt x="40" y="145"/>
                    <a:pt x="33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3" name="Freeform 67"/>
            <p:cNvSpPr>
              <a:spLocks/>
            </p:cNvSpPr>
            <p:nvPr/>
          </p:nvSpPr>
          <p:spPr bwMode="auto">
            <a:xfrm rot="41684">
              <a:off x="11283830" y="1406537"/>
              <a:ext cx="693820" cy="196048"/>
            </a:xfrm>
            <a:custGeom>
              <a:avLst/>
              <a:gdLst/>
              <a:ahLst/>
              <a:cxnLst>
                <a:cxn ang="0">
                  <a:pos x="550" y="172"/>
                </a:cxn>
                <a:cxn ang="0">
                  <a:pos x="562" y="174"/>
                </a:cxn>
                <a:cxn ang="0">
                  <a:pos x="564" y="145"/>
                </a:cxn>
                <a:cxn ang="0">
                  <a:pos x="590" y="149"/>
                </a:cxn>
                <a:cxn ang="0">
                  <a:pos x="611" y="137"/>
                </a:cxn>
                <a:cxn ang="0">
                  <a:pos x="593" y="126"/>
                </a:cxn>
                <a:cxn ang="0">
                  <a:pos x="640" y="117"/>
                </a:cxn>
                <a:cxn ang="0">
                  <a:pos x="500" y="45"/>
                </a:cxn>
                <a:cxn ang="0">
                  <a:pos x="352" y="49"/>
                </a:cxn>
                <a:cxn ang="0">
                  <a:pos x="420" y="25"/>
                </a:cxn>
                <a:cxn ang="0">
                  <a:pos x="284" y="9"/>
                </a:cxn>
                <a:cxn ang="0">
                  <a:pos x="144" y="77"/>
                </a:cxn>
                <a:cxn ang="0">
                  <a:pos x="43" y="90"/>
                </a:cxn>
                <a:cxn ang="0">
                  <a:pos x="17" y="102"/>
                </a:cxn>
                <a:cxn ang="0">
                  <a:pos x="0" y="117"/>
                </a:cxn>
                <a:cxn ang="0">
                  <a:pos x="116" y="97"/>
                </a:cxn>
                <a:cxn ang="0">
                  <a:pos x="20" y="181"/>
                </a:cxn>
                <a:cxn ang="0">
                  <a:pos x="212" y="161"/>
                </a:cxn>
                <a:cxn ang="0">
                  <a:pos x="212" y="133"/>
                </a:cxn>
                <a:cxn ang="0">
                  <a:pos x="380" y="133"/>
                </a:cxn>
                <a:cxn ang="0">
                  <a:pos x="332" y="153"/>
                </a:cxn>
                <a:cxn ang="0">
                  <a:pos x="500" y="169"/>
                </a:cxn>
                <a:cxn ang="0">
                  <a:pos x="550" y="172"/>
                </a:cxn>
              </a:cxnLst>
              <a:rect l="0" t="0" r="r" b="b"/>
              <a:pathLst>
                <a:path w="640" h="181">
                  <a:moveTo>
                    <a:pt x="550" y="172"/>
                  </a:moveTo>
                  <a:cubicBezTo>
                    <a:pt x="550" y="172"/>
                    <a:pt x="560" y="175"/>
                    <a:pt x="562" y="174"/>
                  </a:cubicBezTo>
                  <a:cubicBezTo>
                    <a:pt x="564" y="170"/>
                    <a:pt x="565" y="150"/>
                    <a:pt x="564" y="145"/>
                  </a:cubicBezTo>
                  <a:cubicBezTo>
                    <a:pt x="569" y="145"/>
                    <a:pt x="577" y="145"/>
                    <a:pt x="590" y="149"/>
                  </a:cubicBezTo>
                  <a:cubicBezTo>
                    <a:pt x="594" y="147"/>
                    <a:pt x="608" y="140"/>
                    <a:pt x="611" y="137"/>
                  </a:cubicBezTo>
                  <a:cubicBezTo>
                    <a:pt x="596" y="143"/>
                    <a:pt x="592" y="129"/>
                    <a:pt x="593" y="126"/>
                  </a:cubicBezTo>
                  <a:cubicBezTo>
                    <a:pt x="597" y="126"/>
                    <a:pt x="640" y="117"/>
                    <a:pt x="640" y="117"/>
                  </a:cubicBezTo>
                  <a:cubicBezTo>
                    <a:pt x="601" y="85"/>
                    <a:pt x="551" y="64"/>
                    <a:pt x="500" y="45"/>
                  </a:cubicBezTo>
                  <a:cubicBezTo>
                    <a:pt x="485" y="93"/>
                    <a:pt x="380" y="70"/>
                    <a:pt x="352" y="49"/>
                  </a:cubicBezTo>
                  <a:cubicBezTo>
                    <a:pt x="360" y="26"/>
                    <a:pt x="392" y="28"/>
                    <a:pt x="420" y="25"/>
                  </a:cubicBezTo>
                  <a:cubicBezTo>
                    <a:pt x="369" y="8"/>
                    <a:pt x="329" y="0"/>
                    <a:pt x="284" y="9"/>
                  </a:cubicBezTo>
                  <a:cubicBezTo>
                    <a:pt x="232" y="20"/>
                    <a:pt x="191" y="69"/>
                    <a:pt x="144" y="77"/>
                  </a:cubicBezTo>
                  <a:cubicBezTo>
                    <a:pt x="106" y="83"/>
                    <a:pt x="72" y="81"/>
                    <a:pt x="43" y="90"/>
                  </a:cubicBezTo>
                  <a:cubicBezTo>
                    <a:pt x="34" y="94"/>
                    <a:pt x="26" y="98"/>
                    <a:pt x="17" y="102"/>
                  </a:cubicBezTo>
                  <a:cubicBezTo>
                    <a:pt x="11" y="106"/>
                    <a:pt x="6" y="111"/>
                    <a:pt x="0" y="117"/>
                  </a:cubicBezTo>
                  <a:cubicBezTo>
                    <a:pt x="30" y="132"/>
                    <a:pt x="74" y="95"/>
                    <a:pt x="116" y="97"/>
                  </a:cubicBezTo>
                  <a:cubicBezTo>
                    <a:pt x="93" y="134"/>
                    <a:pt x="45" y="146"/>
                    <a:pt x="20" y="181"/>
                  </a:cubicBezTo>
                  <a:cubicBezTo>
                    <a:pt x="80" y="170"/>
                    <a:pt x="147" y="166"/>
                    <a:pt x="212" y="161"/>
                  </a:cubicBezTo>
                  <a:cubicBezTo>
                    <a:pt x="222" y="153"/>
                    <a:pt x="199" y="145"/>
                    <a:pt x="212" y="133"/>
                  </a:cubicBezTo>
                  <a:cubicBezTo>
                    <a:pt x="250" y="111"/>
                    <a:pt x="345" y="100"/>
                    <a:pt x="380" y="133"/>
                  </a:cubicBezTo>
                  <a:cubicBezTo>
                    <a:pt x="374" y="149"/>
                    <a:pt x="352" y="150"/>
                    <a:pt x="332" y="153"/>
                  </a:cubicBezTo>
                  <a:cubicBezTo>
                    <a:pt x="385" y="166"/>
                    <a:pt x="446" y="161"/>
                    <a:pt x="500" y="169"/>
                  </a:cubicBezTo>
                  <a:lnTo>
                    <a:pt x="550" y="1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4" name="Freeform 68"/>
            <p:cNvSpPr>
              <a:spLocks/>
            </p:cNvSpPr>
            <p:nvPr/>
          </p:nvSpPr>
          <p:spPr bwMode="auto">
            <a:xfrm rot="41684">
              <a:off x="11160166" y="1525582"/>
              <a:ext cx="731684" cy="331945"/>
            </a:xfrm>
            <a:custGeom>
              <a:avLst/>
              <a:gdLst/>
              <a:ahLst/>
              <a:cxnLst>
                <a:cxn ang="0">
                  <a:pos x="659" y="98"/>
                </a:cxn>
                <a:cxn ang="0">
                  <a:pos x="675" y="64"/>
                </a:cxn>
                <a:cxn ang="0">
                  <a:pos x="532" y="54"/>
                </a:cxn>
                <a:cxn ang="0">
                  <a:pos x="416" y="50"/>
                </a:cxn>
                <a:cxn ang="0">
                  <a:pos x="468" y="22"/>
                </a:cxn>
                <a:cxn ang="0">
                  <a:pos x="344" y="26"/>
                </a:cxn>
                <a:cxn ang="0">
                  <a:pos x="356" y="46"/>
                </a:cxn>
                <a:cxn ang="0">
                  <a:pos x="120" y="82"/>
                </a:cxn>
                <a:cxn ang="0">
                  <a:pos x="40" y="166"/>
                </a:cxn>
                <a:cxn ang="0">
                  <a:pos x="216" y="138"/>
                </a:cxn>
                <a:cxn ang="0">
                  <a:pos x="8" y="226"/>
                </a:cxn>
                <a:cxn ang="0">
                  <a:pos x="4" y="306"/>
                </a:cxn>
                <a:cxn ang="0">
                  <a:pos x="268" y="218"/>
                </a:cxn>
                <a:cxn ang="0">
                  <a:pos x="236" y="258"/>
                </a:cxn>
                <a:cxn ang="0">
                  <a:pos x="376" y="214"/>
                </a:cxn>
                <a:cxn ang="0">
                  <a:pos x="344" y="206"/>
                </a:cxn>
                <a:cxn ang="0">
                  <a:pos x="656" y="114"/>
                </a:cxn>
                <a:cxn ang="0">
                  <a:pos x="448" y="114"/>
                </a:cxn>
                <a:cxn ang="0">
                  <a:pos x="640" y="96"/>
                </a:cxn>
                <a:cxn ang="0">
                  <a:pos x="659" y="98"/>
                </a:cxn>
              </a:cxnLst>
              <a:rect l="0" t="0" r="r" b="b"/>
              <a:pathLst>
                <a:path w="675" h="306">
                  <a:moveTo>
                    <a:pt x="659" y="98"/>
                  </a:moveTo>
                  <a:cubicBezTo>
                    <a:pt x="670" y="96"/>
                    <a:pt x="675" y="64"/>
                    <a:pt x="675" y="64"/>
                  </a:cubicBezTo>
                  <a:cubicBezTo>
                    <a:pt x="652" y="64"/>
                    <a:pt x="551" y="55"/>
                    <a:pt x="532" y="54"/>
                  </a:cubicBezTo>
                  <a:cubicBezTo>
                    <a:pt x="493" y="52"/>
                    <a:pt x="456" y="58"/>
                    <a:pt x="416" y="50"/>
                  </a:cubicBezTo>
                  <a:cubicBezTo>
                    <a:pt x="422" y="29"/>
                    <a:pt x="460" y="41"/>
                    <a:pt x="468" y="22"/>
                  </a:cubicBezTo>
                  <a:cubicBezTo>
                    <a:pt x="439" y="0"/>
                    <a:pt x="373" y="6"/>
                    <a:pt x="344" y="26"/>
                  </a:cubicBezTo>
                  <a:cubicBezTo>
                    <a:pt x="340" y="41"/>
                    <a:pt x="359" y="32"/>
                    <a:pt x="356" y="46"/>
                  </a:cubicBezTo>
                  <a:cubicBezTo>
                    <a:pt x="285" y="76"/>
                    <a:pt x="187" y="53"/>
                    <a:pt x="120" y="82"/>
                  </a:cubicBezTo>
                  <a:cubicBezTo>
                    <a:pt x="79" y="99"/>
                    <a:pt x="67" y="138"/>
                    <a:pt x="40" y="166"/>
                  </a:cubicBezTo>
                  <a:cubicBezTo>
                    <a:pt x="84" y="162"/>
                    <a:pt x="152" y="109"/>
                    <a:pt x="216" y="138"/>
                  </a:cubicBezTo>
                  <a:cubicBezTo>
                    <a:pt x="176" y="196"/>
                    <a:pt x="82" y="201"/>
                    <a:pt x="8" y="226"/>
                  </a:cubicBezTo>
                  <a:cubicBezTo>
                    <a:pt x="0" y="247"/>
                    <a:pt x="5" y="279"/>
                    <a:pt x="4" y="306"/>
                  </a:cubicBezTo>
                  <a:cubicBezTo>
                    <a:pt x="93" y="278"/>
                    <a:pt x="159" y="226"/>
                    <a:pt x="268" y="218"/>
                  </a:cubicBezTo>
                  <a:cubicBezTo>
                    <a:pt x="265" y="239"/>
                    <a:pt x="238" y="236"/>
                    <a:pt x="236" y="258"/>
                  </a:cubicBezTo>
                  <a:cubicBezTo>
                    <a:pt x="284" y="276"/>
                    <a:pt x="347" y="242"/>
                    <a:pt x="376" y="214"/>
                  </a:cubicBezTo>
                  <a:cubicBezTo>
                    <a:pt x="372" y="205"/>
                    <a:pt x="358" y="206"/>
                    <a:pt x="344" y="206"/>
                  </a:cubicBezTo>
                  <a:cubicBezTo>
                    <a:pt x="406" y="138"/>
                    <a:pt x="603" y="184"/>
                    <a:pt x="656" y="114"/>
                  </a:cubicBezTo>
                  <a:cubicBezTo>
                    <a:pt x="587" y="110"/>
                    <a:pt x="509" y="136"/>
                    <a:pt x="448" y="114"/>
                  </a:cubicBezTo>
                  <a:cubicBezTo>
                    <a:pt x="483" y="80"/>
                    <a:pt x="585" y="85"/>
                    <a:pt x="640" y="96"/>
                  </a:cubicBezTo>
                  <a:cubicBezTo>
                    <a:pt x="640" y="96"/>
                    <a:pt x="653" y="99"/>
                    <a:pt x="659" y="9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5" name="Freeform 69"/>
            <p:cNvSpPr>
              <a:spLocks/>
            </p:cNvSpPr>
            <p:nvPr/>
          </p:nvSpPr>
          <p:spPr bwMode="auto">
            <a:xfrm rot="41684">
              <a:off x="10997061" y="1687076"/>
              <a:ext cx="867552" cy="458931"/>
            </a:xfrm>
            <a:custGeom>
              <a:avLst/>
              <a:gdLst/>
              <a:ahLst/>
              <a:cxnLst>
                <a:cxn ang="0">
                  <a:pos x="756" y="32"/>
                </a:cxn>
                <a:cxn ang="0">
                  <a:pos x="772" y="0"/>
                </a:cxn>
                <a:cxn ang="0">
                  <a:pos x="524" y="40"/>
                </a:cxn>
                <a:cxn ang="0">
                  <a:pos x="556" y="52"/>
                </a:cxn>
                <a:cxn ang="0">
                  <a:pos x="356" y="124"/>
                </a:cxn>
                <a:cxn ang="0">
                  <a:pos x="388" y="80"/>
                </a:cxn>
                <a:cxn ang="0">
                  <a:pos x="156" y="168"/>
                </a:cxn>
                <a:cxn ang="0">
                  <a:pos x="180" y="244"/>
                </a:cxn>
                <a:cxn ang="0">
                  <a:pos x="0" y="400"/>
                </a:cxn>
                <a:cxn ang="0">
                  <a:pos x="192" y="304"/>
                </a:cxn>
                <a:cxn ang="0">
                  <a:pos x="224" y="404"/>
                </a:cxn>
                <a:cxn ang="0">
                  <a:pos x="444" y="260"/>
                </a:cxn>
                <a:cxn ang="0">
                  <a:pos x="396" y="252"/>
                </a:cxn>
                <a:cxn ang="0">
                  <a:pos x="588" y="152"/>
                </a:cxn>
                <a:cxn ang="0">
                  <a:pos x="568" y="188"/>
                </a:cxn>
                <a:cxn ang="0">
                  <a:pos x="800" y="80"/>
                </a:cxn>
                <a:cxn ang="0">
                  <a:pos x="764" y="56"/>
                </a:cxn>
              </a:cxnLst>
              <a:rect l="0" t="0" r="r" b="b"/>
              <a:pathLst>
                <a:path w="800" h="424">
                  <a:moveTo>
                    <a:pt x="756" y="32"/>
                  </a:moveTo>
                  <a:cubicBezTo>
                    <a:pt x="757" y="17"/>
                    <a:pt x="769" y="13"/>
                    <a:pt x="772" y="0"/>
                  </a:cubicBezTo>
                  <a:cubicBezTo>
                    <a:pt x="682" y="6"/>
                    <a:pt x="601" y="21"/>
                    <a:pt x="524" y="40"/>
                  </a:cubicBezTo>
                  <a:cubicBezTo>
                    <a:pt x="530" y="49"/>
                    <a:pt x="548" y="45"/>
                    <a:pt x="556" y="52"/>
                  </a:cubicBezTo>
                  <a:cubicBezTo>
                    <a:pt x="514" y="98"/>
                    <a:pt x="438" y="131"/>
                    <a:pt x="356" y="124"/>
                  </a:cubicBezTo>
                  <a:cubicBezTo>
                    <a:pt x="354" y="96"/>
                    <a:pt x="378" y="96"/>
                    <a:pt x="388" y="80"/>
                  </a:cubicBezTo>
                  <a:cubicBezTo>
                    <a:pt x="298" y="97"/>
                    <a:pt x="230" y="135"/>
                    <a:pt x="156" y="168"/>
                  </a:cubicBezTo>
                  <a:cubicBezTo>
                    <a:pt x="157" y="200"/>
                    <a:pt x="167" y="223"/>
                    <a:pt x="180" y="244"/>
                  </a:cubicBezTo>
                  <a:cubicBezTo>
                    <a:pt x="148" y="324"/>
                    <a:pt x="7" y="295"/>
                    <a:pt x="0" y="400"/>
                  </a:cubicBezTo>
                  <a:cubicBezTo>
                    <a:pt x="89" y="424"/>
                    <a:pt x="107" y="310"/>
                    <a:pt x="192" y="304"/>
                  </a:cubicBezTo>
                  <a:cubicBezTo>
                    <a:pt x="208" y="332"/>
                    <a:pt x="209" y="374"/>
                    <a:pt x="224" y="404"/>
                  </a:cubicBezTo>
                  <a:cubicBezTo>
                    <a:pt x="297" y="356"/>
                    <a:pt x="376" y="313"/>
                    <a:pt x="444" y="260"/>
                  </a:cubicBezTo>
                  <a:cubicBezTo>
                    <a:pt x="436" y="255"/>
                    <a:pt x="405" y="266"/>
                    <a:pt x="396" y="252"/>
                  </a:cubicBezTo>
                  <a:cubicBezTo>
                    <a:pt x="421" y="182"/>
                    <a:pt x="504" y="149"/>
                    <a:pt x="588" y="152"/>
                  </a:cubicBezTo>
                  <a:cubicBezTo>
                    <a:pt x="588" y="171"/>
                    <a:pt x="573" y="174"/>
                    <a:pt x="568" y="188"/>
                  </a:cubicBezTo>
                  <a:cubicBezTo>
                    <a:pt x="650" y="157"/>
                    <a:pt x="714" y="108"/>
                    <a:pt x="800" y="80"/>
                  </a:cubicBezTo>
                  <a:cubicBezTo>
                    <a:pt x="793" y="67"/>
                    <a:pt x="774" y="66"/>
                    <a:pt x="764" y="5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6" name="Freeform 70"/>
            <p:cNvSpPr>
              <a:spLocks/>
            </p:cNvSpPr>
            <p:nvPr/>
          </p:nvSpPr>
          <p:spPr bwMode="auto">
            <a:xfrm rot="41684">
              <a:off x="12263577" y="1861045"/>
              <a:ext cx="567974" cy="815382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60" y="36"/>
                </a:cxn>
                <a:cxn ang="0">
                  <a:pos x="0" y="36"/>
                </a:cxn>
                <a:cxn ang="0">
                  <a:pos x="60" y="232"/>
                </a:cxn>
                <a:cxn ang="0">
                  <a:pos x="84" y="196"/>
                </a:cxn>
                <a:cxn ang="0">
                  <a:pos x="92" y="348"/>
                </a:cxn>
                <a:cxn ang="0">
                  <a:pos x="156" y="580"/>
                </a:cxn>
                <a:cxn ang="0">
                  <a:pos x="304" y="532"/>
                </a:cxn>
                <a:cxn ang="0">
                  <a:pos x="440" y="716"/>
                </a:cxn>
                <a:cxn ang="0">
                  <a:pos x="384" y="504"/>
                </a:cxn>
                <a:cxn ang="0">
                  <a:pos x="524" y="468"/>
                </a:cxn>
                <a:cxn ang="0">
                  <a:pos x="376" y="264"/>
                </a:cxn>
                <a:cxn ang="0">
                  <a:pos x="364" y="308"/>
                </a:cxn>
                <a:cxn ang="0">
                  <a:pos x="236" y="152"/>
                </a:cxn>
                <a:cxn ang="0">
                  <a:pos x="288" y="164"/>
                </a:cxn>
                <a:cxn ang="0">
                  <a:pos x="128" y="0"/>
                </a:cxn>
                <a:cxn ang="0">
                  <a:pos x="92" y="28"/>
                </a:cxn>
                <a:cxn ang="0">
                  <a:pos x="75" y="28"/>
                </a:cxn>
              </a:cxnLst>
              <a:rect l="0" t="0" r="r" b="b"/>
              <a:pathLst>
                <a:path w="524" h="753">
                  <a:moveTo>
                    <a:pt x="75" y="28"/>
                  </a:moveTo>
                  <a:cubicBezTo>
                    <a:pt x="67" y="31"/>
                    <a:pt x="60" y="36"/>
                    <a:pt x="60" y="36"/>
                  </a:cubicBezTo>
                  <a:cubicBezTo>
                    <a:pt x="43" y="47"/>
                    <a:pt x="23" y="31"/>
                    <a:pt x="0" y="36"/>
                  </a:cubicBezTo>
                  <a:cubicBezTo>
                    <a:pt x="23" y="98"/>
                    <a:pt x="31" y="176"/>
                    <a:pt x="60" y="232"/>
                  </a:cubicBezTo>
                  <a:cubicBezTo>
                    <a:pt x="69" y="221"/>
                    <a:pt x="68" y="200"/>
                    <a:pt x="84" y="196"/>
                  </a:cubicBezTo>
                  <a:cubicBezTo>
                    <a:pt x="171" y="194"/>
                    <a:pt x="220" y="445"/>
                    <a:pt x="92" y="348"/>
                  </a:cubicBezTo>
                  <a:cubicBezTo>
                    <a:pt x="97" y="425"/>
                    <a:pt x="134" y="506"/>
                    <a:pt x="156" y="580"/>
                  </a:cubicBezTo>
                  <a:cubicBezTo>
                    <a:pt x="211" y="578"/>
                    <a:pt x="249" y="522"/>
                    <a:pt x="304" y="532"/>
                  </a:cubicBezTo>
                  <a:cubicBezTo>
                    <a:pt x="381" y="546"/>
                    <a:pt x="313" y="753"/>
                    <a:pt x="440" y="716"/>
                  </a:cubicBezTo>
                  <a:cubicBezTo>
                    <a:pt x="507" y="621"/>
                    <a:pt x="361" y="593"/>
                    <a:pt x="384" y="504"/>
                  </a:cubicBezTo>
                  <a:cubicBezTo>
                    <a:pt x="428" y="489"/>
                    <a:pt x="480" y="483"/>
                    <a:pt x="524" y="468"/>
                  </a:cubicBezTo>
                  <a:cubicBezTo>
                    <a:pt x="481" y="394"/>
                    <a:pt x="438" y="319"/>
                    <a:pt x="376" y="264"/>
                  </a:cubicBezTo>
                  <a:cubicBezTo>
                    <a:pt x="367" y="274"/>
                    <a:pt x="375" y="301"/>
                    <a:pt x="364" y="308"/>
                  </a:cubicBezTo>
                  <a:cubicBezTo>
                    <a:pt x="288" y="307"/>
                    <a:pt x="230" y="234"/>
                    <a:pt x="236" y="152"/>
                  </a:cubicBezTo>
                  <a:cubicBezTo>
                    <a:pt x="253" y="145"/>
                    <a:pt x="271" y="159"/>
                    <a:pt x="288" y="164"/>
                  </a:cubicBezTo>
                  <a:cubicBezTo>
                    <a:pt x="246" y="97"/>
                    <a:pt x="181" y="55"/>
                    <a:pt x="128" y="0"/>
                  </a:cubicBezTo>
                  <a:cubicBezTo>
                    <a:pt x="108" y="2"/>
                    <a:pt x="109" y="24"/>
                    <a:pt x="92" y="28"/>
                  </a:cubicBezTo>
                  <a:cubicBezTo>
                    <a:pt x="92" y="28"/>
                    <a:pt x="83" y="26"/>
                    <a:pt x="75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7" name="Freeform 71"/>
            <p:cNvSpPr>
              <a:spLocks/>
            </p:cNvSpPr>
            <p:nvPr/>
          </p:nvSpPr>
          <p:spPr bwMode="auto">
            <a:xfrm rot="41684">
              <a:off x="12494990" y="1351899"/>
              <a:ext cx="101345" cy="3453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3" y="14"/>
                </a:cxn>
                <a:cxn ang="0">
                  <a:pos x="33" y="2"/>
                </a:cxn>
                <a:cxn ang="0">
                  <a:pos x="0" y="6"/>
                </a:cxn>
              </a:cxnLst>
              <a:rect l="0" t="0" r="r" b="b"/>
              <a:pathLst>
                <a:path w="93" h="32">
                  <a:moveTo>
                    <a:pt x="0" y="6"/>
                  </a:moveTo>
                  <a:cubicBezTo>
                    <a:pt x="9" y="32"/>
                    <a:pt x="74" y="32"/>
                    <a:pt x="93" y="14"/>
                  </a:cubicBezTo>
                  <a:cubicBezTo>
                    <a:pt x="73" y="9"/>
                    <a:pt x="53" y="6"/>
                    <a:pt x="33" y="2"/>
                  </a:cubicBezTo>
                  <a:cubicBezTo>
                    <a:pt x="21" y="2"/>
                    <a:pt x="7" y="0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8" name="Freeform 72"/>
            <p:cNvSpPr>
              <a:spLocks/>
            </p:cNvSpPr>
            <p:nvPr/>
          </p:nvSpPr>
          <p:spPr bwMode="auto">
            <a:xfrm rot="41684">
              <a:off x="12802386" y="1427444"/>
              <a:ext cx="187097" cy="67949"/>
            </a:xfrm>
            <a:custGeom>
              <a:avLst/>
              <a:gdLst/>
              <a:ahLst/>
              <a:cxnLst>
                <a:cxn ang="0">
                  <a:pos x="108" y="60"/>
                </a:cxn>
                <a:cxn ang="0">
                  <a:pos x="173" y="6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08" y="60"/>
                </a:cxn>
              </a:cxnLst>
              <a:rect l="0" t="0" r="r" b="b"/>
              <a:pathLst>
                <a:path w="173" h="63">
                  <a:moveTo>
                    <a:pt x="108" y="60"/>
                  </a:moveTo>
                  <a:cubicBezTo>
                    <a:pt x="131" y="58"/>
                    <a:pt x="153" y="60"/>
                    <a:pt x="173" y="63"/>
                  </a:cubicBezTo>
                  <a:cubicBezTo>
                    <a:pt x="120" y="40"/>
                    <a:pt x="64" y="19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35" y="21"/>
                    <a:pt x="73" y="39"/>
                    <a:pt x="10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9" name="Freeform 73"/>
            <p:cNvSpPr>
              <a:spLocks/>
            </p:cNvSpPr>
            <p:nvPr/>
          </p:nvSpPr>
          <p:spPr bwMode="auto">
            <a:xfrm rot="41684">
              <a:off x="12221233" y="1331156"/>
              <a:ext cx="533450" cy="225010"/>
            </a:xfrm>
            <a:custGeom>
              <a:avLst/>
              <a:gdLst/>
              <a:ahLst/>
              <a:cxnLst>
                <a:cxn ang="0">
                  <a:pos x="96" y="36"/>
                </a:cxn>
                <a:cxn ang="0">
                  <a:pos x="0" y="40"/>
                </a:cxn>
                <a:cxn ang="0">
                  <a:pos x="76" y="60"/>
                </a:cxn>
                <a:cxn ang="0">
                  <a:pos x="28" y="160"/>
                </a:cxn>
                <a:cxn ang="0">
                  <a:pos x="72" y="176"/>
                </a:cxn>
                <a:cxn ang="0">
                  <a:pos x="176" y="104"/>
                </a:cxn>
                <a:cxn ang="0">
                  <a:pos x="100" y="184"/>
                </a:cxn>
                <a:cxn ang="0">
                  <a:pos x="316" y="116"/>
                </a:cxn>
                <a:cxn ang="0">
                  <a:pos x="332" y="140"/>
                </a:cxn>
                <a:cxn ang="0">
                  <a:pos x="424" y="124"/>
                </a:cxn>
                <a:cxn ang="0">
                  <a:pos x="360" y="104"/>
                </a:cxn>
                <a:cxn ang="0">
                  <a:pos x="492" y="76"/>
                </a:cxn>
                <a:cxn ang="0">
                  <a:pos x="452" y="57"/>
                </a:cxn>
                <a:cxn ang="0">
                  <a:pos x="366" y="36"/>
                </a:cxn>
                <a:cxn ang="0">
                  <a:pos x="232" y="28"/>
                </a:cxn>
                <a:cxn ang="0">
                  <a:pos x="254" y="15"/>
                </a:cxn>
                <a:cxn ang="0">
                  <a:pos x="130" y="0"/>
                </a:cxn>
                <a:cxn ang="0">
                  <a:pos x="96" y="36"/>
                </a:cxn>
              </a:cxnLst>
              <a:rect l="0" t="0" r="r" b="b"/>
              <a:pathLst>
                <a:path w="492" h="208">
                  <a:moveTo>
                    <a:pt x="96" y="36"/>
                  </a:moveTo>
                  <a:cubicBezTo>
                    <a:pt x="65" y="44"/>
                    <a:pt x="25" y="3"/>
                    <a:pt x="0" y="40"/>
                  </a:cubicBezTo>
                  <a:cubicBezTo>
                    <a:pt x="2" y="83"/>
                    <a:pt x="54" y="51"/>
                    <a:pt x="76" y="60"/>
                  </a:cubicBezTo>
                  <a:cubicBezTo>
                    <a:pt x="75" y="93"/>
                    <a:pt x="39" y="124"/>
                    <a:pt x="28" y="160"/>
                  </a:cubicBezTo>
                  <a:cubicBezTo>
                    <a:pt x="41" y="167"/>
                    <a:pt x="54" y="174"/>
                    <a:pt x="72" y="176"/>
                  </a:cubicBezTo>
                  <a:cubicBezTo>
                    <a:pt x="97" y="143"/>
                    <a:pt x="110" y="97"/>
                    <a:pt x="176" y="104"/>
                  </a:cubicBezTo>
                  <a:cubicBezTo>
                    <a:pt x="181" y="146"/>
                    <a:pt x="120" y="154"/>
                    <a:pt x="100" y="184"/>
                  </a:cubicBezTo>
                  <a:cubicBezTo>
                    <a:pt x="193" y="208"/>
                    <a:pt x="224" y="119"/>
                    <a:pt x="316" y="116"/>
                  </a:cubicBezTo>
                  <a:cubicBezTo>
                    <a:pt x="336" y="117"/>
                    <a:pt x="317" y="132"/>
                    <a:pt x="332" y="140"/>
                  </a:cubicBezTo>
                  <a:cubicBezTo>
                    <a:pt x="366" y="139"/>
                    <a:pt x="410" y="147"/>
                    <a:pt x="424" y="124"/>
                  </a:cubicBezTo>
                  <a:cubicBezTo>
                    <a:pt x="415" y="105"/>
                    <a:pt x="379" y="113"/>
                    <a:pt x="360" y="104"/>
                  </a:cubicBezTo>
                  <a:cubicBezTo>
                    <a:pt x="383" y="74"/>
                    <a:pt x="447" y="84"/>
                    <a:pt x="492" y="76"/>
                  </a:cubicBezTo>
                  <a:cubicBezTo>
                    <a:pt x="480" y="69"/>
                    <a:pt x="466" y="63"/>
                    <a:pt x="452" y="57"/>
                  </a:cubicBezTo>
                  <a:cubicBezTo>
                    <a:pt x="424" y="49"/>
                    <a:pt x="395" y="42"/>
                    <a:pt x="366" y="36"/>
                  </a:cubicBezTo>
                  <a:cubicBezTo>
                    <a:pt x="334" y="55"/>
                    <a:pt x="252" y="56"/>
                    <a:pt x="232" y="28"/>
                  </a:cubicBezTo>
                  <a:cubicBezTo>
                    <a:pt x="237" y="23"/>
                    <a:pt x="245" y="18"/>
                    <a:pt x="254" y="15"/>
                  </a:cubicBezTo>
                  <a:cubicBezTo>
                    <a:pt x="213" y="9"/>
                    <a:pt x="172" y="4"/>
                    <a:pt x="130" y="0"/>
                  </a:cubicBezTo>
                  <a:cubicBezTo>
                    <a:pt x="120" y="13"/>
                    <a:pt x="112" y="32"/>
                    <a:pt x="96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0" name="Freeform 74"/>
            <p:cNvSpPr>
              <a:spLocks/>
            </p:cNvSpPr>
            <p:nvPr/>
          </p:nvSpPr>
          <p:spPr bwMode="auto">
            <a:xfrm rot="41684">
              <a:off x="12990268" y="1539441"/>
              <a:ext cx="459948" cy="2695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80"/>
                </a:cxn>
                <a:cxn ang="0">
                  <a:pos x="312" y="156"/>
                </a:cxn>
                <a:cxn ang="0">
                  <a:pos x="424" y="248"/>
                </a:cxn>
                <a:cxn ang="0">
                  <a:pos x="352" y="172"/>
                </a:cxn>
                <a:cxn ang="0">
                  <a:pos x="359" y="173"/>
                </a:cxn>
                <a:cxn ang="0">
                  <a:pos x="99" y="11"/>
                </a:cxn>
                <a:cxn ang="0">
                  <a:pos x="112" y="24"/>
                </a:cxn>
                <a:cxn ang="0">
                  <a:pos x="0" y="0"/>
                </a:cxn>
              </a:cxnLst>
              <a:rect l="0" t="0" r="r" b="b"/>
              <a:pathLst>
                <a:path w="424" h="248">
                  <a:moveTo>
                    <a:pt x="0" y="0"/>
                  </a:moveTo>
                  <a:cubicBezTo>
                    <a:pt x="29" y="17"/>
                    <a:pt x="56" y="62"/>
                    <a:pt x="100" y="80"/>
                  </a:cubicBezTo>
                  <a:cubicBezTo>
                    <a:pt x="169" y="109"/>
                    <a:pt x="266" y="100"/>
                    <a:pt x="312" y="156"/>
                  </a:cubicBezTo>
                  <a:cubicBezTo>
                    <a:pt x="326" y="211"/>
                    <a:pt x="373" y="232"/>
                    <a:pt x="424" y="248"/>
                  </a:cubicBezTo>
                  <a:cubicBezTo>
                    <a:pt x="413" y="210"/>
                    <a:pt x="374" y="200"/>
                    <a:pt x="352" y="172"/>
                  </a:cubicBezTo>
                  <a:cubicBezTo>
                    <a:pt x="354" y="172"/>
                    <a:pt x="357" y="173"/>
                    <a:pt x="359" y="173"/>
                  </a:cubicBezTo>
                  <a:cubicBezTo>
                    <a:pt x="277" y="112"/>
                    <a:pt x="190" y="58"/>
                    <a:pt x="99" y="11"/>
                  </a:cubicBezTo>
                  <a:cubicBezTo>
                    <a:pt x="103" y="16"/>
                    <a:pt x="108" y="20"/>
                    <a:pt x="112" y="24"/>
                  </a:cubicBezTo>
                  <a:cubicBezTo>
                    <a:pt x="64" y="26"/>
                    <a:pt x="39" y="7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auto">
            <a:xfrm rot="41684">
              <a:off x="11609897" y="1323797"/>
              <a:ext cx="542360" cy="220554"/>
            </a:xfrm>
            <a:custGeom>
              <a:avLst/>
              <a:gdLst/>
              <a:ahLst/>
              <a:cxnLst>
                <a:cxn ang="0">
                  <a:pos x="140" y="96"/>
                </a:cxn>
                <a:cxn ang="0">
                  <a:pos x="72" y="124"/>
                </a:cxn>
                <a:cxn ang="0">
                  <a:pos x="180" y="120"/>
                </a:cxn>
                <a:cxn ang="0">
                  <a:pos x="400" y="188"/>
                </a:cxn>
                <a:cxn ang="0">
                  <a:pos x="324" y="108"/>
                </a:cxn>
                <a:cxn ang="0">
                  <a:pos x="432" y="176"/>
                </a:cxn>
                <a:cxn ang="0">
                  <a:pos x="472" y="164"/>
                </a:cxn>
                <a:cxn ang="0">
                  <a:pos x="424" y="60"/>
                </a:cxn>
                <a:cxn ang="0">
                  <a:pos x="500" y="48"/>
                </a:cxn>
                <a:cxn ang="0">
                  <a:pos x="400" y="36"/>
                </a:cxn>
                <a:cxn ang="0">
                  <a:pos x="371" y="0"/>
                </a:cxn>
                <a:cxn ang="0">
                  <a:pos x="58" y="54"/>
                </a:cxn>
                <a:cxn ang="0">
                  <a:pos x="0" y="76"/>
                </a:cxn>
                <a:cxn ang="0">
                  <a:pos x="140" y="96"/>
                </a:cxn>
              </a:cxnLst>
              <a:rect l="0" t="0" r="r" b="b"/>
              <a:pathLst>
                <a:path w="500" h="204">
                  <a:moveTo>
                    <a:pt x="140" y="96"/>
                  </a:moveTo>
                  <a:cubicBezTo>
                    <a:pt x="135" y="123"/>
                    <a:pt x="85" y="105"/>
                    <a:pt x="72" y="124"/>
                  </a:cubicBezTo>
                  <a:cubicBezTo>
                    <a:pt x="87" y="146"/>
                    <a:pt x="174" y="160"/>
                    <a:pt x="180" y="120"/>
                  </a:cubicBezTo>
                  <a:cubicBezTo>
                    <a:pt x="269" y="112"/>
                    <a:pt x="302" y="204"/>
                    <a:pt x="400" y="188"/>
                  </a:cubicBezTo>
                  <a:cubicBezTo>
                    <a:pt x="395" y="156"/>
                    <a:pt x="326" y="156"/>
                    <a:pt x="324" y="108"/>
                  </a:cubicBezTo>
                  <a:cubicBezTo>
                    <a:pt x="384" y="91"/>
                    <a:pt x="406" y="146"/>
                    <a:pt x="432" y="176"/>
                  </a:cubicBezTo>
                  <a:cubicBezTo>
                    <a:pt x="450" y="176"/>
                    <a:pt x="456" y="165"/>
                    <a:pt x="472" y="164"/>
                  </a:cubicBezTo>
                  <a:cubicBezTo>
                    <a:pt x="467" y="121"/>
                    <a:pt x="424" y="96"/>
                    <a:pt x="424" y="60"/>
                  </a:cubicBezTo>
                  <a:cubicBezTo>
                    <a:pt x="444" y="52"/>
                    <a:pt x="489" y="79"/>
                    <a:pt x="500" y="48"/>
                  </a:cubicBezTo>
                  <a:cubicBezTo>
                    <a:pt x="485" y="5"/>
                    <a:pt x="440" y="38"/>
                    <a:pt x="400" y="36"/>
                  </a:cubicBezTo>
                  <a:cubicBezTo>
                    <a:pt x="385" y="30"/>
                    <a:pt x="382" y="11"/>
                    <a:pt x="371" y="0"/>
                  </a:cubicBezTo>
                  <a:cubicBezTo>
                    <a:pt x="264" y="9"/>
                    <a:pt x="159" y="28"/>
                    <a:pt x="58" y="54"/>
                  </a:cubicBezTo>
                  <a:cubicBezTo>
                    <a:pt x="37" y="62"/>
                    <a:pt x="17" y="73"/>
                    <a:pt x="0" y="76"/>
                  </a:cubicBezTo>
                  <a:cubicBezTo>
                    <a:pt x="45" y="84"/>
                    <a:pt x="101" y="82"/>
                    <a:pt x="140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2" name="Freeform 78"/>
            <p:cNvSpPr>
              <a:spLocks/>
            </p:cNvSpPr>
            <p:nvPr/>
          </p:nvSpPr>
          <p:spPr bwMode="auto">
            <a:xfrm rot="41684">
              <a:off x="10154909" y="2778293"/>
              <a:ext cx="261713" cy="1053760"/>
            </a:xfrm>
            <a:custGeom>
              <a:avLst/>
              <a:gdLst/>
              <a:ahLst/>
              <a:cxnLst>
                <a:cxn ang="0">
                  <a:pos x="105" y="764"/>
                </a:cxn>
                <a:cxn ang="0">
                  <a:pos x="217" y="892"/>
                </a:cxn>
                <a:cxn ang="0">
                  <a:pos x="137" y="720"/>
                </a:cxn>
                <a:cxn ang="0">
                  <a:pos x="181" y="460"/>
                </a:cxn>
                <a:cxn ang="0">
                  <a:pos x="101" y="264"/>
                </a:cxn>
                <a:cxn ang="0">
                  <a:pos x="53" y="408"/>
                </a:cxn>
                <a:cxn ang="0">
                  <a:pos x="73" y="168"/>
                </a:cxn>
                <a:cxn ang="0">
                  <a:pos x="64" y="0"/>
                </a:cxn>
                <a:cxn ang="0">
                  <a:pos x="0" y="486"/>
                </a:cxn>
                <a:cxn ang="0">
                  <a:pos x="34" y="843"/>
                </a:cxn>
                <a:cxn ang="0">
                  <a:pos x="101" y="972"/>
                </a:cxn>
                <a:cxn ang="0">
                  <a:pos x="105" y="764"/>
                </a:cxn>
              </a:cxnLst>
              <a:rect l="0" t="0" r="r" b="b"/>
              <a:pathLst>
                <a:path w="241" h="972">
                  <a:moveTo>
                    <a:pt x="105" y="764"/>
                  </a:moveTo>
                  <a:cubicBezTo>
                    <a:pt x="163" y="784"/>
                    <a:pt x="140" y="905"/>
                    <a:pt x="217" y="892"/>
                  </a:cubicBezTo>
                  <a:cubicBezTo>
                    <a:pt x="241" y="816"/>
                    <a:pt x="197" y="739"/>
                    <a:pt x="137" y="720"/>
                  </a:cubicBezTo>
                  <a:cubicBezTo>
                    <a:pt x="94" y="631"/>
                    <a:pt x="157" y="532"/>
                    <a:pt x="181" y="460"/>
                  </a:cubicBezTo>
                  <a:cubicBezTo>
                    <a:pt x="151" y="398"/>
                    <a:pt x="126" y="332"/>
                    <a:pt x="101" y="264"/>
                  </a:cubicBezTo>
                  <a:cubicBezTo>
                    <a:pt x="80" y="307"/>
                    <a:pt x="97" y="388"/>
                    <a:pt x="53" y="408"/>
                  </a:cubicBezTo>
                  <a:cubicBezTo>
                    <a:pt x="7" y="355"/>
                    <a:pt x="27" y="204"/>
                    <a:pt x="73" y="168"/>
                  </a:cubicBezTo>
                  <a:cubicBezTo>
                    <a:pt x="72" y="110"/>
                    <a:pt x="62" y="61"/>
                    <a:pt x="64" y="0"/>
                  </a:cubicBezTo>
                  <a:cubicBezTo>
                    <a:pt x="22" y="155"/>
                    <a:pt x="0" y="318"/>
                    <a:pt x="0" y="486"/>
                  </a:cubicBezTo>
                  <a:cubicBezTo>
                    <a:pt x="0" y="608"/>
                    <a:pt x="12" y="727"/>
                    <a:pt x="34" y="843"/>
                  </a:cubicBezTo>
                  <a:cubicBezTo>
                    <a:pt x="52" y="890"/>
                    <a:pt x="78" y="930"/>
                    <a:pt x="101" y="972"/>
                  </a:cubicBezTo>
                  <a:cubicBezTo>
                    <a:pt x="108" y="915"/>
                    <a:pt x="93" y="826"/>
                    <a:pt x="105" y="7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3" name="Freeform 79"/>
            <p:cNvSpPr>
              <a:spLocks/>
            </p:cNvSpPr>
            <p:nvPr/>
          </p:nvSpPr>
          <p:spPr bwMode="auto">
            <a:xfrm rot="41684">
              <a:off x="10284511" y="2074069"/>
              <a:ext cx="343012" cy="559183"/>
            </a:xfrm>
            <a:custGeom>
              <a:avLst/>
              <a:gdLst/>
              <a:ahLst/>
              <a:cxnLst>
                <a:cxn ang="0">
                  <a:pos x="60" y="516"/>
                </a:cxn>
                <a:cxn ang="0">
                  <a:pos x="108" y="356"/>
                </a:cxn>
                <a:cxn ang="0">
                  <a:pos x="272" y="140"/>
                </a:cxn>
                <a:cxn ang="0">
                  <a:pos x="316" y="0"/>
                </a:cxn>
                <a:cxn ang="0">
                  <a:pos x="212" y="96"/>
                </a:cxn>
                <a:cxn ang="0">
                  <a:pos x="213" y="94"/>
                </a:cxn>
                <a:cxn ang="0">
                  <a:pos x="0" y="511"/>
                </a:cxn>
                <a:cxn ang="0">
                  <a:pos x="68" y="388"/>
                </a:cxn>
                <a:cxn ang="0">
                  <a:pos x="60" y="516"/>
                </a:cxn>
              </a:cxnLst>
              <a:rect l="0" t="0" r="r" b="b"/>
              <a:pathLst>
                <a:path w="316" h="516">
                  <a:moveTo>
                    <a:pt x="60" y="516"/>
                  </a:moveTo>
                  <a:cubicBezTo>
                    <a:pt x="101" y="493"/>
                    <a:pt x="137" y="412"/>
                    <a:pt x="108" y="356"/>
                  </a:cubicBezTo>
                  <a:cubicBezTo>
                    <a:pt x="114" y="254"/>
                    <a:pt x="238" y="211"/>
                    <a:pt x="272" y="140"/>
                  </a:cubicBezTo>
                  <a:cubicBezTo>
                    <a:pt x="294" y="96"/>
                    <a:pt x="287" y="47"/>
                    <a:pt x="316" y="0"/>
                  </a:cubicBezTo>
                  <a:cubicBezTo>
                    <a:pt x="282" y="16"/>
                    <a:pt x="260" y="80"/>
                    <a:pt x="212" y="96"/>
                  </a:cubicBezTo>
                  <a:cubicBezTo>
                    <a:pt x="212" y="96"/>
                    <a:pt x="213" y="95"/>
                    <a:pt x="213" y="94"/>
                  </a:cubicBezTo>
                  <a:cubicBezTo>
                    <a:pt x="125" y="223"/>
                    <a:pt x="53" y="363"/>
                    <a:pt x="0" y="511"/>
                  </a:cubicBezTo>
                  <a:cubicBezTo>
                    <a:pt x="20" y="471"/>
                    <a:pt x="43" y="430"/>
                    <a:pt x="68" y="388"/>
                  </a:cubicBezTo>
                  <a:cubicBezTo>
                    <a:pt x="82" y="429"/>
                    <a:pt x="35" y="477"/>
                    <a:pt x="60" y="51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4" name="Freeform 80"/>
            <p:cNvSpPr>
              <a:spLocks/>
            </p:cNvSpPr>
            <p:nvPr/>
          </p:nvSpPr>
          <p:spPr bwMode="auto">
            <a:xfrm rot="41684">
              <a:off x="10917827" y="1518794"/>
              <a:ext cx="464402" cy="268452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12" y="156"/>
                </a:cxn>
                <a:cxn ang="0">
                  <a:pos x="320" y="80"/>
                </a:cxn>
                <a:cxn ang="0">
                  <a:pos x="428" y="0"/>
                </a:cxn>
                <a:cxn ang="0">
                  <a:pos x="312" y="24"/>
                </a:cxn>
                <a:cxn ang="0">
                  <a:pos x="341" y="0"/>
                </a:cxn>
                <a:cxn ang="0">
                  <a:pos x="55" y="177"/>
                </a:cxn>
                <a:cxn ang="0">
                  <a:pos x="68" y="172"/>
                </a:cxn>
                <a:cxn ang="0">
                  <a:pos x="0" y="248"/>
                </a:cxn>
              </a:cxnLst>
              <a:rect l="0" t="0" r="r" b="b"/>
              <a:pathLst>
                <a:path w="428" h="248">
                  <a:moveTo>
                    <a:pt x="0" y="248"/>
                  </a:moveTo>
                  <a:cubicBezTo>
                    <a:pt x="44" y="242"/>
                    <a:pt x="108" y="203"/>
                    <a:pt x="112" y="156"/>
                  </a:cubicBezTo>
                  <a:cubicBezTo>
                    <a:pt x="162" y="103"/>
                    <a:pt x="251" y="108"/>
                    <a:pt x="320" y="80"/>
                  </a:cubicBezTo>
                  <a:cubicBezTo>
                    <a:pt x="365" y="62"/>
                    <a:pt x="391" y="18"/>
                    <a:pt x="428" y="0"/>
                  </a:cubicBezTo>
                  <a:cubicBezTo>
                    <a:pt x="385" y="3"/>
                    <a:pt x="361" y="27"/>
                    <a:pt x="312" y="24"/>
                  </a:cubicBezTo>
                  <a:cubicBezTo>
                    <a:pt x="320" y="16"/>
                    <a:pt x="330" y="7"/>
                    <a:pt x="341" y="0"/>
                  </a:cubicBezTo>
                  <a:cubicBezTo>
                    <a:pt x="240" y="50"/>
                    <a:pt x="144" y="109"/>
                    <a:pt x="55" y="177"/>
                  </a:cubicBezTo>
                  <a:cubicBezTo>
                    <a:pt x="59" y="175"/>
                    <a:pt x="64" y="173"/>
                    <a:pt x="68" y="172"/>
                  </a:cubicBezTo>
                  <a:cubicBezTo>
                    <a:pt x="53" y="205"/>
                    <a:pt x="9" y="209"/>
                    <a:pt x="0" y="2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5" name="Freeform 81"/>
            <p:cNvSpPr>
              <a:spLocks/>
            </p:cNvSpPr>
            <p:nvPr/>
          </p:nvSpPr>
          <p:spPr bwMode="auto">
            <a:xfrm rot="41684">
              <a:off x="10541581" y="1611086"/>
              <a:ext cx="819663" cy="603739"/>
            </a:xfrm>
            <a:custGeom>
              <a:avLst/>
              <a:gdLst/>
              <a:ahLst/>
              <a:cxnLst>
                <a:cxn ang="0">
                  <a:pos x="108" y="404"/>
                </a:cxn>
                <a:cxn ang="0">
                  <a:pos x="56" y="556"/>
                </a:cxn>
                <a:cxn ang="0">
                  <a:pos x="228" y="424"/>
                </a:cxn>
                <a:cxn ang="0">
                  <a:pos x="212" y="400"/>
                </a:cxn>
                <a:cxn ang="0">
                  <a:pos x="364" y="272"/>
                </a:cxn>
                <a:cxn ang="0">
                  <a:pos x="332" y="352"/>
                </a:cxn>
                <a:cxn ang="0">
                  <a:pos x="544" y="236"/>
                </a:cxn>
                <a:cxn ang="0">
                  <a:pos x="756" y="60"/>
                </a:cxn>
                <a:cxn ang="0">
                  <a:pos x="584" y="96"/>
                </a:cxn>
                <a:cxn ang="0">
                  <a:pos x="660" y="0"/>
                </a:cxn>
                <a:cxn ang="0">
                  <a:pos x="480" y="56"/>
                </a:cxn>
                <a:cxn ang="0">
                  <a:pos x="320" y="180"/>
                </a:cxn>
                <a:cxn ang="0">
                  <a:pos x="388" y="100"/>
                </a:cxn>
                <a:cxn ang="0">
                  <a:pos x="378" y="105"/>
                </a:cxn>
                <a:cxn ang="0">
                  <a:pos x="184" y="278"/>
                </a:cxn>
                <a:cxn ang="0">
                  <a:pos x="94" y="377"/>
                </a:cxn>
                <a:cxn ang="0">
                  <a:pos x="2" y="496"/>
                </a:cxn>
                <a:cxn ang="0">
                  <a:pos x="0" y="500"/>
                </a:cxn>
                <a:cxn ang="0">
                  <a:pos x="108" y="404"/>
                </a:cxn>
              </a:cxnLst>
              <a:rect l="0" t="0" r="r" b="b"/>
              <a:pathLst>
                <a:path w="756" h="556">
                  <a:moveTo>
                    <a:pt x="108" y="404"/>
                  </a:moveTo>
                  <a:cubicBezTo>
                    <a:pt x="89" y="453"/>
                    <a:pt x="68" y="500"/>
                    <a:pt x="56" y="556"/>
                  </a:cubicBezTo>
                  <a:cubicBezTo>
                    <a:pt x="107" y="521"/>
                    <a:pt x="175" y="469"/>
                    <a:pt x="228" y="424"/>
                  </a:cubicBezTo>
                  <a:cubicBezTo>
                    <a:pt x="229" y="410"/>
                    <a:pt x="209" y="416"/>
                    <a:pt x="212" y="400"/>
                  </a:cubicBezTo>
                  <a:cubicBezTo>
                    <a:pt x="231" y="329"/>
                    <a:pt x="289" y="274"/>
                    <a:pt x="364" y="272"/>
                  </a:cubicBezTo>
                  <a:cubicBezTo>
                    <a:pt x="378" y="308"/>
                    <a:pt x="342" y="327"/>
                    <a:pt x="332" y="352"/>
                  </a:cubicBezTo>
                  <a:cubicBezTo>
                    <a:pt x="408" y="319"/>
                    <a:pt x="468" y="270"/>
                    <a:pt x="544" y="236"/>
                  </a:cubicBezTo>
                  <a:cubicBezTo>
                    <a:pt x="508" y="71"/>
                    <a:pt x="708" y="141"/>
                    <a:pt x="756" y="60"/>
                  </a:cubicBezTo>
                  <a:cubicBezTo>
                    <a:pt x="692" y="37"/>
                    <a:pt x="648" y="93"/>
                    <a:pt x="584" y="96"/>
                  </a:cubicBezTo>
                  <a:cubicBezTo>
                    <a:pt x="588" y="59"/>
                    <a:pt x="638" y="33"/>
                    <a:pt x="660" y="0"/>
                  </a:cubicBezTo>
                  <a:cubicBezTo>
                    <a:pt x="596" y="15"/>
                    <a:pt x="532" y="29"/>
                    <a:pt x="480" y="56"/>
                  </a:cubicBezTo>
                  <a:cubicBezTo>
                    <a:pt x="462" y="118"/>
                    <a:pt x="393" y="160"/>
                    <a:pt x="320" y="180"/>
                  </a:cubicBezTo>
                  <a:cubicBezTo>
                    <a:pt x="328" y="139"/>
                    <a:pt x="368" y="130"/>
                    <a:pt x="388" y="100"/>
                  </a:cubicBezTo>
                  <a:cubicBezTo>
                    <a:pt x="385" y="101"/>
                    <a:pt x="382" y="103"/>
                    <a:pt x="378" y="105"/>
                  </a:cubicBezTo>
                  <a:cubicBezTo>
                    <a:pt x="309" y="158"/>
                    <a:pt x="245" y="216"/>
                    <a:pt x="184" y="278"/>
                  </a:cubicBezTo>
                  <a:cubicBezTo>
                    <a:pt x="162" y="315"/>
                    <a:pt x="128" y="346"/>
                    <a:pt x="94" y="377"/>
                  </a:cubicBezTo>
                  <a:cubicBezTo>
                    <a:pt x="62" y="416"/>
                    <a:pt x="31" y="456"/>
                    <a:pt x="2" y="496"/>
                  </a:cubicBezTo>
                  <a:cubicBezTo>
                    <a:pt x="1" y="498"/>
                    <a:pt x="1" y="499"/>
                    <a:pt x="0" y="500"/>
                  </a:cubicBezTo>
                  <a:cubicBezTo>
                    <a:pt x="43" y="491"/>
                    <a:pt x="56" y="418"/>
                    <a:pt x="108" y="4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6" name="Freeform 82"/>
            <p:cNvSpPr>
              <a:spLocks/>
            </p:cNvSpPr>
            <p:nvPr/>
          </p:nvSpPr>
          <p:spPr bwMode="auto">
            <a:xfrm rot="41684">
              <a:off x="11382516" y="1414662"/>
              <a:ext cx="183756" cy="66835"/>
            </a:xfrm>
            <a:custGeom>
              <a:avLst/>
              <a:gdLst/>
              <a:ahLst/>
              <a:cxnLst>
                <a:cxn ang="0">
                  <a:pos x="58" y="60"/>
                </a:cxn>
                <a:cxn ang="0">
                  <a:pos x="170" y="4"/>
                </a:cxn>
                <a:cxn ang="0">
                  <a:pos x="155" y="0"/>
                </a:cxn>
                <a:cxn ang="0">
                  <a:pos x="0" y="60"/>
                </a:cxn>
                <a:cxn ang="0">
                  <a:pos x="30" y="56"/>
                </a:cxn>
                <a:cxn ang="0">
                  <a:pos x="58" y="60"/>
                </a:cxn>
              </a:cxnLst>
              <a:rect l="0" t="0" r="r" b="b"/>
              <a:pathLst>
                <a:path w="170" h="62">
                  <a:moveTo>
                    <a:pt x="58" y="60"/>
                  </a:moveTo>
                  <a:cubicBezTo>
                    <a:pt x="103" y="52"/>
                    <a:pt x="130" y="9"/>
                    <a:pt x="170" y="4"/>
                  </a:cubicBezTo>
                  <a:cubicBezTo>
                    <a:pt x="166" y="1"/>
                    <a:pt x="160" y="0"/>
                    <a:pt x="155" y="0"/>
                  </a:cubicBezTo>
                  <a:cubicBezTo>
                    <a:pt x="102" y="18"/>
                    <a:pt x="51" y="38"/>
                    <a:pt x="0" y="60"/>
                  </a:cubicBezTo>
                  <a:cubicBezTo>
                    <a:pt x="10" y="58"/>
                    <a:pt x="20" y="56"/>
                    <a:pt x="30" y="56"/>
                  </a:cubicBezTo>
                  <a:cubicBezTo>
                    <a:pt x="39" y="56"/>
                    <a:pt x="50" y="62"/>
                    <a:pt x="5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7" name="Freeform 83"/>
            <p:cNvSpPr>
              <a:spLocks/>
            </p:cNvSpPr>
            <p:nvPr/>
          </p:nvSpPr>
          <p:spPr bwMode="auto">
            <a:xfrm rot="41684">
              <a:off x="13916475" y="2853948"/>
              <a:ext cx="256146" cy="1019228"/>
            </a:xfrm>
            <a:custGeom>
              <a:avLst/>
              <a:gdLst/>
              <a:ahLst/>
              <a:cxnLst>
                <a:cxn ang="0">
                  <a:pos x="167" y="121"/>
                </a:cxn>
                <a:cxn ang="0">
                  <a:pos x="195" y="161"/>
                </a:cxn>
                <a:cxn ang="0">
                  <a:pos x="191" y="373"/>
                </a:cxn>
                <a:cxn ang="0">
                  <a:pos x="147" y="229"/>
                </a:cxn>
                <a:cxn ang="0">
                  <a:pos x="67" y="417"/>
                </a:cxn>
                <a:cxn ang="0">
                  <a:pos x="107" y="689"/>
                </a:cxn>
                <a:cxn ang="0">
                  <a:pos x="39" y="861"/>
                </a:cxn>
                <a:cxn ang="0">
                  <a:pos x="139" y="729"/>
                </a:cxn>
                <a:cxn ang="0">
                  <a:pos x="139" y="941"/>
                </a:cxn>
                <a:cxn ang="0">
                  <a:pos x="198" y="834"/>
                </a:cxn>
                <a:cxn ang="0">
                  <a:pos x="236" y="459"/>
                </a:cxn>
                <a:cxn ang="0">
                  <a:pos x="179" y="0"/>
                </a:cxn>
                <a:cxn ang="0">
                  <a:pos x="167" y="121"/>
                </a:cxn>
              </a:cxnLst>
              <a:rect l="0" t="0" r="r" b="b"/>
              <a:pathLst>
                <a:path w="236" h="941">
                  <a:moveTo>
                    <a:pt x="167" y="121"/>
                  </a:moveTo>
                  <a:cubicBezTo>
                    <a:pt x="170" y="137"/>
                    <a:pt x="188" y="146"/>
                    <a:pt x="195" y="161"/>
                  </a:cubicBezTo>
                  <a:cubicBezTo>
                    <a:pt x="225" y="223"/>
                    <a:pt x="224" y="316"/>
                    <a:pt x="191" y="373"/>
                  </a:cubicBezTo>
                  <a:cubicBezTo>
                    <a:pt x="150" y="351"/>
                    <a:pt x="157" y="281"/>
                    <a:pt x="147" y="229"/>
                  </a:cubicBezTo>
                  <a:cubicBezTo>
                    <a:pt x="114" y="286"/>
                    <a:pt x="101" y="361"/>
                    <a:pt x="67" y="417"/>
                  </a:cubicBezTo>
                  <a:cubicBezTo>
                    <a:pt x="85" y="501"/>
                    <a:pt x="158" y="598"/>
                    <a:pt x="107" y="689"/>
                  </a:cubicBezTo>
                  <a:cubicBezTo>
                    <a:pt x="45" y="700"/>
                    <a:pt x="0" y="801"/>
                    <a:pt x="39" y="861"/>
                  </a:cubicBezTo>
                  <a:cubicBezTo>
                    <a:pt x="106" y="851"/>
                    <a:pt x="85" y="753"/>
                    <a:pt x="139" y="729"/>
                  </a:cubicBezTo>
                  <a:cubicBezTo>
                    <a:pt x="158" y="789"/>
                    <a:pt x="142" y="877"/>
                    <a:pt x="139" y="941"/>
                  </a:cubicBezTo>
                  <a:cubicBezTo>
                    <a:pt x="161" y="908"/>
                    <a:pt x="182" y="873"/>
                    <a:pt x="198" y="834"/>
                  </a:cubicBezTo>
                  <a:cubicBezTo>
                    <a:pt x="223" y="713"/>
                    <a:pt x="236" y="588"/>
                    <a:pt x="236" y="459"/>
                  </a:cubicBezTo>
                  <a:cubicBezTo>
                    <a:pt x="236" y="301"/>
                    <a:pt x="216" y="147"/>
                    <a:pt x="179" y="0"/>
                  </a:cubicBezTo>
                  <a:cubicBezTo>
                    <a:pt x="176" y="43"/>
                    <a:pt x="160" y="82"/>
                    <a:pt x="167" y="1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8" name="Freeform 87"/>
            <p:cNvSpPr>
              <a:spLocks/>
            </p:cNvSpPr>
            <p:nvPr/>
          </p:nvSpPr>
          <p:spPr bwMode="auto">
            <a:xfrm rot="41684">
              <a:off x="12606689" y="4362519"/>
              <a:ext cx="893168" cy="763029"/>
            </a:xfrm>
            <a:custGeom>
              <a:avLst/>
              <a:gdLst/>
              <a:ahLst/>
              <a:cxnLst>
                <a:cxn ang="0">
                  <a:pos x="663" y="125"/>
                </a:cxn>
                <a:cxn ang="0">
                  <a:pos x="503" y="173"/>
                </a:cxn>
                <a:cxn ang="0">
                  <a:pos x="539" y="53"/>
                </a:cxn>
                <a:cxn ang="0">
                  <a:pos x="367" y="125"/>
                </a:cxn>
                <a:cxn ang="0">
                  <a:pos x="411" y="189"/>
                </a:cxn>
                <a:cxn ang="0">
                  <a:pos x="255" y="265"/>
                </a:cxn>
                <a:cxn ang="0">
                  <a:pos x="51" y="297"/>
                </a:cxn>
                <a:cxn ang="0">
                  <a:pos x="23" y="473"/>
                </a:cxn>
                <a:cxn ang="0">
                  <a:pos x="239" y="421"/>
                </a:cxn>
                <a:cxn ang="0">
                  <a:pos x="283" y="457"/>
                </a:cxn>
                <a:cxn ang="0">
                  <a:pos x="123" y="561"/>
                </a:cxn>
                <a:cxn ang="0">
                  <a:pos x="11" y="565"/>
                </a:cxn>
                <a:cxn ang="0">
                  <a:pos x="11" y="689"/>
                </a:cxn>
                <a:cxn ang="0">
                  <a:pos x="339" y="621"/>
                </a:cxn>
                <a:cxn ang="0">
                  <a:pos x="279" y="689"/>
                </a:cxn>
                <a:cxn ang="0">
                  <a:pos x="435" y="621"/>
                </a:cxn>
                <a:cxn ang="0">
                  <a:pos x="419" y="597"/>
                </a:cxn>
                <a:cxn ang="0">
                  <a:pos x="711" y="453"/>
                </a:cxn>
                <a:cxn ang="0">
                  <a:pos x="779" y="305"/>
                </a:cxn>
                <a:cxn ang="0">
                  <a:pos x="571" y="381"/>
                </a:cxn>
                <a:cxn ang="0">
                  <a:pos x="795" y="217"/>
                </a:cxn>
                <a:cxn ang="0">
                  <a:pos x="807" y="45"/>
                </a:cxn>
                <a:cxn ang="0">
                  <a:pos x="663" y="125"/>
                </a:cxn>
              </a:cxnLst>
              <a:rect l="0" t="0" r="r" b="b"/>
              <a:pathLst>
                <a:path w="823" h="704">
                  <a:moveTo>
                    <a:pt x="663" y="125"/>
                  </a:moveTo>
                  <a:cubicBezTo>
                    <a:pt x="617" y="149"/>
                    <a:pt x="563" y="190"/>
                    <a:pt x="503" y="173"/>
                  </a:cubicBezTo>
                  <a:cubicBezTo>
                    <a:pt x="487" y="121"/>
                    <a:pt x="551" y="115"/>
                    <a:pt x="539" y="53"/>
                  </a:cubicBezTo>
                  <a:cubicBezTo>
                    <a:pt x="479" y="0"/>
                    <a:pt x="365" y="67"/>
                    <a:pt x="367" y="125"/>
                  </a:cubicBezTo>
                  <a:cubicBezTo>
                    <a:pt x="368" y="151"/>
                    <a:pt x="410" y="166"/>
                    <a:pt x="411" y="189"/>
                  </a:cubicBezTo>
                  <a:cubicBezTo>
                    <a:pt x="413" y="245"/>
                    <a:pt x="301" y="257"/>
                    <a:pt x="255" y="265"/>
                  </a:cubicBezTo>
                  <a:cubicBezTo>
                    <a:pt x="181" y="279"/>
                    <a:pt x="118" y="289"/>
                    <a:pt x="51" y="297"/>
                  </a:cubicBezTo>
                  <a:cubicBezTo>
                    <a:pt x="45" y="355"/>
                    <a:pt x="13" y="425"/>
                    <a:pt x="23" y="473"/>
                  </a:cubicBezTo>
                  <a:cubicBezTo>
                    <a:pt x="89" y="464"/>
                    <a:pt x="153" y="405"/>
                    <a:pt x="239" y="421"/>
                  </a:cubicBezTo>
                  <a:cubicBezTo>
                    <a:pt x="257" y="424"/>
                    <a:pt x="281" y="438"/>
                    <a:pt x="283" y="457"/>
                  </a:cubicBezTo>
                  <a:cubicBezTo>
                    <a:pt x="288" y="509"/>
                    <a:pt x="189" y="554"/>
                    <a:pt x="123" y="561"/>
                  </a:cubicBezTo>
                  <a:cubicBezTo>
                    <a:pt x="81" y="565"/>
                    <a:pt x="40" y="551"/>
                    <a:pt x="11" y="565"/>
                  </a:cubicBezTo>
                  <a:cubicBezTo>
                    <a:pt x="0" y="602"/>
                    <a:pt x="17" y="645"/>
                    <a:pt x="11" y="689"/>
                  </a:cubicBezTo>
                  <a:cubicBezTo>
                    <a:pt x="119" y="686"/>
                    <a:pt x="235" y="615"/>
                    <a:pt x="339" y="621"/>
                  </a:cubicBezTo>
                  <a:cubicBezTo>
                    <a:pt x="328" y="653"/>
                    <a:pt x="286" y="653"/>
                    <a:pt x="279" y="689"/>
                  </a:cubicBezTo>
                  <a:cubicBezTo>
                    <a:pt x="339" y="704"/>
                    <a:pt x="408" y="665"/>
                    <a:pt x="435" y="621"/>
                  </a:cubicBezTo>
                  <a:cubicBezTo>
                    <a:pt x="434" y="609"/>
                    <a:pt x="408" y="610"/>
                    <a:pt x="419" y="597"/>
                  </a:cubicBezTo>
                  <a:cubicBezTo>
                    <a:pt x="496" y="529"/>
                    <a:pt x="624" y="512"/>
                    <a:pt x="711" y="453"/>
                  </a:cubicBezTo>
                  <a:cubicBezTo>
                    <a:pt x="734" y="404"/>
                    <a:pt x="766" y="364"/>
                    <a:pt x="779" y="305"/>
                  </a:cubicBezTo>
                  <a:cubicBezTo>
                    <a:pt x="722" y="330"/>
                    <a:pt x="651" y="432"/>
                    <a:pt x="571" y="381"/>
                  </a:cubicBezTo>
                  <a:cubicBezTo>
                    <a:pt x="598" y="279"/>
                    <a:pt x="688" y="240"/>
                    <a:pt x="795" y="217"/>
                  </a:cubicBezTo>
                  <a:cubicBezTo>
                    <a:pt x="823" y="186"/>
                    <a:pt x="810" y="95"/>
                    <a:pt x="807" y="45"/>
                  </a:cubicBezTo>
                  <a:cubicBezTo>
                    <a:pt x="761" y="70"/>
                    <a:pt x="713" y="99"/>
                    <a:pt x="663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9" name="Freeform 91"/>
            <p:cNvSpPr>
              <a:spLocks/>
            </p:cNvSpPr>
            <p:nvPr/>
          </p:nvSpPr>
          <p:spPr bwMode="auto">
            <a:xfrm rot="41684">
              <a:off x="13003785" y="1637560"/>
              <a:ext cx="812983" cy="602625"/>
            </a:xfrm>
            <a:custGeom>
              <a:avLst/>
              <a:gdLst/>
              <a:ahLst/>
              <a:cxnLst>
                <a:cxn ang="0">
                  <a:pos x="368" y="104"/>
                </a:cxn>
                <a:cxn ang="0">
                  <a:pos x="432" y="180"/>
                </a:cxn>
                <a:cxn ang="0">
                  <a:pos x="272" y="56"/>
                </a:cxn>
                <a:cxn ang="0">
                  <a:pos x="96" y="0"/>
                </a:cxn>
                <a:cxn ang="0">
                  <a:pos x="172" y="96"/>
                </a:cxn>
                <a:cxn ang="0">
                  <a:pos x="0" y="60"/>
                </a:cxn>
                <a:cxn ang="0">
                  <a:pos x="212" y="232"/>
                </a:cxn>
                <a:cxn ang="0">
                  <a:pos x="420" y="352"/>
                </a:cxn>
                <a:cxn ang="0">
                  <a:pos x="384" y="276"/>
                </a:cxn>
                <a:cxn ang="0">
                  <a:pos x="544" y="392"/>
                </a:cxn>
                <a:cxn ang="0">
                  <a:pos x="528" y="416"/>
                </a:cxn>
                <a:cxn ang="0">
                  <a:pos x="700" y="556"/>
                </a:cxn>
                <a:cxn ang="0">
                  <a:pos x="648" y="400"/>
                </a:cxn>
                <a:cxn ang="0">
                  <a:pos x="749" y="498"/>
                </a:cxn>
                <a:cxn ang="0">
                  <a:pos x="368" y="104"/>
                </a:cxn>
              </a:cxnLst>
              <a:rect l="0" t="0" r="r" b="b"/>
              <a:pathLst>
                <a:path w="749" h="556">
                  <a:moveTo>
                    <a:pt x="368" y="104"/>
                  </a:moveTo>
                  <a:cubicBezTo>
                    <a:pt x="383" y="126"/>
                    <a:pt x="426" y="143"/>
                    <a:pt x="432" y="180"/>
                  </a:cubicBezTo>
                  <a:cubicBezTo>
                    <a:pt x="362" y="155"/>
                    <a:pt x="296" y="127"/>
                    <a:pt x="272" y="56"/>
                  </a:cubicBezTo>
                  <a:cubicBezTo>
                    <a:pt x="222" y="29"/>
                    <a:pt x="157" y="16"/>
                    <a:pt x="96" y="0"/>
                  </a:cubicBezTo>
                  <a:cubicBezTo>
                    <a:pt x="111" y="26"/>
                    <a:pt x="159" y="55"/>
                    <a:pt x="172" y="96"/>
                  </a:cubicBezTo>
                  <a:cubicBezTo>
                    <a:pt x="106" y="95"/>
                    <a:pt x="73" y="40"/>
                    <a:pt x="0" y="60"/>
                  </a:cubicBezTo>
                  <a:cubicBezTo>
                    <a:pt x="46" y="142"/>
                    <a:pt x="246" y="70"/>
                    <a:pt x="212" y="232"/>
                  </a:cubicBezTo>
                  <a:cubicBezTo>
                    <a:pt x="281" y="272"/>
                    <a:pt x="351" y="312"/>
                    <a:pt x="420" y="352"/>
                  </a:cubicBezTo>
                  <a:cubicBezTo>
                    <a:pt x="414" y="321"/>
                    <a:pt x="385" y="312"/>
                    <a:pt x="384" y="276"/>
                  </a:cubicBezTo>
                  <a:cubicBezTo>
                    <a:pt x="462" y="259"/>
                    <a:pt x="518" y="331"/>
                    <a:pt x="544" y="392"/>
                  </a:cubicBezTo>
                  <a:cubicBezTo>
                    <a:pt x="547" y="409"/>
                    <a:pt x="533" y="408"/>
                    <a:pt x="528" y="416"/>
                  </a:cubicBezTo>
                  <a:cubicBezTo>
                    <a:pt x="576" y="472"/>
                    <a:pt x="645" y="507"/>
                    <a:pt x="700" y="556"/>
                  </a:cubicBezTo>
                  <a:cubicBezTo>
                    <a:pt x="688" y="499"/>
                    <a:pt x="663" y="455"/>
                    <a:pt x="648" y="400"/>
                  </a:cubicBezTo>
                  <a:cubicBezTo>
                    <a:pt x="694" y="421"/>
                    <a:pt x="707" y="474"/>
                    <a:pt x="749" y="498"/>
                  </a:cubicBezTo>
                  <a:cubicBezTo>
                    <a:pt x="642" y="349"/>
                    <a:pt x="514" y="216"/>
                    <a:pt x="368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0" name="Freeform 92"/>
            <p:cNvSpPr>
              <a:spLocks/>
            </p:cNvSpPr>
            <p:nvPr/>
          </p:nvSpPr>
          <p:spPr bwMode="auto">
            <a:xfrm rot="41684">
              <a:off x="13467311" y="3336276"/>
              <a:ext cx="598044" cy="1028139"/>
            </a:xfrm>
            <a:custGeom>
              <a:avLst/>
              <a:gdLst/>
              <a:ahLst/>
              <a:cxnLst>
                <a:cxn ang="0">
                  <a:pos x="308" y="188"/>
                </a:cxn>
                <a:cxn ang="0">
                  <a:pos x="240" y="24"/>
                </a:cxn>
                <a:cxn ang="0">
                  <a:pos x="184" y="156"/>
                </a:cxn>
                <a:cxn ang="0">
                  <a:pos x="236" y="212"/>
                </a:cxn>
                <a:cxn ang="0">
                  <a:pos x="116" y="348"/>
                </a:cxn>
                <a:cxn ang="0">
                  <a:pos x="0" y="404"/>
                </a:cxn>
                <a:cxn ang="0">
                  <a:pos x="24" y="636"/>
                </a:cxn>
                <a:cxn ang="0">
                  <a:pos x="196" y="532"/>
                </a:cxn>
                <a:cxn ang="0">
                  <a:pos x="228" y="584"/>
                </a:cxn>
                <a:cxn ang="0">
                  <a:pos x="40" y="756"/>
                </a:cxn>
                <a:cxn ang="0">
                  <a:pos x="52" y="948"/>
                </a:cxn>
                <a:cxn ang="0">
                  <a:pos x="300" y="780"/>
                </a:cxn>
                <a:cxn ang="0">
                  <a:pos x="280" y="912"/>
                </a:cxn>
                <a:cxn ang="0">
                  <a:pos x="380" y="792"/>
                </a:cxn>
                <a:cxn ang="0">
                  <a:pos x="444" y="624"/>
                </a:cxn>
                <a:cxn ang="0">
                  <a:pos x="536" y="508"/>
                </a:cxn>
                <a:cxn ang="0">
                  <a:pos x="532" y="312"/>
                </a:cxn>
                <a:cxn ang="0">
                  <a:pos x="432" y="444"/>
                </a:cxn>
                <a:cxn ang="0">
                  <a:pos x="448" y="260"/>
                </a:cxn>
                <a:cxn ang="0">
                  <a:pos x="520" y="200"/>
                </a:cxn>
                <a:cxn ang="0">
                  <a:pos x="456" y="0"/>
                </a:cxn>
                <a:cxn ang="0">
                  <a:pos x="308" y="188"/>
                </a:cxn>
              </a:cxnLst>
              <a:rect l="0" t="0" r="r" b="b"/>
              <a:pathLst>
                <a:path w="552" h="948">
                  <a:moveTo>
                    <a:pt x="308" y="188"/>
                  </a:moveTo>
                  <a:cubicBezTo>
                    <a:pt x="260" y="150"/>
                    <a:pt x="325" y="21"/>
                    <a:pt x="240" y="24"/>
                  </a:cubicBezTo>
                  <a:cubicBezTo>
                    <a:pt x="198" y="25"/>
                    <a:pt x="162" y="96"/>
                    <a:pt x="184" y="156"/>
                  </a:cubicBezTo>
                  <a:cubicBezTo>
                    <a:pt x="194" y="183"/>
                    <a:pt x="230" y="191"/>
                    <a:pt x="236" y="212"/>
                  </a:cubicBezTo>
                  <a:cubicBezTo>
                    <a:pt x="256" y="286"/>
                    <a:pt x="147" y="331"/>
                    <a:pt x="116" y="348"/>
                  </a:cubicBezTo>
                  <a:cubicBezTo>
                    <a:pt x="79" y="369"/>
                    <a:pt x="39" y="381"/>
                    <a:pt x="0" y="404"/>
                  </a:cubicBezTo>
                  <a:cubicBezTo>
                    <a:pt x="15" y="482"/>
                    <a:pt x="6" y="568"/>
                    <a:pt x="24" y="636"/>
                  </a:cubicBezTo>
                  <a:cubicBezTo>
                    <a:pt x="77" y="612"/>
                    <a:pt x="115" y="512"/>
                    <a:pt x="196" y="532"/>
                  </a:cubicBezTo>
                  <a:cubicBezTo>
                    <a:pt x="214" y="537"/>
                    <a:pt x="227" y="562"/>
                    <a:pt x="228" y="584"/>
                  </a:cubicBezTo>
                  <a:cubicBezTo>
                    <a:pt x="232" y="670"/>
                    <a:pt x="139" y="755"/>
                    <a:pt x="40" y="756"/>
                  </a:cubicBezTo>
                  <a:cubicBezTo>
                    <a:pt x="22" y="813"/>
                    <a:pt x="56" y="880"/>
                    <a:pt x="52" y="948"/>
                  </a:cubicBezTo>
                  <a:cubicBezTo>
                    <a:pt x="150" y="907"/>
                    <a:pt x="203" y="822"/>
                    <a:pt x="300" y="780"/>
                  </a:cubicBezTo>
                  <a:cubicBezTo>
                    <a:pt x="321" y="831"/>
                    <a:pt x="250" y="865"/>
                    <a:pt x="280" y="912"/>
                  </a:cubicBezTo>
                  <a:cubicBezTo>
                    <a:pt x="334" y="909"/>
                    <a:pt x="361" y="844"/>
                    <a:pt x="380" y="792"/>
                  </a:cubicBezTo>
                  <a:cubicBezTo>
                    <a:pt x="330" y="727"/>
                    <a:pt x="398" y="673"/>
                    <a:pt x="444" y="624"/>
                  </a:cubicBezTo>
                  <a:cubicBezTo>
                    <a:pt x="474" y="592"/>
                    <a:pt x="525" y="550"/>
                    <a:pt x="536" y="508"/>
                  </a:cubicBezTo>
                  <a:cubicBezTo>
                    <a:pt x="552" y="451"/>
                    <a:pt x="540" y="387"/>
                    <a:pt x="532" y="312"/>
                  </a:cubicBezTo>
                  <a:cubicBezTo>
                    <a:pt x="517" y="344"/>
                    <a:pt x="490" y="464"/>
                    <a:pt x="432" y="444"/>
                  </a:cubicBezTo>
                  <a:cubicBezTo>
                    <a:pt x="385" y="428"/>
                    <a:pt x="423" y="300"/>
                    <a:pt x="448" y="260"/>
                  </a:cubicBezTo>
                  <a:cubicBezTo>
                    <a:pt x="464" y="234"/>
                    <a:pt x="493" y="216"/>
                    <a:pt x="520" y="200"/>
                  </a:cubicBezTo>
                  <a:cubicBezTo>
                    <a:pt x="513" y="119"/>
                    <a:pt x="488" y="56"/>
                    <a:pt x="456" y="0"/>
                  </a:cubicBezTo>
                  <a:cubicBezTo>
                    <a:pt x="414" y="70"/>
                    <a:pt x="380" y="148"/>
                    <a:pt x="308" y="1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1" name="Freeform 94"/>
            <p:cNvSpPr>
              <a:spLocks/>
            </p:cNvSpPr>
            <p:nvPr/>
          </p:nvSpPr>
          <p:spPr bwMode="auto">
            <a:xfrm rot="41684">
              <a:off x="13152125" y="1906737"/>
              <a:ext cx="631454" cy="763029"/>
            </a:xfrm>
            <a:custGeom>
              <a:avLst/>
              <a:gdLst/>
              <a:ahLst/>
              <a:cxnLst>
                <a:cxn ang="0">
                  <a:pos x="364" y="152"/>
                </a:cxn>
                <a:cxn ang="0">
                  <a:pos x="380" y="120"/>
                </a:cxn>
                <a:cxn ang="0">
                  <a:pos x="268" y="44"/>
                </a:cxn>
                <a:cxn ang="0">
                  <a:pos x="304" y="124"/>
                </a:cxn>
                <a:cxn ang="0">
                  <a:pos x="68" y="0"/>
                </a:cxn>
                <a:cxn ang="0">
                  <a:pos x="48" y="84"/>
                </a:cxn>
                <a:cxn ang="0">
                  <a:pos x="224" y="236"/>
                </a:cxn>
                <a:cxn ang="0">
                  <a:pos x="28" y="140"/>
                </a:cxn>
                <a:cxn ang="0">
                  <a:pos x="0" y="240"/>
                </a:cxn>
                <a:cxn ang="0">
                  <a:pos x="220" y="444"/>
                </a:cxn>
                <a:cxn ang="0">
                  <a:pos x="156" y="460"/>
                </a:cxn>
                <a:cxn ang="0">
                  <a:pos x="260" y="576"/>
                </a:cxn>
                <a:cxn ang="0">
                  <a:pos x="276" y="496"/>
                </a:cxn>
                <a:cxn ang="0">
                  <a:pos x="380" y="588"/>
                </a:cxn>
                <a:cxn ang="0">
                  <a:pos x="464" y="704"/>
                </a:cxn>
                <a:cxn ang="0">
                  <a:pos x="548" y="572"/>
                </a:cxn>
                <a:cxn ang="0">
                  <a:pos x="496" y="540"/>
                </a:cxn>
                <a:cxn ang="0">
                  <a:pos x="432" y="368"/>
                </a:cxn>
                <a:cxn ang="0">
                  <a:pos x="572" y="488"/>
                </a:cxn>
                <a:cxn ang="0">
                  <a:pos x="564" y="332"/>
                </a:cxn>
                <a:cxn ang="0">
                  <a:pos x="364" y="152"/>
                </a:cxn>
              </a:cxnLst>
              <a:rect l="0" t="0" r="r" b="b"/>
              <a:pathLst>
                <a:path w="583" h="704">
                  <a:moveTo>
                    <a:pt x="364" y="152"/>
                  </a:moveTo>
                  <a:cubicBezTo>
                    <a:pt x="366" y="138"/>
                    <a:pt x="386" y="142"/>
                    <a:pt x="380" y="120"/>
                  </a:cubicBezTo>
                  <a:cubicBezTo>
                    <a:pt x="355" y="85"/>
                    <a:pt x="327" y="32"/>
                    <a:pt x="268" y="44"/>
                  </a:cubicBezTo>
                  <a:cubicBezTo>
                    <a:pt x="269" y="81"/>
                    <a:pt x="311" y="93"/>
                    <a:pt x="304" y="124"/>
                  </a:cubicBezTo>
                  <a:cubicBezTo>
                    <a:pt x="215" y="94"/>
                    <a:pt x="157" y="31"/>
                    <a:pt x="68" y="0"/>
                  </a:cubicBezTo>
                  <a:cubicBezTo>
                    <a:pt x="66" y="33"/>
                    <a:pt x="50" y="51"/>
                    <a:pt x="48" y="84"/>
                  </a:cubicBezTo>
                  <a:cubicBezTo>
                    <a:pt x="122" y="119"/>
                    <a:pt x="215" y="136"/>
                    <a:pt x="224" y="236"/>
                  </a:cubicBezTo>
                  <a:cubicBezTo>
                    <a:pt x="131" y="263"/>
                    <a:pt x="94" y="167"/>
                    <a:pt x="28" y="140"/>
                  </a:cubicBezTo>
                  <a:cubicBezTo>
                    <a:pt x="19" y="174"/>
                    <a:pt x="13" y="210"/>
                    <a:pt x="0" y="240"/>
                  </a:cubicBezTo>
                  <a:cubicBezTo>
                    <a:pt x="74" y="307"/>
                    <a:pt x="183" y="340"/>
                    <a:pt x="220" y="444"/>
                  </a:cubicBezTo>
                  <a:cubicBezTo>
                    <a:pt x="209" y="460"/>
                    <a:pt x="168" y="445"/>
                    <a:pt x="156" y="460"/>
                  </a:cubicBezTo>
                  <a:cubicBezTo>
                    <a:pt x="143" y="528"/>
                    <a:pt x="189" y="591"/>
                    <a:pt x="260" y="576"/>
                  </a:cubicBezTo>
                  <a:cubicBezTo>
                    <a:pt x="279" y="556"/>
                    <a:pt x="254" y="507"/>
                    <a:pt x="276" y="496"/>
                  </a:cubicBezTo>
                  <a:cubicBezTo>
                    <a:pt x="331" y="501"/>
                    <a:pt x="354" y="554"/>
                    <a:pt x="380" y="588"/>
                  </a:cubicBezTo>
                  <a:cubicBezTo>
                    <a:pt x="409" y="626"/>
                    <a:pt x="443" y="661"/>
                    <a:pt x="464" y="704"/>
                  </a:cubicBezTo>
                  <a:cubicBezTo>
                    <a:pt x="502" y="670"/>
                    <a:pt x="535" y="631"/>
                    <a:pt x="548" y="572"/>
                  </a:cubicBezTo>
                  <a:cubicBezTo>
                    <a:pt x="539" y="554"/>
                    <a:pt x="514" y="553"/>
                    <a:pt x="496" y="540"/>
                  </a:cubicBezTo>
                  <a:cubicBezTo>
                    <a:pt x="447" y="505"/>
                    <a:pt x="396" y="426"/>
                    <a:pt x="432" y="368"/>
                  </a:cubicBezTo>
                  <a:cubicBezTo>
                    <a:pt x="516" y="371"/>
                    <a:pt x="526" y="448"/>
                    <a:pt x="572" y="488"/>
                  </a:cubicBezTo>
                  <a:cubicBezTo>
                    <a:pt x="583" y="438"/>
                    <a:pt x="571" y="377"/>
                    <a:pt x="564" y="332"/>
                  </a:cubicBezTo>
                  <a:cubicBezTo>
                    <a:pt x="506" y="264"/>
                    <a:pt x="408" y="234"/>
                    <a:pt x="364" y="1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2" name="Freeform 95"/>
            <p:cNvSpPr>
              <a:spLocks/>
            </p:cNvSpPr>
            <p:nvPr/>
          </p:nvSpPr>
          <p:spPr bwMode="auto">
            <a:xfrm rot="41684">
              <a:off x="13138484" y="2723191"/>
              <a:ext cx="824119" cy="1013659"/>
            </a:xfrm>
            <a:custGeom>
              <a:avLst/>
              <a:gdLst/>
              <a:ahLst/>
              <a:cxnLst>
                <a:cxn ang="0">
                  <a:pos x="470" y="0"/>
                </a:cxn>
                <a:cxn ang="0">
                  <a:pos x="350" y="124"/>
                </a:cxn>
                <a:cxn ang="0">
                  <a:pos x="410" y="172"/>
                </a:cxn>
                <a:cxn ang="0">
                  <a:pos x="374" y="360"/>
                </a:cxn>
                <a:cxn ang="0">
                  <a:pos x="266" y="192"/>
                </a:cxn>
                <a:cxn ang="0">
                  <a:pos x="98" y="320"/>
                </a:cxn>
                <a:cxn ang="0">
                  <a:pos x="162" y="436"/>
                </a:cxn>
                <a:cxn ang="0">
                  <a:pos x="210" y="568"/>
                </a:cxn>
                <a:cxn ang="0">
                  <a:pos x="114" y="604"/>
                </a:cxn>
                <a:cxn ang="0">
                  <a:pos x="78" y="760"/>
                </a:cxn>
                <a:cxn ang="0">
                  <a:pos x="230" y="672"/>
                </a:cxn>
                <a:cxn ang="0">
                  <a:pos x="282" y="792"/>
                </a:cxn>
                <a:cxn ang="0">
                  <a:pos x="310" y="936"/>
                </a:cxn>
                <a:cxn ang="0">
                  <a:pos x="522" y="800"/>
                </a:cxn>
                <a:cxn ang="0">
                  <a:pos x="474" y="740"/>
                </a:cxn>
                <a:cxn ang="0">
                  <a:pos x="550" y="556"/>
                </a:cxn>
                <a:cxn ang="0">
                  <a:pos x="622" y="716"/>
                </a:cxn>
                <a:cxn ang="0">
                  <a:pos x="698" y="632"/>
                </a:cxn>
                <a:cxn ang="0">
                  <a:pos x="758" y="532"/>
                </a:cxn>
                <a:cxn ang="0">
                  <a:pos x="670" y="272"/>
                </a:cxn>
                <a:cxn ang="0">
                  <a:pos x="674" y="108"/>
                </a:cxn>
                <a:cxn ang="0">
                  <a:pos x="622" y="224"/>
                </a:cxn>
                <a:cxn ang="0">
                  <a:pos x="470" y="0"/>
                </a:cxn>
              </a:cxnLst>
              <a:rect l="0" t="0" r="r" b="b"/>
              <a:pathLst>
                <a:path w="760" h="936">
                  <a:moveTo>
                    <a:pt x="470" y="0"/>
                  </a:moveTo>
                  <a:cubicBezTo>
                    <a:pt x="438" y="50"/>
                    <a:pt x="374" y="67"/>
                    <a:pt x="350" y="124"/>
                  </a:cubicBezTo>
                  <a:cubicBezTo>
                    <a:pt x="365" y="148"/>
                    <a:pt x="393" y="152"/>
                    <a:pt x="410" y="172"/>
                  </a:cubicBezTo>
                  <a:cubicBezTo>
                    <a:pt x="463" y="233"/>
                    <a:pt x="452" y="358"/>
                    <a:pt x="374" y="360"/>
                  </a:cubicBezTo>
                  <a:cubicBezTo>
                    <a:pt x="290" y="363"/>
                    <a:pt x="285" y="264"/>
                    <a:pt x="266" y="192"/>
                  </a:cubicBezTo>
                  <a:cubicBezTo>
                    <a:pt x="200" y="225"/>
                    <a:pt x="154" y="277"/>
                    <a:pt x="98" y="320"/>
                  </a:cubicBezTo>
                  <a:cubicBezTo>
                    <a:pt x="115" y="357"/>
                    <a:pt x="139" y="392"/>
                    <a:pt x="162" y="436"/>
                  </a:cubicBezTo>
                  <a:cubicBezTo>
                    <a:pt x="183" y="476"/>
                    <a:pt x="216" y="530"/>
                    <a:pt x="210" y="568"/>
                  </a:cubicBezTo>
                  <a:cubicBezTo>
                    <a:pt x="201" y="624"/>
                    <a:pt x="154" y="600"/>
                    <a:pt x="114" y="604"/>
                  </a:cubicBezTo>
                  <a:cubicBezTo>
                    <a:pt x="37" y="611"/>
                    <a:pt x="0" y="740"/>
                    <a:pt x="78" y="760"/>
                  </a:cubicBezTo>
                  <a:cubicBezTo>
                    <a:pt x="170" y="783"/>
                    <a:pt x="169" y="666"/>
                    <a:pt x="230" y="672"/>
                  </a:cubicBezTo>
                  <a:cubicBezTo>
                    <a:pt x="276" y="677"/>
                    <a:pt x="274" y="747"/>
                    <a:pt x="282" y="792"/>
                  </a:cubicBezTo>
                  <a:cubicBezTo>
                    <a:pt x="292" y="844"/>
                    <a:pt x="302" y="893"/>
                    <a:pt x="310" y="936"/>
                  </a:cubicBezTo>
                  <a:cubicBezTo>
                    <a:pt x="382" y="892"/>
                    <a:pt x="477" y="872"/>
                    <a:pt x="522" y="800"/>
                  </a:cubicBezTo>
                  <a:cubicBezTo>
                    <a:pt x="507" y="777"/>
                    <a:pt x="485" y="769"/>
                    <a:pt x="474" y="740"/>
                  </a:cubicBezTo>
                  <a:cubicBezTo>
                    <a:pt x="446" y="668"/>
                    <a:pt x="485" y="563"/>
                    <a:pt x="550" y="556"/>
                  </a:cubicBezTo>
                  <a:cubicBezTo>
                    <a:pt x="630" y="548"/>
                    <a:pt x="622" y="650"/>
                    <a:pt x="622" y="716"/>
                  </a:cubicBezTo>
                  <a:cubicBezTo>
                    <a:pt x="659" y="703"/>
                    <a:pt x="673" y="667"/>
                    <a:pt x="698" y="632"/>
                  </a:cubicBezTo>
                  <a:cubicBezTo>
                    <a:pt x="718" y="604"/>
                    <a:pt x="758" y="566"/>
                    <a:pt x="758" y="532"/>
                  </a:cubicBezTo>
                  <a:cubicBezTo>
                    <a:pt x="758" y="458"/>
                    <a:pt x="630" y="371"/>
                    <a:pt x="670" y="272"/>
                  </a:cubicBezTo>
                  <a:cubicBezTo>
                    <a:pt x="760" y="279"/>
                    <a:pt x="740" y="97"/>
                    <a:pt x="674" y="108"/>
                  </a:cubicBezTo>
                  <a:cubicBezTo>
                    <a:pt x="627" y="116"/>
                    <a:pt x="664" y="203"/>
                    <a:pt x="622" y="224"/>
                  </a:cubicBezTo>
                  <a:cubicBezTo>
                    <a:pt x="549" y="172"/>
                    <a:pt x="537" y="59"/>
                    <a:pt x="47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3" name="Freeform 98"/>
            <p:cNvSpPr>
              <a:spLocks/>
            </p:cNvSpPr>
            <p:nvPr/>
          </p:nvSpPr>
          <p:spPr bwMode="auto">
            <a:xfrm rot="41684">
              <a:off x="11653886" y="3793633"/>
              <a:ext cx="1020126" cy="1071583"/>
            </a:xfrm>
            <a:custGeom>
              <a:avLst/>
              <a:gdLst/>
              <a:ahLst/>
              <a:cxnLst>
                <a:cxn ang="0">
                  <a:pos x="579" y="800"/>
                </a:cxn>
                <a:cxn ang="0">
                  <a:pos x="899" y="788"/>
                </a:cxn>
                <a:cxn ang="0">
                  <a:pos x="915" y="580"/>
                </a:cxn>
                <a:cxn ang="0">
                  <a:pos x="723" y="628"/>
                </a:cxn>
                <a:cxn ang="0">
                  <a:pos x="635" y="548"/>
                </a:cxn>
                <a:cxn ang="0">
                  <a:pos x="787" y="440"/>
                </a:cxn>
                <a:cxn ang="0">
                  <a:pos x="911" y="456"/>
                </a:cxn>
                <a:cxn ang="0">
                  <a:pos x="883" y="220"/>
                </a:cxn>
                <a:cxn ang="0">
                  <a:pos x="731" y="248"/>
                </a:cxn>
                <a:cxn ang="0">
                  <a:pos x="515" y="220"/>
                </a:cxn>
                <a:cxn ang="0">
                  <a:pos x="543" y="176"/>
                </a:cxn>
                <a:cxn ang="0">
                  <a:pos x="375" y="124"/>
                </a:cxn>
                <a:cxn ang="0">
                  <a:pos x="423" y="224"/>
                </a:cxn>
                <a:cxn ang="0">
                  <a:pos x="367" y="268"/>
                </a:cxn>
                <a:cxn ang="0">
                  <a:pos x="55" y="220"/>
                </a:cxn>
                <a:cxn ang="0">
                  <a:pos x="23" y="456"/>
                </a:cxn>
                <a:cxn ang="0">
                  <a:pos x="111" y="444"/>
                </a:cxn>
                <a:cxn ang="0">
                  <a:pos x="299" y="540"/>
                </a:cxn>
                <a:cxn ang="0">
                  <a:pos x="175" y="632"/>
                </a:cxn>
                <a:cxn ang="0">
                  <a:pos x="19" y="584"/>
                </a:cxn>
                <a:cxn ang="0">
                  <a:pos x="35" y="788"/>
                </a:cxn>
                <a:cxn ang="0">
                  <a:pos x="359" y="800"/>
                </a:cxn>
                <a:cxn ang="0">
                  <a:pos x="419" y="844"/>
                </a:cxn>
                <a:cxn ang="0">
                  <a:pos x="371" y="912"/>
                </a:cxn>
                <a:cxn ang="0">
                  <a:pos x="567" y="908"/>
                </a:cxn>
                <a:cxn ang="0">
                  <a:pos x="519" y="840"/>
                </a:cxn>
                <a:cxn ang="0">
                  <a:pos x="579" y="800"/>
                </a:cxn>
              </a:cxnLst>
              <a:rect l="0" t="0" r="r" b="b"/>
              <a:pathLst>
                <a:path w="941" h="989">
                  <a:moveTo>
                    <a:pt x="579" y="800"/>
                  </a:moveTo>
                  <a:cubicBezTo>
                    <a:pt x="679" y="787"/>
                    <a:pt x="795" y="807"/>
                    <a:pt x="899" y="788"/>
                  </a:cubicBezTo>
                  <a:cubicBezTo>
                    <a:pt x="903" y="723"/>
                    <a:pt x="941" y="636"/>
                    <a:pt x="915" y="580"/>
                  </a:cubicBezTo>
                  <a:cubicBezTo>
                    <a:pt x="863" y="598"/>
                    <a:pt x="800" y="641"/>
                    <a:pt x="723" y="628"/>
                  </a:cubicBezTo>
                  <a:cubicBezTo>
                    <a:pt x="678" y="621"/>
                    <a:pt x="636" y="588"/>
                    <a:pt x="635" y="548"/>
                  </a:cubicBezTo>
                  <a:cubicBezTo>
                    <a:pt x="634" y="482"/>
                    <a:pt x="724" y="443"/>
                    <a:pt x="787" y="440"/>
                  </a:cubicBezTo>
                  <a:cubicBezTo>
                    <a:pt x="833" y="438"/>
                    <a:pt x="871" y="460"/>
                    <a:pt x="911" y="456"/>
                  </a:cubicBezTo>
                  <a:cubicBezTo>
                    <a:pt x="930" y="380"/>
                    <a:pt x="886" y="301"/>
                    <a:pt x="883" y="220"/>
                  </a:cubicBezTo>
                  <a:cubicBezTo>
                    <a:pt x="832" y="228"/>
                    <a:pt x="783" y="240"/>
                    <a:pt x="731" y="248"/>
                  </a:cubicBezTo>
                  <a:cubicBezTo>
                    <a:pt x="663" y="259"/>
                    <a:pt x="517" y="297"/>
                    <a:pt x="515" y="220"/>
                  </a:cubicBezTo>
                  <a:cubicBezTo>
                    <a:pt x="515" y="198"/>
                    <a:pt x="532" y="194"/>
                    <a:pt x="543" y="176"/>
                  </a:cubicBezTo>
                  <a:cubicBezTo>
                    <a:pt x="622" y="44"/>
                    <a:pt x="380" y="0"/>
                    <a:pt x="375" y="124"/>
                  </a:cubicBezTo>
                  <a:cubicBezTo>
                    <a:pt x="373" y="169"/>
                    <a:pt x="426" y="190"/>
                    <a:pt x="423" y="224"/>
                  </a:cubicBezTo>
                  <a:cubicBezTo>
                    <a:pt x="422" y="245"/>
                    <a:pt x="393" y="264"/>
                    <a:pt x="367" y="268"/>
                  </a:cubicBezTo>
                  <a:cubicBezTo>
                    <a:pt x="274" y="282"/>
                    <a:pt x="144" y="227"/>
                    <a:pt x="55" y="220"/>
                  </a:cubicBezTo>
                  <a:cubicBezTo>
                    <a:pt x="48" y="298"/>
                    <a:pt x="9" y="384"/>
                    <a:pt x="23" y="456"/>
                  </a:cubicBezTo>
                  <a:cubicBezTo>
                    <a:pt x="52" y="467"/>
                    <a:pt x="79" y="447"/>
                    <a:pt x="111" y="444"/>
                  </a:cubicBezTo>
                  <a:cubicBezTo>
                    <a:pt x="198" y="435"/>
                    <a:pt x="292" y="475"/>
                    <a:pt x="299" y="540"/>
                  </a:cubicBezTo>
                  <a:cubicBezTo>
                    <a:pt x="306" y="603"/>
                    <a:pt x="234" y="633"/>
                    <a:pt x="175" y="632"/>
                  </a:cubicBezTo>
                  <a:cubicBezTo>
                    <a:pt x="107" y="632"/>
                    <a:pt x="73" y="592"/>
                    <a:pt x="19" y="584"/>
                  </a:cubicBezTo>
                  <a:cubicBezTo>
                    <a:pt x="0" y="645"/>
                    <a:pt x="32" y="722"/>
                    <a:pt x="35" y="788"/>
                  </a:cubicBezTo>
                  <a:cubicBezTo>
                    <a:pt x="126" y="810"/>
                    <a:pt x="268" y="787"/>
                    <a:pt x="359" y="800"/>
                  </a:cubicBezTo>
                  <a:cubicBezTo>
                    <a:pt x="385" y="804"/>
                    <a:pt x="420" y="820"/>
                    <a:pt x="419" y="844"/>
                  </a:cubicBezTo>
                  <a:cubicBezTo>
                    <a:pt x="418" y="875"/>
                    <a:pt x="370" y="877"/>
                    <a:pt x="371" y="912"/>
                  </a:cubicBezTo>
                  <a:cubicBezTo>
                    <a:pt x="374" y="989"/>
                    <a:pt x="569" y="982"/>
                    <a:pt x="567" y="908"/>
                  </a:cubicBezTo>
                  <a:cubicBezTo>
                    <a:pt x="566" y="887"/>
                    <a:pt x="517" y="874"/>
                    <a:pt x="519" y="840"/>
                  </a:cubicBezTo>
                  <a:cubicBezTo>
                    <a:pt x="520" y="816"/>
                    <a:pt x="553" y="804"/>
                    <a:pt x="579" y="8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4" name="Freeform 102"/>
            <p:cNvSpPr>
              <a:spLocks/>
            </p:cNvSpPr>
            <p:nvPr/>
          </p:nvSpPr>
          <p:spPr bwMode="auto">
            <a:xfrm rot="41684">
              <a:off x="12838751" y="2110052"/>
              <a:ext cx="799619" cy="975786"/>
            </a:xfrm>
            <a:custGeom>
              <a:avLst/>
              <a:gdLst/>
              <a:ahLst/>
              <a:cxnLst>
                <a:cxn ang="0">
                  <a:pos x="210" y="162"/>
                </a:cxn>
                <a:cxn ang="0">
                  <a:pos x="26" y="30"/>
                </a:cxn>
                <a:cxn ang="0">
                  <a:pos x="158" y="202"/>
                </a:cxn>
                <a:cxn ang="0">
                  <a:pos x="30" y="266"/>
                </a:cxn>
                <a:cxn ang="0">
                  <a:pos x="94" y="382"/>
                </a:cxn>
                <a:cxn ang="0">
                  <a:pos x="170" y="490"/>
                </a:cxn>
                <a:cxn ang="0">
                  <a:pos x="238" y="614"/>
                </a:cxn>
                <a:cxn ang="0">
                  <a:pos x="366" y="850"/>
                </a:cxn>
                <a:cxn ang="0">
                  <a:pos x="450" y="782"/>
                </a:cxn>
                <a:cxn ang="0">
                  <a:pos x="542" y="722"/>
                </a:cxn>
                <a:cxn ang="0">
                  <a:pos x="598" y="850"/>
                </a:cxn>
                <a:cxn ang="0">
                  <a:pos x="702" y="846"/>
                </a:cxn>
                <a:cxn ang="0">
                  <a:pos x="610" y="662"/>
                </a:cxn>
                <a:cxn ang="0">
                  <a:pos x="738" y="530"/>
                </a:cxn>
                <a:cxn ang="0">
                  <a:pos x="666" y="422"/>
                </a:cxn>
                <a:cxn ang="0">
                  <a:pos x="578" y="334"/>
                </a:cxn>
                <a:cxn ang="0">
                  <a:pos x="418" y="250"/>
                </a:cxn>
                <a:cxn ang="0">
                  <a:pos x="478" y="234"/>
                </a:cxn>
                <a:cxn ang="0">
                  <a:pos x="386" y="142"/>
                </a:cxn>
                <a:cxn ang="0">
                  <a:pos x="278" y="66"/>
                </a:cxn>
                <a:cxn ang="0">
                  <a:pos x="210" y="162"/>
                </a:cxn>
              </a:cxnLst>
              <a:rect l="0" t="0" r="r" b="b"/>
              <a:pathLst>
                <a:path w="738" h="901">
                  <a:moveTo>
                    <a:pt x="210" y="162"/>
                  </a:moveTo>
                  <a:cubicBezTo>
                    <a:pt x="142" y="170"/>
                    <a:pt x="118" y="0"/>
                    <a:pt x="26" y="30"/>
                  </a:cubicBezTo>
                  <a:cubicBezTo>
                    <a:pt x="0" y="122"/>
                    <a:pt x="169" y="133"/>
                    <a:pt x="158" y="202"/>
                  </a:cubicBezTo>
                  <a:cubicBezTo>
                    <a:pt x="152" y="245"/>
                    <a:pt x="64" y="240"/>
                    <a:pt x="30" y="266"/>
                  </a:cubicBezTo>
                  <a:cubicBezTo>
                    <a:pt x="52" y="304"/>
                    <a:pt x="72" y="343"/>
                    <a:pt x="94" y="382"/>
                  </a:cubicBezTo>
                  <a:cubicBezTo>
                    <a:pt x="115" y="420"/>
                    <a:pt x="134" y="466"/>
                    <a:pt x="170" y="490"/>
                  </a:cubicBezTo>
                  <a:cubicBezTo>
                    <a:pt x="218" y="261"/>
                    <a:pt x="509" y="652"/>
                    <a:pt x="238" y="614"/>
                  </a:cubicBezTo>
                  <a:cubicBezTo>
                    <a:pt x="260" y="698"/>
                    <a:pt x="326" y="772"/>
                    <a:pt x="366" y="850"/>
                  </a:cubicBezTo>
                  <a:cubicBezTo>
                    <a:pt x="395" y="830"/>
                    <a:pt x="419" y="808"/>
                    <a:pt x="450" y="782"/>
                  </a:cubicBezTo>
                  <a:cubicBezTo>
                    <a:pt x="473" y="763"/>
                    <a:pt x="511" y="720"/>
                    <a:pt x="542" y="722"/>
                  </a:cubicBezTo>
                  <a:cubicBezTo>
                    <a:pt x="597" y="726"/>
                    <a:pt x="576" y="809"/>
                    <a:pt x="598" y="850"/>
                  </a:cubicBezTo>
                  <a:cubicBezTo>
                    <a:pt x="622" y="894"/>
                    <a:pt x="691" y="901"/>
                    <a:pt x="702" y="846"/>
                  </a:cubicBezTo>
                  <a:cubicBezTo>
                    <a:pt x="723" y="739"/>
                    <a:pt x="596" y="744"/>
                    <a:pt x="610" y="662"/>
                  </a:cubicBezTo>
                  <a:cubicBezTo>
                    <a:pt x="620" y="600"/>
                    <a:pt x="714" y="596"/>
                    <a:pt x="738" y="530"/>
                  </a:cubicBezTo>
                  <a:cubicBezTo>
                    <a:pt x="717" y="495"/>
                    <a:pt x="692" y="457"/>
                    <a:pt x="666" y="422"/>
                  </a:cubicBezTo>
                  <a:cubicBezTo>
                    <a:pt x="641" y="388"/>
                    <a:pt x="614" y="347"/>
                    <a:pt x="578" y="334"/>
                  </a:cubicBezTo>
                  <a:cubicBezTo>
                    <a:pt x="591" y="521"/>
                    <a:pt x="372" y="358"/>
                    <a:pt x="418" y="250"/>
                  </a:cubicBezTo>
                  <a:cubicBezTo>
                    <a:pt x="432" y="239"/>
                    <a:pt x="450" y="232"/>
                    <a:pt x="478" y="234"/>
                  </a:cubicBezTo>
                  <a:cubicBezTo>
                    <a:pt x="461" y="193"/>
                    <a:pt x="419" y="168"/>
                    <a:pt x="386" y="142"/>
                  </a:cubicBezTo>
                  <a:cubicBezTo>
                    <a:pt x="352" y="116"/>
                    <a:pt x="317" y="86"/>
                    <a:pt x="278" y="66"/>
                  </a:cubicBezTo>
                  <a:cubicBezTo>
                    <a:pt x="254" y="96"/>
                    <a:pt x="250" y="157"/>
                    <a:pt x="210" y="16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5" name="Freeform 106"/>
            <p:cNvSpPr>
              <a:spLocks/>
            </p:cNvSpPr>
            <p:nvPr/>
          </p:nvSpPr>
          <p:spPr bwMode="auto">
            <a:xfrm rot="41684">
              <a:off x="11816891" y="2321102"/>
              <a:ext cx="720547" cy="1194112"/>
            </a:xfrm>
            <a:custGeom>
              <a:avLst/>
              <a:gdLst/>
              <a:ahLst/>
              <a:cxnLst>
                <a:cxn ang="0">
                  <a:pos x="57" y="435"/>
                </a:cxn>
                <a:cxn ang="0">
                  <a:pos x="153" y="411"/>
                </a:cxn>
                <a:cxn ang="0">
                  <a:pos x="101" y="623"/>
                </a:cxn>
                <a:cxn ang="0">
                  <a:pos x="29" y="579"/>
                </a:cxn>
                <a:cxn ang="0">
                  <a:pos x="1" y="843"/>
                </a:cxn>
                <a:cxn ang="0">
                  <a:pos x="293" y="887"/>
                </a:cxn>
                <a:cxn ang="0">
                  <a:pos x="253" y="995"/>
                </a:cxn>
                <a:cxn ang="0">
                  <a:pos x="413" y="1007"/>
                </a:cxn>
                <a:cxn ang="0">
                  <a:pos x="373" y="879"/>
                </a:cxn>
                <a:cxn ang="0">
                  <a:pos x="665" y="843"/>
                </a:cxn>
                <a:cxn ang="0">
                  <a:pos x="633" y="575"/>
                </a:cxn>
                <a:cxn ang="0">
                  <a:pos x="517" y="623"/>
                </a:cxn>
                <a:cxn ang="0">
                  <a:pos x="521" y="407"/>
                </a:cxn>
                <a:cxn ang="0">
                  <a:pos x="609" y="431"/>
                </a:cxn>
                <a:cxn ang="0">
                  <a:pos x="549" y="187"/>
                </a:cxn>
                <a:cxn ang="0">
                  <a:pos x="381" y="219"/>
                </a:cxn>
                <a:cxn ang="0">
                  <a:pos x="373" y="107"/>
                </a:cxn>
                <a:cxn ang="0">
                  <a:pos x="325" y="11"/>
                </a:cxn>
                <a:cxn ang="0">
                  <a:pos x="305" y="191"/>
                </a:cxn>
                <a:cxn ang="0">
                  <a:pos x="113" y="187"/>
                </a:cxn>
                <a:cxn ang="0">
                  <a:pos x="57" y="435"/>
                </a:cxn>
              </a:cxnLst>
              <a:rect l="0" t="0" r="r" b="b"/>
              <a:pathLst>
                <a:path w="665" h="1102">
                  <a:moveTo>
                    <a:pt x="57" y="435"/>
                  </a:moveTo>
                  <a:cubicBezTo>
                    <a:pt x="89" y="435"/>
                    <a:pt x="106" y="403"/>
                    <a:pt x="153" y="411"/>
                  </a:cubicBezTo>
                  <a:cubicBezTo>
                    <a:pt x="265" y="430"/>
                    <a:pt x="235" y="651"/>
                    <a:pt x="101" y="623"/>
                  </a:cubicBezTo>
                  <a:cubicBezTo>
                    <a:pt x="69" y="616"/>
                    <a:pt x="71" y="589"/>
                    <a:pt x="29" y="579"/>
                  </a:cubicBezTo>
                  <a:cubicBezTo>
                    <a:pt x="0" y="648"/>
                    <a:pt x="9" y="753"/>
                    <a:pt x="1" y="843"/>
                  </a:cubicBezTo>
                  <a:cubicBezTo>
                    <a:pt x="89" y="870"/>
                    <a:pt x="283" y="798"/>
                    <a:pt x="293" y="887"/>
                  </a:cubicBezTo>
                  <a:cubicBezTo>
                    <a:pt x="298" y="934"/>
                    <a:pt x="253" y="952"/>
                    <a:pt x="253" y="995"/>
                  </a:cubicBezTo>
                  <a:cubicBezTo>
                    <a:pt x="253" y="1102"/>
                    <a:pt x="404" y="1102"/>
                    <a:pt x="413" y="1007"/>
                  </a:cubicBezTo>
                  <a:cubicBezTo>
                    <a:pt x="419" y="948"/>
                    <a:pt x="361" y="932"/>
                    <a:pt x="373" y="879"/>
                  </a:cubicBezTo>
                  <a:cubicBezTo>
                    <a:pt x="390" y="805"/>
                    <a:pt x="582" y="860"/>
                    <a:pt x="665" y="843"/>
                  </a:cubicBezTo>
                  <a:cubicBezTo>
                    <a:pt x="657" y="761"/>
                    <a:pt x="664" y="645"/>
                    <a:pt x="633" y="575"/>
                  </a:cubicBezTo>
                  <a:cubicBezTo>
                    <a:pt x="591" y="602"/>
                    <a:pt x="569" y="633"/>
                    <a:pt x="517" y="623"/>
                  </a:cubicBezTo>
                  <a:cubicBezTo>
                    <a:pt x="415" y="604"/>
                    <a:pt x="418" y="414"/>
                    <a:pt x="521" y="407"/>
                  </a:cubicBezTo>
                  <a:cubicBezTo>
                    <a:pt x="558" y="405"/>
                    <a:pt x="574" y="437"/>
                    <a:pt x="609" y="431"/>
                  </a:cubicBezTo>
                  <a:cubicBezTo>
                    <a:pt x="605" y="349"/>
                    <a:pt x="566" y="269"/>
                    <a:pt x="549" y="187"/>
                  </a:cubicBezTo>
                  <a:cubicBezTo>
                    <a:pt x="490" y="195"/>
                    <a:pt x="447" y="218"/>
                    <a:pt x="381" y="219"/>
                  </a:cubicBezTo>
                  <a:cubicBezTo>
                    <a:pt x="335" y="197"/>
                    <a:pt x="369" y="145"/>
                    <a:pt x="373" y="107"/>
                  </a:cubicBezTo>
                  <a:cubicBezTo>
                    <a:pt x="378" y="64"/>
                    <a:pt x="356" y="0"/>
                    <a:pt x="325" y="11"/>
                  </a:cubicBezTo>
                  <a:cubicBezTo>
                    <a:pt x="247" y="38"/>
                    <a:pt x="319" y="139"/>
                    <a:pt x="305" y="191"/>
                  </a:cubicBezTo>
                  <a:cubicBezTo>
                    <a:pt x="287" y="258"/>
                    <a:pt x="164" y="188"/>
                    <a:pt x="113" y="187"/>
                  </a:cubicBezTo>
                  <a:cubicBezTo>
                    <a:pt x="98" y="271"/>
                    <a:pt x="55" y="347"/>
                    <a:pt x="57" y="4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6" name="Freeform 107"/>
            <p:cNvSpPr>
              <a:spLocks/>
            </p:cNvSpPr>
            <p:nvPr/>
          </p:nvSpPr>
          <p:spPr bwMode="auto">
            <a:xfrm rot="41684">
              <a:off x="12405151" y="1787894"/>
              <a:ext cx="714979" cy="573663"/>
            </a:xfrm>
            <a:custGeom>
              <a:avLst/>
              <a:gdLst/>
              <a:ahLst/>
              <a:cxnLst>
                <a:cxn ang="0">
                  <a:pos x="540" y="474"/>
                </a:cxn>
                <a:cxn ang="0">
                  <a:pos x="400" y="310"/>
                </a:cxn>
                <a:cxn ang="0">
                  <a:pos x="404" y="302"/>
                </a:cxn>
                <a:cxn ang="0">
                  <a:pos x="544" y="362"/>
                </a:cxn>
                <a:cxn ang="0">
                  <a:pos x="600" y="430"/>
                </a:cxn>
                <a:cxn ang="0">
                  <a:pos x="660" y="334"/>
                </a:cxn>
                <a:cxn ang="0">
                  <a:pos x="532" y="250"/>
                </a:cxn>
                <a:cxn ang="0">
                  <a:pos x="420" y="158"/>
                </a:cxn>
                <a:cxn ang="0">
                  <a:pos x="468" y="150"/>
                </a:cxn>
                <a:cxn ang="0">
                  <a:pos x="332" y="82"/>
                </a:cxn>
                <a:cxn ang="0">
                  <a:pos x="348" y="126"/>
                </a:cxn>
                <a:cxn ang="0">
                  <a:pos x="92" y="6"/>
                </a:cxn>
                <a:cxn ang="0">
                  <a:pos x="40" y="18"/>
                </a:cxn>
                <a:cxn ang="0">
                  <a:pos x="208" y="142"/>
                </a:cxn>
                <a:cxn ang="0">
                  <a:pos x="16" y="30"/>
                </a:cxn>
                <a:cxn ang="0">
                  <a:pos x="0" y="66"/>
                </a:cxn>
                <a:cxn ang="0">
                  <a:pos x="100" y="154"/>
                </a:cxn>
                <a:cxn ang="0">
                  <a:pos x="180" y="258"/>
                </a:cxn>
                <a:cxn ang="0">
                  <a:pos x="128" y="242"/>
                </a:cxn>
                <a:cxn ang="0">
                  <a:pos x="216" y="354"/>
                </a:cxn>
                <a:cxn ang="0">
                  <a:pos x="228" y="310"/>
                </a:cxn>
                <a:cxn ang="0">
                  <a:pos x="416" y="530"/>
                </a:cxn>
                <a:cxn ang="0">
                  <a:pos x="540" y="474"/>
                </a:cxn>
              </a:cxnLst>
              <a:rect l="0" t="0" r="r" b="b"/>
              <a:pathLst>
                <a:path w="660" h="530">
                  <a:moveTo>
                    <a:pt x="540" y="474"/>
                  </a:moveTo>
                  <a:cubicBezTo>
                    <a:pt x="485" y="427"/>
                    <a:pt x="415" y="397"/>
                    <a:pt x="400" y="310"/>
                  </a:cubicBezTo>
                  <a:cubicBezTo>
                    <a:pt x="403" y="309"/>
                    <a:pt x="405" y="307"/>
                    <a:pt x="404" y="302"/>
                  </a:cubicBezTo>
                  <a:cubicBezTo>
                    <a:pt x="466" y="295"/>
                    <a:pt x="511" y="327"/>
                    <a:pt x="544" y="362"/>
                  </a:cubicBezTo>
                  <a:cubicBezTo>
                    <a:pt x="565" y="384"/>
                    <a:pt x="571" y="420"/>
                    <a:pt x="600" y="430"/>
                  </a:cubicBezTo>
                  <a:cubicBezTo>
                    <a:pt x="629" y="407"/>
                    <a:pt x="642" y="368"/>
                    <a:pt x="660" y="334"/>
                  </a:cubicBezTo>
                  <a:cubicBezTo>
                    <a:pt x="619" y="308"/>
                    <a:pt x="577" y="278"/>
                    <a:pt x="532" y="250"/>
                  </a:cubicBezTo>
                  <a:cubicBezTo>
                    <a:pt x="490" y="224"/>
                    <a:pt x="435" y="202"/>
                    <a:pt x="420" y="158"/>
                  </a:cubicBezTo>
                  <a:cubicBezTo>
                    <a:pt x="436" y="155"/>
                    <a:pt x="464" y="165"/>
                    <a:pt x="468" y="150"/>
                  </a:cubicBezTo>
                  <a:cubicBezTo>
                    <a:pt x="441" y="109"/>
                    <a:pt x="397" y="86"/>
                    <a:pt x="332" y="82"/>
                  </a:cubicBezTo>
                  <a:cubicBezTo>
                    <a:pt x="326" y="107"/>
                    <a:pt x="359" y="109"/>
                    <a:pt x="348" y="126"/>
                  </a:cubicBezTo>
                  <a:cubicBezTo>
                    <a:pt x="267" y="98"/>
                    <a:pt x="167" y="34"/>
                    <a:pt x="92" y="6"/>
                  </a:cubicBezTo>
                  <a:cubicBezTo>
                    <a:pt x="76" y="0"/>
                    <a:pt x="55" y="6"/>
                    <a:pt x="40" y="18"/>
                  </a:cubicBezTo>
                  <a:cubicBezTo>
                    <a:pt x="99" y="54"/>
                    <a:pt x="193" y="76"/>
                    <a:pt x="208" y="142"/>
                  </a:cubicBezTo>
                  <a:cubicBezTo>
                    <a:pt x="116" y="133"/>
                    <a:pt x="85" y="62"/>
                    <a:pt x="16" y="30"/>
                  </a:cubicBezTo>
                  <a:cubicBezTo>
                    <a:pt x="15" y="47"/>
                    <a:pt x="2" y="51"/>
                    <a:pt x="0" y="66"/>
                  </a:cubicBezTo>
                  <a:cubicBezTo>
                    <a:pt x="35" y="90"/>
                    <a:pt x="67" y="124"/>
                    <a:pt x="100" y="154"/>
                  </a:cubicBezTo>
                  <a:cubicBezTo>
                    <a:pt x="131" y="183"/>
                    <a:pt x="178" y="212"/>
                    <a:pt x="180" y="258"/>
                  </a:cubicBezTo>
                  <a:cubicBezTo>
                    <a:pt x="162" y="254"/>
                    <a:pt x="150" y="243"/>
                    <a:pt x="128" y="242"/>
                  </a:cubicBezTo>
                  <a:cubicBezTo>
                    <a:pt x="121" y="301"/>
                    <a:pt x="159" y="347"/>
                    <a:pt x="216" y="354"/>
                  </a:cubicBezTo>
                  <a:cubicBezTo>
                    <a:pt x="228" y="347"/>
                    <a:pt x="220" y="320"/>
                    <a:pt x="228" y="310"/>
                  </a:cubicBezTo>
                  <a:cubicBezTo>
                    <a:pt x="321" y="353"/>
                    <a:pt x="354" y="456"/>
                    <a:pt x="416" y="530"/>
                  </a:cubicBezTo>
                  <a:cubicBezTo>
                    <a:pt x="460" y="514"/>
                    <a:pt x="512" y="506"/>
                    <a:pt x="540" y="4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7" name="Freeform 108"/>
            <p:cNvSpPr>
              <a:spLocks/>
            </p:cNvSpPr>
            <p:nvPr/>
          </p:nvSpPr>
          <p:spPr bwMode="auto">
            <a:xfrm rot="41684">
              <a:off x="11676449" y="1428845"/>
              <a:ext cx="1013443" cy="609309"/>
            </a:xfrm>
            <a:custGeom>
              <a:avLst/>
              <a:gdLst/>
              <a:ahLst/>
              <a:cxnLst>
                <a:cxn ang="0">
                  <a:pos x="469" y="71"/>
                </a:cxn>
                <a:cxn ang="0">
                  <a:pos x="420" y="79"/>
                </a:cxn>
                <a:cxn ang="0">
                  <a:pos x="276" y="19"/>
                </a:cxn>
                <a:cxn ang="0">
                  <a:pos x="352" y="103"/>
                </a:cxn>
                <a:cxn ang="0">
                  <a:pos x="257" y="120"/>
                </a:cxn>
                <a:cxn ang="0">
                  <a:pos x="207" y="194"/>
                </a:cxn>
                <a:cxn ang="0">
                  <a:pos x="48" y="192"/>
                </a:cxn>
                <a:cxn ang="0">
                  <a:pos x="0" y="207"/>
                </a:cxn>
                <a:cxn ang="0">
                  <a:pos x="60" y="215"/>
                </a:cxn>
                <a:cxn ang="0">
                  <a:pos x="208" y="207"/>
                </a:cxn>
                <a:cxn ang="0">
                  <a:pos x="164" y="267"/>
                </a:cxn>
                <a:cxn ang="0">
                  <a:pos x="132" y="279"/>
                </a:cxn>
                <a:cxn ang="0">
                  <a:pos x="140" y="303"/>
                </a:cxn>
                <a:cxn ang="0">
                  <a:pos x="168" y="291"/>
                </a:cxn>
                <a:cxn ang="0">
                  <a:pos x="252" y="327"/>
                </a:cxn>
                <a:cxn ang="0">
                  <a:pos x="80" y="447"/>
                </a:cxn>
                <a:cxn ang="0">
                  <a:pos x="272" y="343"/>
                </a:cxn>
                <a:cxn ang="0">
                  <a:pos x="308" y="423"/>
                </a:cxn>
                <a:cxn ang="0">
                  <a:pos x="336" y="435"/>
                </a:cxn>
                <a:cxn ang="0">
                  <a:pos x="456" y="395"/>
                </a:cxn>
                <a:cxn ang="0">
                  <a:pos x="468" y="563"/>
                </a:cxn>
                <a:cxn ang="0">
                  <a:pos x="484" y="395"/>
                </a:cxn>
                <a:cxn ang="0">
                  <a:pos x="592" y="415"/>
                </a:cxn>
                <a:cxn ang="0">
                  <a:pos x="608" y="431"/>
                </a:cxn>
                <a:cxn ang="0">
                  <a:pos x="633" y="422"/>
                </a:cxn>
                <a:cxn ang="0">
                  <a:pos x="624" y="403"/>
                </a:cxn>
                <a:cxn ang="0">
                  <a:pos x="672" y="343"/>
                </a:cxn>
                <a:cxn ang="0">
                  <a:pos x="860" y="451"/>
                </a:cxn>
                <a:cxn ang="0">
                  <a:pos x="692" y="323"/>
                </a:cxn>
                <a:cxn ang="0">
                  <a:pos x="764" y="297"/>
                </a:cxn>
                <a:cxn ang="0">
                  <a:pos x="765" y="258"/>
                </a:cxn>
                <a:cxn ang="0">
                  <a:pos x="732" y="207"/>
                </a:cxn>
                <a:cxn ang="0">
                  <a:pos x="936" y="207"/>
                </a:cxn>
                <a:cxn ang="0">
                  <a:pos x="720" y="191"/>
                </a:cxn>
                <a:cxn ang="0">
                  <a:pos x="716" y="135"/>
                </a:cxn>
                <a:cxn ang="0">
                  <a:pos x="692" y="123"/>
                </a:cxn>
                <a:cxn ang="0">
                  <a:pos x="584" y="103"/>
                </a:cxn>
                <a:cxn ang="0">
                  <a:pos x="664" y="27"/>
                </a:cxn>
                <a:cxn ang="0">
                  <a:pos x="564" y="95"/>
                </a:cxn>
                <a:cxn ang="0">
                  <a:pos x="516" y="79"/>
                </a:cxn>
                <a:cxn ang="0">
                  <a:pos x="469" y="71"/>
                </a:cxn>
              </a:cxnLst>
              <a:rect l="0" t="0" r="r" b="b"/>
              <a:pathLst>
                <a:path w="936" h="563">
                  <a:moveTo>
                    <a:pt x="469" y="71"/>
                  </a:moveTo>
                  <a:cubicBezTo>
                    <a:pt x="448" y="70"/>
                    <a:pt x="420" y="79"/>
                    <a:pt x="420" y="79"/>
                  </a:cubicBezTo>
                  <a:cubicBezTo>
                    <a:pt x="347" y="135"/>
                    <a:pt x="349" y="13"/>
                    <a:pt x="276" y="19"/>
                  </a:cubicBezTo>
                  <a:cubicBezTo>
                    <a:pt x="271" y="62"/>
                    <a:pt x="341" y="62"/>
                    <a:pt x="352" y="103"/>
                  </a:cubicBezTo>
                  <a:cubicBezTo>
                    <a:pt x="318" y="109"/>
                    <a:pt x="266" y="117"/>
                    <a:pt x="257" y="120"/>
                  </a:cubicBezTo>
                  <a:cubicBezTo>
                    <a:pt x="248" y="123"/>
                    <a:pt x="181" y="145"/>
                    <a:pt x="207" y="194"/>
                  </a:cubicBezTo>
                  <a:cubicBezTo>
                    <a:pt x="172" y="194"/>
                    <a:pt x="80" y="189"/>
                    <a:pt x="48" y="192"/>
                  </a:cubicBezTo>
                  <a:cubicBezTo>
                    <a:pt x="18" y="196"/>
                    <a:pt x="0" y="205"/>
                    <a:pt x="0" y="207"/>
                  </a:cubicBezTo>
                  <a:cubicBezTo>
                    <a:pt x="0" y="208"/>
                    <a:pt x="28" y="216"/>
                    <a:pt x="60" y="215"/>
                  </a:cubicBezTo>
                  <a:cubicBezTo>
                    <a:pt x="106" y="213"/>
                    <a:pt x="164" y="202"/>
                    <a:pt x="208" y="207"/>
                  </a:cubicBezTo>
                  <a:cubicBezTo>
                    <a:pt x="198" y="232"/>
                    <a:pt x="172" y="241"/>
                    <a:pt x="164" y="267"/>
                  </a:cubicBezTo>
                  <a:cubicBezTo>
                    <a:pt x="163" y="276"/>
                    <a:pt x="152" y="279"/>
                    <a:pt x="132" y="279"/>
                  </a:cubicBezTo>
                  <a:cubicBezTo>
                    <a:pt x="140" y="303"/>
                    <a:pt x="140" y="303"/>
                    <a:pt x="140" y="303"/>
                  </a:cubicBezTo>
                  <a:cubicBezTo>
                    <a:pt x="149" y="290"/>
                    <a:pt x="175" y="289"/>
                    <a:pt x="168" y="291"/>
                  </a:cubicBezTo>
                  <a:cubicBezTo>
                    <a:pt x="188" y="311"/>
                    <a:pt x="221" y="318"/>
                    <a:pt x="252" y="327"/>
                  </a:cubicBezTo>
                  <a:cubicBezTo>
                    <a:pt x="204" y="376"/>
                    <a:pt x="116" y="386"/>
                    <a:pt x="80" y="447"/>
                  </a:cubicBezTo>
                  <a:cubicBezTo>
                    <a:pt x="165" y="450"/>
                    <a:pt x="192" y="359"/>
                    <a:pt x="272" y="343"/>
                  </a:cubicBezTo>
                  <a:cubicBezTo>
                    <a:pt x="282" y="368"/>
                    <a:pt x="338" y="398"/>
                    <a:pt x="308" y="423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57" y="382"/>
                    <a:pt x="423" y="401"/>
                    <a:pt x="456" y="395"/>
                  </a:cubicBezTo>
                  <a:cubicBezTo>
                    <a:pt x="481" y="441"/>
                    <a:pt x="425" y="523"/>
                    <a:pt x="468" y="563"/>
                  </a:cubicBezTo>
                  <a:cubicBezTo>
                    <a:pt x="524" y="534"/>
                    <a:pt x="465" y="447"/>
                    <a:pt x="484" y="395"/>
                  </a:cubicBezTo>
                  <a:cubicBezTo>
                    <a:pt x="520" y="402"/>
                    <a:pt x="592" y="415"/>
                    <a:pt x="592" y="415"/>
                  </a:cubicBezTo>
                  <a:cubicBezTo>
                    <a:pt x="592" y="415"/>
                    <a:pt x="602" y="414"/>
                    <a:pt x="608" y="431"/>
                  </a:cubicBezTo>
                  <a:cubicBezTo>
                    <a:pt x="633" y="422"/>
                    <a:pt x="633" y="422"/>
                    <a:pt x="633" y="422"/>
                  </a:cubicBezTo>
                  <a:cubicBezTo>
                    <a:pt x="633" y="422"/>
                    <a:pt x="615" y="406"/>
                    <a:pt x="624" y="403"/>
                  </a:cubicBezTo>
                  <a:cubicBezTo>
                    <a:pt x="643" y="383"/>
                    <a:pt x="645" y="377"/>
                    <a:pt x="672" y="343"/>
                  </a:cubicBezTo>
                  <a:cubicBezTo>
                    <a:pt x="751" y="363"/>
                    <a:pt x="776" y="436"/>
                    <a:pt x="860" y="451"/>
                  </a:cubicBezTo>
                  <a:cubicBezTo>
                    <a:pt x="835" y="377"/>
                    <a:pt x="731" y="383"/>
                    <a:pt x="692" y="323"/>
                  </a:cubicBezTo>
                  <a:cubicBezTo>
                    <a:pt x="726" y="321"/>
                    <a:pt x="757" y="302"/>
                    <a:pt x="764" y="297"/>
                  </a:cubicBezTo>
                  <a:cubicBezTo>
                    <a:pt x="765" y="258"/>
                    <a:pt x="765" y="258"/>
                    <a:pt x="765" y="258"/>
                  </a:cubicBezTo>
                  <a:cubicBezTo>
                    <a:pt x="756" y="247"/>
                    <a:pt x="732" y="224"/>
                    <a:pt x="732" y="207"/>
                  </a:cubicBezTo>
                  <a:cubicBezTo>
                    <a:pt x="797" y="195"/>
                    <a:pt x="869" y="223"/>
                    <a:pt x="936" y="207"/>
                  </a:cubicBezTo>
                  <a:cubicBezTo>
                    <a:pt x="889" y="169"/>
                    <a:pt x="783" y="208"/>
                    <a:pt x="720" y="191"/>
                  </a:cubicBezTo>
                  <a:cubicBezTo>
                    <a:pt x="727" y="171"/>
                    <a:pt x="716" y="135"/>
                    <a:pt x="716" y="135"/>
                  </a:cubicBezTo>
                  <a:cubicBezTo>
                    <a:pt x="692" y="123"/>
                    <a:pt x="692" y="123"/>
                    <a:pt x="692" y="123"/>
                  </a:cubicBezTo>
                  <a:cubicBezTo>
                    <a:pt x="692" y="123"/>
                    <a:pt x="620" y="110"/>
                    <a:pt x="584" y="103"/>
                  </a:cubicBezTo>
                  <a:cubicBezTo>
                    <a:pt x="598" y="65"/>
                    <a:pt x="649" y="64"/>
                    <a:pt x="664" y="27"/>
                  </a:cubicBezTo>
                  <a:cubicBezTo>
                    <a:pt x="612" y="0"/>
                    <a:pt x="598" y="77"/>
                    <a:pt x="564" y="95"/>
                  </a:cubicBezTo>
                  <a:cubicBezTo>
                    <a:pt x="542" y="96"/>
                    <a:pt x="534" y="83"/>
                    <a:pt x="516" y="79"/>
                  </a:cubicBezTo>
                  <a:cubicBezTo>
                    <a:pt x="516" y="79"/>
                    <a:pt x="490" y="71"/>
                    <a:pt x="469" y="7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8" name="Freeform 99"/>
            <p:cNvSpPr>
              <a:spLocks/>
            </p:cNvSpPr>
            <p:nvPr/>
          </p:nvSpPr>
          <p:spPr bwMode="auto">
            <a:xfrm rot="41684">
              <a:off x="11487162" y="3257837"/>
              <a:ext cx="1360910" cy="803129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</p:grpSp>
      <p:cxnSp>
        <p:nvCxnSpPr>
          <p:cNvPr id="311" name="Straight Arrow Connector 310"/>
          <p:cNvCxnSpPr/>
          <p:nvPr/>
        </p:nvCxnSpPr>
        <p:spPr bwMode="auto">
          <a:xfrm>
            <a:off x="1955800" y="2133600"/>
            <a:ext cx="1097088" cy="680355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3" name="Straight Arrow Connector 312"/>
          <p:cNvCxnSpPr/>
          <p:nvPr/>
        </p:nvCxnSpPr>
        <p:spPr bwMode="auto">
          <a:xfrm rot="10800000" flipV="1">
            <a:off x="5135692" y="1409700"/>
            <a:ext cx="1557208" cy="1035954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6" name="Text Box 394"/>
          <p:cNvSpPr txBox="1">
            <a:spLocks noChangeArrowheads="1"/>
          </p:cNvSpPr>
          <p:nvPr/>
        </p:nvSpPr>
        <p:spPr bwMode="auto">
          <a:xfrm>
            <a:off x="6832600" y="1193800"/>
            <a:ext cx="1600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18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sp>
        <p:nvSpPr>
          <p:cNvPr id="319" name="Text Box 394"/>
          <p:cNvSpPr txBox="1">
            <a:spLocks noChangeArrowheads="1"/>
          </p:cNvSpPr>
          <p:nvPr/>
        </p:nvSpPr>
        <p:spPr bwMode="auto">
          <a:xfrm>
            <a:off x="368300" y="1473200"/>
            <a:ext cx="1600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cxnSp>
        <p:nvCxnSpPr>
          <p:cNvPr id="321" name="Straight Arrow Connector 320"/>
          <p:cNvCxnSpPr/>
          <p:nvPr/>
        </p:nvCxnSpPr>
        <p:spPr bwMode="auto">
          <a:xfrm rot="10800000">
            <a:off x="5478592" y="3753754"/>
            <a:ext cx="1481008" cy="818246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3" name="Text Box 394"/>
          <p:cNvSpPr txBox="1">
            <a:spLocks noChangeArrowheads="1"/>
          </p:cNvSpPr>
          <p:nvPr/>
        </p:nvSpPr>
        <p:spPr bwMode="auto">
          <a:xfrm>
            <a:off x="6972300" y="4572000"/>
            <a:ext cx="1600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25" name="Text Box 394"/>
          <p:cNvSpPr txBox="1">
            <a:spLocks noChangeArrowheads="1"/>
          </p:cNvSpPr>
          <p:nvPr/>
        </p:nvSpPr>
        <p:spPr bwMode="auto">
          <a:xfrm>
            <a:off x="609600" y="5346700"/>
            <a:ext cx="1600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cxnSp>
        <p:nvCxnSpPr>
          <p:cNvPr id="326" name="Straight Arrow Connector 325"/>
          <p:cNvCxnSpPr/>
          <p:nvPr/>
        </p:nvCxnSpPr>
        <p:spPr bwMode="auto">
          <a:xfrm flipV="1">
            <a:off x="2273300" y="4114800"/>
            <a:ext cx="1155700" cy="1117600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536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61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01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TZ-手动增减;XG-细微;KJ-3D;DH-静态</cp:keywords>
  <dc:description/>
  <cp:lastModifiedBy>Shiqing Tian</cp:lastModifiedBy>
  <cp:revision>67</cp:revision>
  <dcterms:created xsi:type="dcterms:W3CDTF">2010-05-12T07:26:25Z</dcterms:created>
  <dcterms:modified xsi:type="dcterms:W3CDTF">2014-02-11T05:59:22Z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