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 rot="10800000">
            <a:off x="0" y="342900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76" name="Oval 75"/>
          <p:cNvSpPr/>
          <p:nvPr/>
        </p:nvSpPr>
        <p:spPr bwMode="auto">
          <a:xfrm>
            <a:off x="863600" y="4460240"/>
            <a:ext cx="4038600" cy="1252220"/>
          </a:xfrm>
          <a:prstGeom prst="ellipse">
            <a:avLst/>
          </a:prstGeom>
          <a:gradFill>
            <a:gsLst>
              <a:gs pos="90000">
                <a:schemeClr val="accent6">
                  <a:lumMod val="50000"/>
                  <a:alpha val="0"/>
                </a:schemeClr>
              </a:gs>
              <a:gs pos="46000">
                <a:schemeClr val="accent5">
                  <a:lumMod val="10000"/>
                  <a:alpha val="76000"/>
                </a:schemeClr>
              </a:gs>
            </a:gsLst>
            <a:path path="shape">
              <a:fillToRect l="50000" t="50000" r="50000" b="5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grpSp>
        <p:nvGrpSpPr>
          <p:cNvPr id="153" name="Group 152"/>
          <p:cNvGrpSpPr/>
          <p:nvPr/>
        </p:nvGrpSpPr>
        <p:grpSpPr>
          <a:xfrm>
            <a:off x="901700" y="1319685"/>
            <a:ext cx="4020568" cy="4016596"/>
            <a:chOff x="-2133600" y="1319685"/>
            <a:chExt cx="4020568" cy="4016596"/>
          </a:xfrm>
        </p:grpSpPr>
        <p:sp>
          <p:nvSpPr>
            <p:cNvPr id="154" name="Oval 153"/>
            <p:cNvSpPr/>
            <p:nvPr/>
          </p:nvSpPr>
          <p:spPr bwMode="auto">
            <a:xfrm>
              <a:off x="-2126234" y="1320800"/>
              <a:ext cx="4013202" cy="401320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65000"/>
                  </a:schemeClr>
                </a:gs>
                <a:gs pos="58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55" name="Group 65"/>
            <p:cNvGrpSpPr/>
            <p:nvPr/>
          </p:nvGrpSpPr>
          <p:grpSpPr>
            <a:xfrm>
              <a:off x="-2133600" y="1319685"/>
              <a:ext cx="4017705" cy="4016596"/>
              <a:chOff x="10154910" y="1319685"/>
              <a:chExt cx="4017705" cy="4016596"/>
            </a:xfrm>
            <a:gradFill>
              <a:gsLst>
                <a:gs pos="0">
                  <a:schemeClr val="bg1"/>
                </a:gs>
                <a:gs pos="90000">
                  <a:schemeClr val="accent6">
                    <a:lumMod val="50000"/>
                  </a:schemeClr>
                </a:gs>
                <a:gs pos="4000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</p:grpSpPr>
          <p:sp>
            <p:nvSpPr>
              <p:cNvPr id="156" name="Freeform 39"/>
              <p:cNvSpPr>
                <a:spLocks/>
              </p:cNvSpPr>
              <p:nvPr/>
            </p:nvSpPr>
            <p:spPr bwMode="auto">
              <a:xfrm rot="41684">
                <a:off x="10903908" y="2931448"/>
                <a:ext cx="873120" cy="1210819"/>
              </a:xfrm>
              <a:custGeom>
                <a:avLst/>
                <a:gdLst/>
                <a:ahLst/>
                <a:cxnLst>
                  <a:cxn ang="0">
                    <a:pos x="308" y="179"/>
                  </a:cxn>
                  <a:cxn ang="0">
                    <a:pos x="200" y="123"/>
                  </a:cxn>
                  <a:cxn ang="0">
                    <a:pos x="96" y="359"/>
                  </a:cxn>
                  <a:cxn ang="0">
                    <a:pos x="200" y="367"/>
                  </a:cxn>
                  <a:cxn ang="0">
                    <a:pos x="192" y="583"/>
                  </a:cxn>
                  <a:cxn ang="0">
                    <a:pos x="52" y="495"/>
                  </a:cxn>
                  <a:cxn ang="0">
                    <a:pos x="0" y="739"/>
                  </a:cxn>
                  <a:cxn ang="0">
                    <a:pos x="160" y="799"/>
                  </a:cxn>
                  <a:cxn ang="0">
                    <a:pos x="296" y="887"/>
                  </a:cxn>
                  <a:cxn ang="0">
                    <a:pos x="240" y="971"/>
                  </a:cxn>
                  <a:cxn ang="0">
                    <a:pos x="408" y="1031"/>
                  </a:cxn>
                  <a:cxn ang="0">
                    <a:pos x="376" y="923"/>
                  </a:cxn>
                  <a:cxn ang="0">
                    <a:pos x="564" y="927"/>
                  </a:cxn>
                  <a:cxn ang="0">
                    <a:pos x="724" y="967"/>
                  </a:cxn>
                  <a:cxn ang="0">
                    <a:pos x="752" y="843"/>
                  </a:cxn>
                  <a:cxn ang="0">
                    <a:pos x="760" y="719"/>
                  </a:cxn>
                  <a:cxn ang="0">
                    <a:pos x="632" y="731"/>
                  </a:cxn>
                  <a:cxn ang="0">
                    <a:pos x="620" y="515"/>
                  </a:cxn>
                  <a:cxn ang="0">
                    <a:pos x="780" y="571"/>
                  </a:cxn>
                  <a:cxn ang="0">
                    <a:pos x="800" y="303"/>
                  </a:cxn>
                  <a:cxn ang="0">
                    <a:pos x="524" y="223"/>
                  </a:cxn>
                  <a:cxn ang="0">
                    <a:pos x="588" y="131"/>
                  </a:cxn>
                  <a:cxn ang="0">
                    <a:pos x="452" y="111"/>
                  </a:cxn>
                  <a:cxn ang="0">
                    <a:pos x="460" y="191"/>
                  </a:cxn>
                  <a:cxn ang="0">
                    <a:pos x="308" y="179"/>
                  </a:cxn>
                </a:cxnLst>
                <a:rect l="0" t="0" r="r" b="b"/>
                <a:pathLst>
                  <a:path w="806" h="1117">
                    <a:moveTo>
                      <a:pt x="308" y="179"/>
                    </a:moveTo>
                    <a:cubicBezTo>
                      <a:pt x="268" y="157"/>
                      <a:pt x="242" y="143"/>
                      <a:pt x="200" y="123"/>
                    </a:cubicBezTo>
                    <a:cubicBezTo>
                      <a:pt x="168" y="204"/>
                      <a:pt x="113" y="263"/>
                      <a:pt x="96" y="359"/>
                    </a:cubicBezTo>
                    <a:cubicBezTo>
                      <a:pt x="139" y="371"/>
                      <a:pt x="163" y="352"/>
                      <a:pt x="200" y="367"/>
                    </a:cubicBezTo>
                    <a:cubicBezTo>
                      <a:pt x="293" y="405"/>
                      <a:pt x="305" y="574"/>
                      <a:pt x="192" y="583"/>
                    </a:cubicBezTo>
                    <a:cubicBezTo>
                      <a:pt x="112" y="590"/>
                      <a:pt x="101" y="528"/>
                      <a:pt x="52" y="495"/>
                    </a:cubicBezTo>
                    <a:cubicBezTo>
                      <a:pt x="13" y="555"/>
                      <a:pt x="16" y="657"/>
                      <a:pt x="0" y="739"/>
                    </a:cubicBezTo>
                    <a:cubicBezTo>
                      <a:pt x="50" y="760"/>
                      <a:pt x="98" y="779"/>
                      <a:pt x="160" y="799"/>
                    </a:cubicBezTo>
                    <a:cubicBezTo>
                      <a:pt x="214" y="817"/>
                      <a:pt x="300" y="829"/>
                      <a:pt x="296" y="887"/>
                    </a:cubicBezTo>
                    <a:cubicBezTo>
                      <a:pt x="293" y="930"/>
                      <a:pt x="243" y="933"/>
                      <a:pt x="240" y="971"/>
                    </a:cubicBezTo>
                    <a:cubicBezTo>
                      <a:pt x="233" y="1055"/>
                      <a:pt x="388" y="1117"/>
                      <a:pt x="408" y="1031"/>
                    </a:cubicBezTo>
                    <a:cubicBezTo>
                      <a:pt x="420" y="983"/>
                      <a:pt x="373" y="965"/>
                      <a:pt x="376" y="923"/>
                    </a:cubicBezTo>
                    <a:cubicBezTo>
                      <a:pt x="382" y="846"/>
                      <a:pt x="523" y="915"/>
                      <a:pt x="564" y="927"/>
                    </a:cubicBezTo>
                    <a:cubicBezTo>
                      <a:pt x="624" y="945"/>
                      <a:pt x="660" y="955"/>
                      <a:pt x="724" y="967"/>
                    </a:cubicBezTo>
                    <a:cubicBezTo>
                      <a:pt x="732" y="930"/>
                      <a:pt x="743" y="885"/>
                      <a:pt x="752" y="843"/>
                    </a:cubicBezTo>
                    <a:cubicBezTo>
                      <a:pt x="761" y="800"/>
                      <a:pt x="780" y="752"/>
                      <a:pt x="760" y="719"/>
                    </a:cubicBezTo>
                    <a:cubicBezTo>
                      <a:pt x="725" y="709"/>
                      <a:pt x="688" y="742"/>
                      <a:pt x="632" y="731"/>
                    </a:cubicBezTo>
                    <a:cubicBezTo>
                      <a:pt x="508" y="707"/>
                      <a:pt x="508" y="534"/>
                      <a:pt x="620" y="515"/>
                    </a:cubicBezTo>
                    <a:cubicBezTo>
                      <a:pt x="688" y="504"/>
                      <a:pt x="727" y="548"/>
                      <a:pt x="780" y="571"/>
                    </a:cubicBezTo>
                    <a:cubicBezTo>
                      <a:pt x="806" y="500"/>
                      <a:pt x="793" y="399"/>
                      <a:pt x="800" y="303"/>
                    </a:cubicBezTo>
                    <a:cubicBezTo>
                      <a:pt x="722" y="285"/>
                      <a:pt x="517" y="317"/>
                      <a:pt x="524" y="223"/>
                    </a:cubicBezTo>
                    <a:cubicBezTo>
                      <a:pt x="527" y="186"/>
                      <a:pt x="580" y="161"/>
                      <a:pt x="588" y="131"/>
                    </a:cubicBezTo>
                    <a:cubicBezTo>
                      <a:pt x="623" y="0"/>
                      <a:pt x="461" y="8"/>
                      <a:pt x="452" y="111"/>
                    </a:cubicBezTo>
                    <a:cubicBezTo>
                      <a:pt x="450" y="134"/>
                      <a:pt x="465" y="171"/>
                      <a:pt x="460" y="191"/>
                    </a:cubicBezTo>
                    <a:cubicBezTo>
                      <a:pt x="442" y="271"/>
                      <a:pt x="347" y="201"/>
                      <a:pt x="308" y="1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57" name="Freeform 97"/>
              <p:cNvSpPr>
                <a:spLocks/>
              </p:cNvSpPr>
              <p:nvPr/>
            </p:nvSpPr>
            <p:spPr bwMode="auto">
              <a:xfrm rot="41684">
                <a:off x="12388091" y="3783037"/>
                <a:ext cx="1296317" cy="871078"/>
              </a:xfrm>
              <a:custGeom>
                <a:avLst/>
                <a:gdLst/>
                <a:ahLst/>
                <a:cxnLst>
                  <a:cxn ang="0">
                    <a:pos x="975" y="164"/>
                  </a:cxn>
                  <a:cxn ang="0">
                    <a:pos x="955" y="0"/>
                  </a:cxn>
                  <a:cxn ang="0">
                    <a:pos x="699" y="104"/>
                  </a:cxn>
                  <a:cxn ang="0">
                    <a:pos x="755" y="192"/>
                  </a:cxn>
                  <a:cxn ang="0">
                    <a:pos x="515" y="264"/>
                  </a:cxn>
                  <a:cxn ang="0">
                    <a:pos x="543" y="152"/>
                  </a:cxn>
                  <a:cxn ang="0">
                    <a:pos x="243" y="232"/>
                  </a:cxn>
                  <a:cxn ang="0">
                    <a:pos x="283" y="468"/>
                  </a:cxn>
                  <a:cxn ang="0">
                    <a:pos x="79" y="492"/>
                  </a:cxn>
                  <a:cxn ang="0">
                    <a:pos x="3" y="568"/>
                  </a:cxn>
                  <a:cxn ang="0">
                    <a:pos x="95" y="624"/>
                  </a:cxn>
                  <a:cxn ang="0">
                    <a:pos x="247" y="572"/>
                  </a:cxn>
                  <a:cxn ang="0">
                    <a:pos x="267" y="804"/>
                  </a:cxn>
                  <a:cxn ang="0">
                    <a:pos x="579" y="740"/>
                  </a:cxn>
                  <a:cxn ang="0">
                    <a:pos x="539" y="676"/>
                  </a:cxn>
                  <a:cxn ang="0">
                    <a:pos x="755" y="540"/>
                  </a:cxn>
                  <a:cxn ang="0">
                    <a:pos x="743" y="684"/>
                  </a:cxn>
                  <a:cxn ang="0">
                    <a:pos x="1011" y="548"/>
                  </a:cxn>
                  <a:cxn ang="0">
                    <a:pos x="1047" y="300"/>
                  </a:cxn>
                  <a:cxn ang="0">
                    <a:pos x="1115" y="292"/>
                  </a:cxn>
                  <a:cxn ang="0">
                    <a:pos x="1183" y="152"/>
                  </a:cxn>
                  <a:cxn ang="0">
                    <a:pos x="995" y="248"/>
                  </a:cxn>
                  <a:cxn ang="0">
                    <a:pos x="975" y="164"/>
                  </a:cxn>
                </a:cxnLst>
                <a:rect l="0" t="0" r="r" b="b"/>
                <a:pathLst>
                  <a:path w="1196" h="804">
                    <a:moveTo>
                      <a:pt x="975" y="164"/>
                    </a:moveTo>
                    <a:cubicBezTo>
                      <a:pt x="972" y="113"/>
                      <a:pt x="969" y="36"/>
                      <a:pt x="955" y="0"/>
                    </a:cubicBezTo>
                    <a:cubicBezTo>
                      <a:pt x="876" y="41"/>
                      <a:pt x="767" y="52"/>
                      <a:pt x="699" y="104"/>
                    </a:cubicBezTo>
                    <a:cubicBezTo>
                      <a:pt x="725" y="139"/>
                      <a:pt x="753" y="151"/>
                      <a:pt x="755" y="192"/>
                    </a:cubicBezTo>
                    <a:cubicBezTo>
                      <a:pt x="761" y="308"/>
                      <a:pt x="535" y="400"/>
                      <a:pt x="515" y="264"/>
                    </a:cubicBezTo>
                    <a:cubicBezTo>
                      <a:pt x="507" y="211"/>
                      <a:pt x="545" y="192"/>
                      <a:pt x="543" y="152"/>
                    </a:cubicBezTo>
                    <a:cubicBezTo>
                      <a:pt x="442" y="162"/>
                      <a:pt x="345" y="210"/>
                      <a:pt x="243" y="232"/>
                    </a:cubicBezTo>
                    <a:cubicBezTo>
                      <a:pt x="256" y="312"/>
                      <a:pt x="280" y="379"/>
                      <a:pt x="283" y="468"/>
                    </a:cubicBezTo>
                    <a:cubicBezTo>
                      <a:pt x="246" y="547"/>
                      <a:pt x="158" y="474"/>
                      <a:pt x="79" y="492"/>
                    </a:cubicBezTo>
                    <a:cubicBezTo>
                      <a:pt x="43" y="501"/>
                      <a:pt x="0" y="525"/>
                      <a:pt x="3" y="568"/>
                    </a:cubicBezTo>
                    <a:cubicBezTo>
                      <a:pt x="6" y="607"/>
                      <a:pt x="52" y="625"/>
                      <a:pt x="95" y="624"/>
                    </a:cubicBezTo>
                    <a:cubicBezTo>
                      <a:pt x="146" y="623"/>
                      <a:pt x="194" y="566"/>
                      <a:pt x="247" y="572"/>
                    </a:cubicBezTo>
                    <a:cubicBezTo>
                      <a:pt x="336" y="582"/>
                      <a:pt x="257" y="745"/>
                      <a:pt x="267" y="804"/>
                    </a:cubicBezTo>
                    <a:cubicBezTo>
                      <a:pt x="372" y="784"/>
                      <a:pt x="495" y="782"/>
                      <a:pt x="579" y="740"/>
                    </a:cubicBezTo>
                    <a:cubicBezTo>
                      <a:pt x="565" y="711"/>
                      <a:pt x="542" y="710"/>
                      <a:pt x="539" y="676"/>
                    </a:cubicBezTo>
                    <a:cubicBezTo>
                      <a:pt x="533" y="593"/>
                      <a:pt x="682" y="503"/>
                      <a:pt x="755" y="540"/>
                    </a:cubicBezTo>
                    <a:cubicBezTo>
                      <a:pt x="813" y="570"/>
                      <a:pt x="768" y="646"/>
                      <a:pt x="743" y="684"/>
                    </a:cubicBezTo>
                    <a:cubicBezTo>
                      <a:pt x="849" y="655"/>
                      <a:pt x="933" y="604"/>
                      <a:pt x="1011" y="548"/>
                    </a:cubicBezTo>
                    <a:cubicBezTo>
                      <a:pt x="1011" y="445"/>
                      <a:pt x="956" y="329"/>
                      <a:pt x="1047" y="300"/>
                    </a:cubicBezTo>
                    <a:cubicBezTo>
                      <a:pt x="1067" y="294"/>
                      <a:pt x="1093" y="301"/>
                      <a:pt x="1115" y="292"/>
                    </a:cubicBezTo>
                    <a:cubicBezTo>
                      <a:pt x="1171" y="269"/>
                      <a:pt x="1196" y="215"/>
                      <a:pt x="1183" y="152"/>
                    </a:cubicBezTo>
                    <a:cubicBezTo>
                      <a:pt x="1093" y="94"/>
                      <a:pt x="1069" y="275"/>
                      <a:pt x="995" y="248"/>
                    </a:cubicBezTo>
                    <a:cubicBezTo>
                      <a:pt x="970" y="239"/>
                      <a:pt x="977" y="197"/>
                      <a:pt x="975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58" name="Freeform 103"/>
              <p:cNvSpPr>
                <a:spLocks/>
              </p:cNvSpPr>
              <p:nvPr/>
            </p:nvSpPr>
            <p:spPr bwMode="auto">
              <a:xfrm rot="41684">
                <a:off x="12294822" y="2393919"/>
                <a:ext cx="936600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0" name="Freeform 28"/>
              <p:cNvSpPr>
                <a:spLocks/>
              </p:cNvSpPr>
              <p:nvPr/>
            </p:nvSpPr>
            <p:spPr bwMode="auto">
              <a:xfrm rot="41684">
                <a:off x="10645642" y="1909824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1" name="Freeform 34"/>
              <p:cNvSpPr>
                <a:spLocks/>
              </p:cNvSpPr>
              <p:nvPr/>
            </p:nvSpPr>
            <p:spPr bwMode="auto">
              <a:xfrm rot="41684">
                <a:off x="12028875" y="1319685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2" name="Freeform 40"/>
              <p:cNvSpPr>
                <a:spLocks/>
              </p:cNvSpPr>
              <p:nvPr/>
            </p:nvSpPr>
            <p:spPr bwMode="auto">
              <a:xfrm rot="41684">
                <a:off x="10378943" y="2694365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3" name="Freeform 41"/>
              <p:cNvSpPr>
                <a:spLocks/>
              </p:cNvSpPr>
              <p:nvPr/>
            </p:nvSpPr>
            <p:spPr bwMode="auto">
              <a:xfrm rot="41684">
                <a:off x="12486531" y="1533806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4" name="Freeform 42"/>
              <p:cNvSpPr>
                <a:spLocks/>
              </p:cNvSpPr>
              <p:nvPr/>
            </p:nvSpPr>
            <p:spPr bwMode="auto">
              <a:xfrm rot="41684">
                <a:off x="10621905" y="3766197"/>
                <a:ext cx="1316363" cy="866621"/>
              </a:xfrm>
              <a:custGeom>
                <a:avLst/>
                <a:gdLst/>
                <a:ahLst/>
                <a:cxnLst>
                  <a:cxn ang="0">
                    <a:pos x="1113" y="620"/>
                  </a:cxn>
                  <a:cxn ang="0">
                    <a:pos x="1213" y="564"/>
                  </a:cxn>
                  <a:cxn ang="0">
                    <a:pos x="1073" y="488"/>
                  </a:cxn>
                  <a:cxn ang="0">
                    <a:pos x="997" y="508"/>
                  </a:cxn>
                  <a:cxn ang="0">
                    <a:pos x="929" y="444"/>
                  </a:cxn>
                  <a:cxn ang="0">
                    <a:pos x="969" y="228"/>
                  </a:cxn>
                  <a:cxn ang="0">
                    <a:pos x="669" y="152"/>
                  </a:cxn>
                  <a:cxn ang="0">
                    <a:pos x="697" y="276"/>
                  </a:cxn>
                  <a:cxn ang="0">
                    <a:pos x="461" y="172"/>
                  </a:cxn>
                  <a:cxn ang="0">
                    <a:pos x="513" y="104"/>
                  </a:cxn>
                  <a:cxn ang="0">
                    <a:pos x="389" y="52"/>
                  </a:cxn>
                  <a:cxn ang="0">
                    <a:pos x="249" y="0"/>
                  </a:cxn>
                  <a:cxn ang="0">
                    <a:pos x="249" y="12"/>
                  </a:cxn>
                  <a:cxn ang="0">
                    <a:pos x="205" y="252"/>
                  </a:cxn>
                  <a:cxn ang="0">
                    <a:pos x="33" y="152"/>
                  </a:cxn>
                  <a:cxn ang="0">
                    <a:pos x="97" y="296"/>
                  </a:cxn>
                  <a:cxn ang="0">
                    <a:pos x="165" y="304"/>
                  </a:cxn>
                  <a:cxn ang="0">
                    <a:pos x="197" y="552"/>
                  </a:cxn>
                  <a:cxn ang="0">
                    <a:pos x="469" y="688"/>
                  </a:cxn>
                  <a:cxn ang="0">
                    <a:pos x="481" y="536"/>
                  </a:cxn>
                  <a:cxn ang="0">
                    <a:pos x="673" y="684"/>
                  </a:cxn>
                  <a:cxn ang="0">
                    <a:pos x="633" y="740"/>
                  </a:cxn>
                  <a:cxn ang="0">
                    <a:pos x="949" y="800"/>
                  </a:cxn>
                  <a:cxn ang="0">
                    <a:pos x="929" y="592"/>
                  </a:cxn>
                  <a:cxn ang="0">
                    <a:pos x="1113" y="620"/>
                  </a:cxn>
                </a:cxnLst>
                <a:rect l="0" t="0" r="r" b="b"/>
                <a:pathLst>
                  <a:path w="1215" h="800">
                    <a:moveTo>
                      <a:pt x="1113" y="620"/>
                    </a:moveTo>
                    <a:cubicBezTo>
                      <a:pt x="1163" y="624"/>
                      <a:pt x="1211" y="607"/>
                      <a:pt x="1213" y="564"/>
                    </a:cubicBezTo>
                    <a:cubicBezTo>
                      <a:pt x="1215" y="507"/>
                      <a:pt x="1141" y="480"/>
                      <a:pt x="1073" y="488"/>
                    </a:cubicBezTo>
                    <a:cubicBezTo>
                      <a:pt x="1045" y="492"/>
                      <a:pt x="1020" y="509"/>
                      <a:pt x="997" y="508"/>
                    </a:cubicBezTo>
                    <a:cubicBezTo>
                      <a:pt x="959" y="506"/>
                      <a:pt x="929" y="473"/>
                      <a:pt x="929" y="444"/>
                    </a:cubicBezTo>
                    <a:cubicBezTo>
                      <a:pt x="929" y="373"/>
                      <a:pt x="968" y="315"/>
                      <a:pt x="969" y="228"/>
                    </a:cubicBezTo>
                    <a:cubicBezTo>
                      <a:pt x="865" y="210"/>
                      <a:pt x="772" y="159"/>
                      <a:pt x="669" y="152"/>
                    </a:cubicBezTo>
                    <a:cubicBezTo>
                      <a:pt x="669" y="188"/>
                      <a:pt x="708" y="217"/>
                      <a:pt x="697" y="276"/>
                    </a:cubicBezTo>
                    <a:cubicBezTo>
                      <a:pt x="637" y="386"/>
                      <a:pt x="437" y="313"/>
                      <a:pt x="461" y="172"/>
                    </a:cubicBezTo>
                    <a:cubicBezTo>
                      <a:pt x="471" y="142"/>
                      <a:pt x="501" y="132"/>
                      <a:pt x="513" y="104"/>
                    </a:cubicBezTo>
                    <a:cubicBezTo>
                      <a:pt x="485" y="70"/>
                      <a:pt x="433" y="67"/>
                      <a:pt x="389" y="52"/>
                    </a:cubicBezTo>
                    <a:cubicBezTo>
                      <a:pt x="342" y="36"/>
                      <a:pt x="293" y="13"/>
                      <a:pt x="249" y="0"/>
                    </a:cubicBezTo>
                    <a:cubicBezTo>
                      <a:pt x="249" y="4"/>
                      <a:pt x="249" y="8"/>
                      <a:pt x="249" y="12"/>
                    </a:cubicBezTo>
                    <a:cubicBezTo>
                      <a:pt x="221" y="77"/>
                      <a:pt x="270" y="245"/>
                      <a:pt x="205" y="252"/>
                    </a:cubicBezTo>
                    <a:cubicBezTo>
                      <a:pt x="132" y="260"/>
                      <a:pt x="134" y="116"/>
                      <a:pt x="33" y="152"/>
                    </a:cubicBezTo>
                    <a:cubicBezTo>
                      <a:pt x="0" y="211"/>
                      <a:pt x="53" y="280"/>
                      <a:pt x="97" y="296"/>
                    </a:cubicBezTo>
                    <a:cubicBezTo>
                      <a:pt x="122" y="306"/>
                      <a:pt x="145" y="297"/>
                      <a:pt x="165" y="304"/>
                    </a:cubicBezTo>
                    <a:cubicBezTo>
                      <a:pt x="255" y="335"/>
                      <a:pt x="205" y="444"/>
                      <a:pt x="197" y="552"/>
                    </a:cubicBezTo>
                    <a:cubicBezTo>
                      <a:pt x="281" y="604"/>
                      <a:pt x="365" y="656"/>
                      <a:pt x="469" y="688"/>
                    </a:cubicBezTo>
                    <a:cubicBezTo>
                      <a:pt x="447" y="648"/>
                      <a:pt x="392" y="552"/>
                      <a:pt x="481" y="536"/>
                    </a:cubicBezTo>
                    <a:cubicBezTo>
                      <a:pt x="563" y="522"/>
                      <a:pt x="687" y="604"/>
                      <a:pt x="673" y="684"/>
                    </a:cubicBezTo>
                    <a:cubicBezTo>
                      <a:pt x="668" y="712"/>
                      <a:pt x="648" y="710"/>
                      <a:pt x="633" y="740"/>
                    </a:cubicBezTo>
                    <a:cubicBezTo>
                      <a:pt x="720" y="778"/>
                      <a:pt x="837" y="787"/>
                      <a:pt x="949" y="800"/>
                    </a:cubicBezTo>
                    <a:cubicBezTo>
                      <a:pt x="956" y="728"/>
                      <a:pt x="903" y="647"/>
                      <a:pt x="929" y="592"/>
                    </a:cubicBezTo>
                    <a:cubicBezTo>
                      <a:pt x="959" y="529"/>
                      <a:pt x="1062" y="617"/>
                      <a:pt x="1113" y="6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5" name="Freeform 43"/>
              <p:cNvSpPr>
                <a:spLocks/>
              </p:cNvSpPr>
              <p:nvPr/>
            </p:nvSpPr>
            <p:spPr bwMode="auto">
              <a:xfrm rot="41684">
                <a:off x="11246978" y="1776049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6" name="Freeform 44"/>
              <p:cNvSpPr>
                <a:spLocks/>
              </p:cNvSpPr>
              <p:nvPr/>
            </p:nvSpPr>
            <p:spPr bwMode="auto">
              <a:xfrm rot="41684">
                <a:off x="11373926" y="4677628"/>
                <a:ext cx="1499006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7" name="Freeform 45"/>
              <p:cNvSpPr>
                <a:spLocks/>
              </p:cNvSpPr>
              <p:nvPr/>
            </p:nvSpPr>
            <p:spPr bwMode="auto">
              <a:xfrm rot="41684">
                <a:off x="10818004" y="4378665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8" name="Freeform 46"/>
              <p:cNvSpPr>
                <a:spLocks/>
              </p:cNvSpPr>
              <p:nvPr/>
            </p:nvSpPr>
            <p:spPr bwMode="auto">
              <a:xfrm rot="41684">
                <a:off x="10263397" y="3306361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69" name="Freeform 47"/>
              <p:cNvSpPr>
                <a:spLocks/>
              </p:cNvSpPr>
              <p:nvPr/>
            </p:nvSpPr>
            <p:spPr bwMode="auto">
              <a:xfrm rot="41684">
                <a:off x="10190577" y="2255941"/>
                <a:ext cx="576883" cy="993607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0" name="Freeform 48"/>
              <p:cNvSpPr>
                <a:spLocks/>
              </p:cNvSpPr>
              <p:nvPr/>
            </p:nvSpPr>
            <p:spPr bwMode="auto">
              <a:xfrm rot="41684">
                <a:off x="11118814" y="2385222"/>
                <a:ext cx="935486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1" name="Freeform 49"/>
              <p:cNvSpPr>
                <a:spLocks/>
              </p:cNvSpPr>
              <p:nvPr/>
            </p:nvSpPr>
            <p:spPr bwMode="auto">
              <a:xfrm rot="41684">
                <a:off x="10572966" y="1879949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2" name="Freeform 50"/>
              <p:cNvSpPr>
                <a:spLocks/>
              </p:cNvSpPr>
              <p:nvPr/>
            </p:nvSpPr>
            <p:spPr bwMode="auto">
              <a:xfrm rot="41684">
                <a:off x="11910165" y="1877769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3" name="Freeform 51"/>
              <p:cNvSpPr>
                <a:spLocks/>
              </p:cNvSpPr>
              <p:nvPr/>
            </p:nvSpPr>
            <p:spPr bwMode="auto">
              <a:xfrm rot="41684">
                <a:off x="10716261" y="2083057"/>
                <a:ext cx="776231" cy="974670"/>
              </a:xfrm>
              <a:custGeom>
                <a:avLst/>
                <a:gdLst/>
                <a:ahLst/>
                <a:cxnLst>
                  <a:cxn ang="0">
                    <a:pos x="256" y="239"/>
                  </a:cxn>
                  <a:cxn ang="0">
                    <a:pos x="320" y="255"/>
                  </a:cxn>
                  <a:cxn ang="0">
                    <a:pos x="160" y="339"/>
                  </a:cxn>
                  <a:cxn ang="0">
                    <a:pos x="0" y="539"/>
                  </a:cxn>
                  <a:cxn ang="0">
                    <a:pos x="132" y="679"/>
                  </a:cxn>
                  <a:cxn ang="0">
                    <a:pos x="40" y="855"/>
                  </a:cxn>
                  <a:cxn ang="0">
                    <a:pos x="88" y="899"/>
                  </a:cxn>
                  <a:cxn ang="0">
                    <a:pos x="204" y="727"/>
                  </a:cxn>
                  <a:cxn ang="0">
                    <a:pos x="292" y="791"/>
                  </a:cxn>
                  <a:cxn ang="0">
                    <a:pos x="380" y="855"/>
                  </a:cxn>
                  <a:cxn ang="0">
                    <a:pos x="508" y="623"/>
                  </a:cxn>
                  <a:cxn ang="0">
                    <a:pos x="432" y="623"/>
                  </a:cxn>
                  <a:cxn ang="0">
                    <a:pos x="392" y="579"/>
                  </a:cxn>
                  <a:cxn ang="0">
                    <a:pos x="572" y="495"/>
                  </a:cxn>
                  <a:cxn ang="0">
                    <a:pos x="644" y="387"/>
                  </a:cxn>
                  <a:cxn ang="0">
                    <a:pos x="712" y="271"/>
                  </a:cxn>
                  <a:cxn ang="0">
                    <a:pos x="580" y="207"/>
                  </a:cxn>
                  <a:cxn ang="0">
                    <a:pos x="716" y="35"/>
                  </a:cxn>
                  <a:cxn ang="0">
                    <a:pos x="524" y="167"/>
                  </a:cxn>
                  <a:cxn ang="0">
                    <a:pos x="460" y="71"/>
                  </a:cxn>
                  <a:cxn ang="0">
                    <a:pos x="256" y="239"/>
                  </a:cxn>
                </a:cxnLst>
                <a:rect l="0" t="0" r="r" b="b"/>
                <a:pathLst>
                  <a:path w="716" h="900">
                    <a:moveTo>
                      <a:pt x="256" y="239"/>
                    </a:moveTo>
                    <a:cubicBezTo>
                      <a:pt x="276" y="246"/>
                      <a:pt x="308" y="241"/>
                      <a:pt x="320" y="255"/>
                    </a:cubicBezTo>
                    <a:cubicBezTo>
                      <a:pt x="372" y="356"/>
                      <a:pt x="146" y="532"/>
                      <a:pt x="160" y="339"/>
                    </a:cubicBezTo>
                    <a:cubicBezTo>
                      <a:pt x="89" y="388"/>
                      <a:pt x="49" y="468"/>
                      <a:pt x="0" y="539"/>
                    </a:cubicBezTo>
                    <a:cubicBezTo>
                      <a:pt x="27" y="604"/>
                      <a:pt x="128" y="610"/>
                      <a:pt x="132" y="679"/>
                    </a:cubicBezTo>
                    <a:cubicBezTo>
                      <a:pt x="136" y="755"/>
                      <a:pt x="15" y="744"/>
                      <a:pt x="40" y="855"/>
                    </a:cubicBezTo>
                    <a:cubicBezTo>
                      <a:pt x="44" y="871"/>
                      <a:pt x="67" y="900"/>
                      <a:pt x="88" y="899"/>
                    </a:cubicBezTo>
                    <a:cubicBezTo>
                      <a:pt x="180" y="896"/>
                      <a:pt x="129" y="728"/>
                      <a:pt x="204" y="727"/>
                    </a:cubicBezTo>
                    <a:cubicBezTo>
                      <a:pt x="233" y="727"/>
                      <a:pt x="269" y="773"/>
                      <a:pt x="292" y="791"/>
                    </a:cubicBezTo>
                    <a:cubicBezTo>
                      <a:pt x="325" y="817"/>
                      <a:pt x="349" y="838"/>
                      <a:pt x="380" y="855"/>
                    </a:cubicBezTo>
                    <a:cubicBezTo>
                      <a:pt x="420" y="775"/>
                      <a:pt x="475" y="710"/>
                      <a:pt x="508" y="623"/>
                    </a:cubicBezTo>
                    <a:cubicBezTo>
                      <a:pt x="490" y="609"/>
                      <a:pt x="463" y="631"/>
                      <a:pt x="432" y="623"/>
                    </a:cubicBezTo>
                    <a:cubicBezTo>
                      <a:pt x="410" y="617"/>
                      <a:pt x="396" y="595"/>
                      <a:pt x="392" y="579"/>
                    </a:cubicBezTo>
                    <a:cubicBezTo>
                      <a:pt x="365" y="478"/>
                      <a:pt x="540" y="338"/>
                      <a:pt x="572" y="495"/>
                    </a:cubicBezTo>
                    <a:cubicBezTo>
                      <a:pt x="610" y="473"/>
                      <a:pt x="623" y="425"/>
                      <a:pt x="644" y="387"/>
                    </a:cubicBezTo>
                    <a:cubicBezTo>
                      <a:pt x="666" y="347"/>
                      <a:pt x="691" y="309"/>
                      <a:pt x="712" y="271"/>
                    </a:cubicBezTo>
                    <a:cubicBezTo>
                      <a:pt x="669" y="249"/>
                      <a:pt x="607" y="246"/>
                      <a:pt x="580" y="207"/>
                    </a:cubicBezTo>
                    <a:cubicBezTo>
                      <a:pt x="603" y="127"/>
                      <a:pt x="713" y="135"/>
                      <a:pt x="716" y="35"/>
                    </a:cubicBezTo>
                    <a:cubicBezTo>
                      <a:pt x="619" y="0"/>
                      <a:pt x="598" y="181"/>
                      <a:pt x="524" y="167"/>
                    </a:cubicBezTo>
                    <a:cubicBezTo>
                      <a:pt x="489" y="161"/>
                      <a:pt x="483" y="99"/>
                      <a:pt x="460" y="71"/>
                    </a:cubicBezTo>
                    <a:cubicBezTo>
                      <a:pt x="386" y="121"/>
                      <a:pt x="310" y="169"/>
                      <a:pt x="256" y="23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4" name="Freeform 52"/>
              <p:cNvSpPr>
                <a:spLocks/>
              </p:cNvSpPr>
              <p:nvPr/>
            </p:nvSpPr>
            <p:spPr bwMode="auto">
              <a:xfrm rot="41684">
                <a:off x="12341735" y="4876918"/>
                <a:ext cx="1014557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5" name="Freeform 53"/>
              <p:cNvSpPr>
                <a:spLocks/>
              </p:cNvSpPr>
              <p:nvPr/>
            </p:nvSpPr>
            <p:spPr bwMode="auto">
              <a:xfrm rot="41684">
                <a:off x="11719241" y="5033297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6" name="Freeform 54"/>
              <p:cNvSpPr>
                <a:spLocks/>
              </p:cNvSpPr>
              <p:nvPr/>
            </p:nvSpPr>
            <p:spPr bwMode="auto">
              <a:xfrm rot="41684">
                <a:off x="10946451" y="4864448"/>
                <a:ext cx="1013444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7" name="Freeform 55"/>
              <p:cNvSpPr>
                <a:spLocks/>
              </p:cNvSpPr>
              <p:nvPr/>
            </p:nvSpPr>
            <p:spPr bwMode="auto">
              <a:xfrm rot="41684">
                <a:off x="10281374" y="3901365"/>
                <a:ext cx="772891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8" name="Freeform 56"/>
              <p:cNvSpPr>
                <a:spLocks/>
              </p:cNvSpPr>
              <p:nvPr/>
            </p:nvSpPr>
            <p:spPr bwMode="auto">
              <a:xfrm rot="41684">
                <a:off x="10536415" y="4487451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79" name="Freeform 57"/>
              <p:cNvSpPr>
                <a:spLocks/>
              </p:cNvSpPr>
              <p:nvPr/>
            </p:nvSpPr>
            <p:spPr bwMode="auto">
              <a:xfrm rot="41684">
                <a:off x="13302652" y="4703884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0" name="Freeform 58"/>
              <p:cNvSpPr>
                <a:spLocks/>
              </p:cNvSpPr>
              <p:nvPr/>
            </p:nvSpPr>
            <p:spPr bwMode="auto">
              <a:xfrm rot="41684">
                <a:off x="10195452" y="3743668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1" name="Freeform 59"/>
              <p:cNvSpPr>
                <a:spLocks/>
              </p:cNvSpPr>
              <p:nvPr/>
            </p:nvSpPr>
            <p:spPr bwMode="auto">
              <a:xfrm rot="41684">
                <a:off x="13723445" y="2102250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2" name="Freeform 60"/>
              <p:cNvSpPr>
                <a:spLocks/>
              </p:cNvSpPr>
              <p:nvPr/>
            </p:nvSpPr>
            <p:spPr bwMode="auto">
              <a:xfrm rot="41684">
                <a:off x="13589364" y="2293752"/>
                <a:ext cx="566861" cy="983582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3" name="Freeform 61"/>
              <p:cNvSpPr>
                <a:spLocks/>
              </p:cNvSpPr>
              <p:nvPr/>
            </p:nvSpPr>
            <p:spPr bwMode="auto">
              <a:xfrm rot="41684">
                <a:off x="14017276" y="3809974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4" name="Freeform 62"/>
              <p:cNvSpPr>
                <a:spLocks/>
              </p:cNvSpPr>
              <p:nvPr/>
            </p:nvSpPr>
            <p:spPr bwMode="auto">
              <a:xfrm rot="41684">
                <a:off x="13269197" y="3937534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5" name="Freeform 63"/>
              <p:cNvSpPr>
                <a:spLocks/>
              </p:cNvSpPr>
              <p:nvPr/>
            </p:nvSpPr>
            <p:spPr bwMode="auto">
              <a:xfrm rot="41684">
                <a:off x="13646396" y="4518622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6" name="Freeform 64"/>
              <p:cNvSpPr>
                <a:spLocks/>
              </p:cNvSpPr>
              <p:nvPr/>
            </p:nvSpPr>
            <p:spPr bwMode="auto">
              <a:xfrm rot="41684">
                <a:off x="11530705" y="1852157"/>
                <a:ext cx="567974" cy="836546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7" name="Freeform 65"/>
              <p:cNvSpPr>
                <a:spLocks/>
              </p:cNvSpPr>
              <p:nvPr/>
            </p:nvSpPr>
            <p:spPr bwMode="auto">
              <a:xfrm rot="41684">
                <a:off x="12501574" y="1700910"/>
                <a:ext cx="875348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8" name="Freeform 66"/>
              <p:cNvSpPr>
                <a:spLocks/>
              </p:cNvSpPr>
              <p:nvPr/>
            </p:nvSpPr>
            <p:spPr bwMode="auto">
              <a:xfrm rot="41684">
                <a:off x="12398600" y="1414428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89" name="Freeform 67"/>
              <p:cNvSpPr>
                <a:spLocks/>
              </p:cNvSpPr>
              <p:nvPr/>
            </p:nvSpPr>
            <p:spPr bwMode="auto">
              <a:xfrm rot="41684">
                <a:off x="11283832" y="1406535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0" name="Freeform 68"/>
              <p:cNvSpPr>
                <a:spLocks/>
              </p:cNvSpPr>
              <p:nvPr/>
            </p:nvSpPr>
            <p:spPr bwMode="auto">
              <a:xfrm rot="41684">
                <a:off x="11160168" y="1525580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1" name="Freeform 69"/>
              <p:cNvSpPr>
                <a:spLocks/>
              </p:cNvSpPr>
              <p:nvPr/>
            </p:nvSpPr>
            <p:spPr bwMode="auto">
              <a:xfrm rot="41684">
                <a:off x="10997063" y="1687074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2" name="Freeform 70"/>
              <p:cNvSpPr>
                <a:spLocks/>
              </p:cNvSpPr>
              <p:nvPr/>
            </p:nvSpPr>
            <p:spPr bwMode="auto">
              <a:xfrm rot="41684">
                <a:off x="12263578" y="1861043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3" name="Freeform 71"/>
              <p:cNvSpPr>
                <a:spLocks/>
              </p:cNvSpPr>
              <p:nvPr/>
            </p:nvSpPr>
            <p:spPr bwMode="auto">
              <a:xfrm rot="41684">
                <a:off x="1249499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4" name="Freeform 72"/>
              <p:cNvSpPr>
                <a:spLocks/>
              </p:cNvSpPr>
              <p:nvPr/>
            </p:nvSpPr>
            <p:spPr bwMode="auto">
              <a:xfrm rot="41684">
                <a:off x="12802388" y="1427442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5" name="Freeform 73"/>
              <p:cNvSpPr>
                <a:spLocks/>
              </p:cNvSpPr>
              <p:nvPr/>
            </p:nvSpPr>
            <p:spPr bwMode="auto">
              <a:xfrm rot="41684">
                <a:off x="12221235" y="1331154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6" name="Freeform 74"/>
              <p:cNvSpPr>
                <a:spLocks/>
              </p:cNvSpPr>
              <p:nvPr/>
            </p:nvSpPr>
            <p:spPr bwMode="auto">
              <a:xfrm rot="41684">
                <a:off x="12990269" y="1539439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7" name="Freeform 76"/>
              <p:cNvSpPr>
                <a:spLocks/>
              </p:cNvSpPr>
              <p:nvPr/>
            </p:nvSpPr>
            <p:spPr bwMode="auto">
              <a:xfrm rot="41684">
                <a:off x="11609899" y="1323795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8" name="Freeform 78"/>
              <p:cNvSpPr>
                <a:spLocks/>
              </p:cNvSpPr>
              <p:nvPr/>
            </p:nvSpPr>
            <p:spPr bwMode="auto">
              <a:xfrm rot="41684">
                <a:off x="10154910" y="2778290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199" name="Freeform 79"/>
              <p:cNvSpPr>
                <a:spLocks/>
              </p:cNvSpPr>
              <p:nvPr/>
            </p:nvSpPr>
            <p:spPr bwMode="auto">
              <a:xfrm rot="41684">
                <a:off x="10284509" y="2074067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0" name="Freeform 80"/>
              <p:cNvSpPr>
                <a:spLocks/>
              </p:cNvSpPr>
              <p:nvPr/>
            </p:nvSpPr>
            <p:spPr bwMode="auto">
              <a:xfrm rot="41684">
                <a:off x="10917826" y="1518792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1" name="Freeform 81"/>
              <p:cNvSpPr>
                <a:spLocks/>
              </p:cNvSpPr>
              <p:nvPr/>
            </p:nvSpPr>
            <p:spPr bwMode="auto">
              <a:xfrm rot="41684">
                <a:off x="10541580" y="1611084"/>
                <a:ext cx="819664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2" name="Freeform 82"/>
              <p:cNvSpPr>
                <a:spLocks/>
              </p:cNvSpPr>
              <p:nvPr/>
            </p:nvSpPr>
            <p:spPr bwMode="auto">
              <a:xfrm rot="41684">
                <a:off x="11382510" y="1414660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3" name="Freeform 83"/>
              <p:cNvSpPr>
                <a:spLocks/>
              </p:cNvSpPr>
              <p:nvPr/>
            </p:nvSpPr>
            <p:spPr bwMode="auto">
              <a:xfrm rot="41684">
                <a:off x="13916469" y="2853946"/>
                <a:ext cx="256146" cy="1019227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4" name="Freeform 87"/>
              <p:cNvSpPr>
                <a:spLocks/>
              </p:cNvSpPr>
              <p:nvPr/>
            </p:nvSpPr>
            <p:spPr bwMode="auto">
              <a:xfrm rot="41684">
                <a:off x="12606683" y="4362515"/>
                <a:ext cx="893167" cy="763028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5" name="Freeform 91"/>
              <p:cNvSpPr>
                <a:spLocks/>
              </p:cNvSpPr>
              <p:nvPr/>
            </p:nvSpPr>
            <p:spPr bwMode="auto">
              <a:xfrm rot="41684">
                <a:off x="13003780" y="1637559"/>
                <a:ext cx="812982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6" name="Freeform 92"/>
              <p:cNvSpPr>
                <a:spLocks/>
              </p:cNvSpPr>
              <p:nvPr/>
            </p:nvSpPr>
            <p:spPr bwMode="auto">
              <a:xfrm rot="41684">
                <a:off x="13467305" y="3336273"/>
                <a:ext cx="598044" cy="1028138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7" name="Freeform 94"/>
              <p:cNvSpPr>
                <a:spLocks/>
              </p:cNvSpPr>
              <p:nvPr/>
            </p:nvSpPr>
            <p:spPr bwMode="auto">
              <a:xfrm rot="41684">
                <a:off x="13152121" y="1906735"/>
                <a:ext cx="631454" cy="763028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8" name="Freeform 95"/>
              <p:cNvSpPr>
                <a:spLocks/>
              </p:cNvSpPr>
              <p:nvPr/>
            </p:nvSpPr>
            <p:spPr bwMode="auto">
              <a:xfrm rot="41684">
                <a:off x="13138481" y="2723189"/>
                <a:ext cx="824119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09" name="Freeform 98"/>
              <p:cNvSpPr>
                <a:spLocks/>
              </p:cNvSpPr>
              <p:nvPr/>
            </p:nvSpPr>
            <p:spPr bwMode="auto">
              <a:xfrm rot="41684">
                <a:off x="11653884" y="3793631"/>
                <a:ext cx="1020126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10" name="Freeform 102"/>
              <p:cNvSpPr>
                <a:spLocks/>
              </p:cNvSpPr>
              <p:nvPr/>
            </p:nvSpPr>
            <p:spPr bwMode="auto">
              <a:xfrm rot="41684">
                <a:off x="12838748" y="2110051"/>
                <a:ext cx="799619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11" name="Freeform 106"/>
              <p:cNvSpPr>
                <a:spLocks/>
              </p:cNvSpPr>
              <p:nvPr/>
            </p:nvSpPr>
            <p:spPr bwMode="auto">
              <a:xfrm rot="41684">
                <a:off x="11816889" y="2321100"/>
                <a:ext cx="720547" cy="1194111"/>
              </a:xfrm>
              <a:custGeom>
                <a:avLst/>
                <a:gdLst/>
                <a:ahLst/>
                <a:cxnLst>
                  <a:cxn ang="0">
                    <a:pos x="57" y="435"/>
                  </a:cxn>
                  <a:cxn ang="0">
                    <a:pos x="153" y="411"/>
                  </a:cxn>
                  <a:cxn ang="0">
                    <a:pos x="101" y="623"/>
                  </a:cxn>
                  <a:cxn ang="0">
                    <a:pos x="29" y="579"/>
                  </a:cxn>
                  <a:cxn ang="0">
                    <a:pos x="1" y="843"/>
                  </a:cxn>
                  <a:cxn ang="0">
                    <a:pos x="293" y="887"/>
                  </a:cxn>
                  <a:cxn ang="0">
                    <a:pos x="253" y="995"/>
                  </a:cxn>
                  <a:cxn ang="0">
                    <a:pos x="413" y="1007"/>
                  </a:cxn>
                  <a:cxn ang="0">
                    <a:pos x="373" y="879"/>
                  </a:cxn>
                  <a:cxn ang="0">
                    <a:pos x="665" y="843"/>
                  </a:cxn>
                  <a:cxn ang="0">
                    <a:pos x="633" y="575"/>
                  </a:cxn>
                  <a:cxn ang="0">
                    <a:pos x="517" y="623"/>
                  </a:cxn>
                  <a:cxn ang="0">
                    <a:pos x="521" y="407"/>
                  </a:cxn>
                  <a:cxn ang="0">
                    <a:pos x="609" y="431"/>
                  </a:cxn>
                  <a:cxn ang="0">
                    <a:pos x="549" y="187"/>
                  </a:cxn>
                  <a:cxn ang="0">
                    <a:pos x="381" y="219"/>
                  </a:cxn>
                  <a:cxn ang="0">
                    <a:pos x="373" y="107"/>
                  </a:cxn>
                  <a:cxn ang="0">
                    <a:pos x="325" y="11"/>
                  </a:cxn>
                  <a:cxn ang="0">
                    <a:pos x="305" y="191"/>
                  </a:cxn>
                  <a:cxn ang="0">
                    <a:pos x="113" y="187"/>
                  </a:cxn>
                  <a:cxn ang="0">
                    <a:pos x="57" y="435"/>
                  </a:cxn>
                </a:cxnLst>
                <a:rect l="0" t="0" r="r" b="b"/>
                <a:pathLst>
                  <a:path w="665" h="1102">
                    <a:moveTo>
                      <a:pt x="57" y="435"/>
                    </a:moveTo>
                    <a:cubicBezTo>
                      <a:pt x="89" y="435"/>
                      <a:pt x="106" y="403"/>
                      <a:pt x="153" y="411"/>
                    </a:cubicBezTo>
                    <a:cubicBezTo>
                      <a:pt x="265" y="430"/>
                      <a:pt x="235" y="651"/>
                      <a:pt x="101" y="623"/>
                    </a:cubicBezTo>
                    <a:cubicBezTo>
                      <a:pt x="69" y="616"/>
                      <a:pt x="71" y="589"/>
                      <a:pt x="29" y="579"/>
                    </a:cubicBezTo>
                    <a:cubicBezTo>
                      <a:pt x="0" y="648"/>
                      <a:pt x="9" y="753"/>
                      <a:pt x="1" y="843"/>
                    </a:cubicBezTo>
                    <a:cubicBezTo>
                      <a:pt x="89" y="870"/>
                      <a:pt x="283" y="798"/>
                      <a:pt x="293" y="887"/>
                    </a:cubicBezTo>
                    <a:cubicBezTo>
                      <a:pt x="298" y="934"/>
                      <a:pt x="253" y="952"/>
                      <a:pt x="253" y="995"/>
                    </a:cubicBezTo>
                    <a:cubicBezTo>
                      <a:pt x="253" y="1102"/>
                      <a:pt x="404" y="1102"/>
                      <a:pt x="413" y="1007"/>
                    </a:cubicBezTo>
                    <a:cubicBezTo>
                      <a:pt x="419" y="948"/>
                      <a:pt x="361" y="932"/>
                      <a:pt x="373" y="879"/>
                    </a:cubicBezTo>
                    <a:cubicBezTo>
                      <a:pt x="390" y="805"/>
                      <a:pt x="582" y="860"/>
                      <a:pt x="665" y="843"/>
                    </a:cubicBezTo>
                    <a:cubicBezTo>
                      <a:pt x="657" y="761"/>
                      <a:pt x="664" y="645"/>
                      <a:pt x="633" y="575"/>
                    </a:cubicBezTo>
                    <a:cubicBezTo>
                      <a:pt x="591" y="602"/>
                      <a:pt x="569" y="633"/>
                      <a:pt x="517" y="623"/>
                    </a:cubicBezTo>
                    <a:cubicBezTo>
                      <a:pt x="415" y="604"/>
                      <a:pt x="418" y="414"/>
                      <a:pt x="521" y="407"/>
                    </a:cubicBezTo>
                    <a:cubicBezTo>
                      <a:pt x="558" y="405"/>
                      <a:pt x="574" y="437"/>
                      <a:pt x="609" y="431"/>
                    </a:cubicBezTo>
                    <a:cubicBezTo>
                      <a:pt x="605" y="349"/>
                      <a:pt x="566" y="269"/>
                      <a:pt x="549" y="187"/>
                    </a:cubicBezTo>
                    <a:cubicBezTo>
                      <a:pt x="490" y="195"/>
                      <a:pt x="447" y="218"/>
                      <a:pt x="381" y="219"/>
                    </a:cubicBezTo>
                    <a:cubicBezTo>
                      <a:pt x="335" y="197"/>
                      <a:pt x="369" y="145"/>
                      <a:pt x="373" y="107"/>
                    </a:cubicBezTo>
                    <a:cubicBezTo>
                      <a:pt x="378" y="64"/>
                      <a:pt x="356" y="0"/>
                      <a:pt x="325" y="11"/>
                    </a:cubicBezTo>
                    <a:cubicBezTo>
                      <a:pt x="247" y="38"/>
                      <a:pt x="319" y="139"/>
                      <a:pt x="305" y="191"/>
                    </a:cubicBezTo>
                    <a:cubicBezTo>
                      <a:pt x="287" y="258"/>
                      <a:pt x="164" y="188"/>
                      <a:pt x="113" y="187"/>
                    </a:cubicBezTo>
                    <a:cubicBezTo>
                      <a:pt x="98" y="271"/>
                      <a:pt x="55" y="347"/>
                      <a:pt x="57" y="43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12" name="Freeform 107"/>
              <p:cNvSpPr>
                <a:spLocks/>
              </p:cNvSpPr>
              <p:nvPr/>
            </p:nvSpPr>
            <p:spPr bwMode="auto">
              <a:xfrm rot="41684">
                <a:off x="12405155" y="1787892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13" name="Freeform 108"/>
              <p:cNvSpPr>
                <a:spLocks/>
              </p:cNvSpPr>
              <p:nvPr/>
            </p:nvSpPr>
            <p:spPr bwMode="auto">
              <a:xfrm rot="41684">
                <a:off x="11676452" y="1428845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14" name="Freeform 99"/>
              <p:cNvSpPr>
                <a:spLocks/>
              </p:cNvSpPr>
              <p:nvPr/>
            </p:nvSpPr>
            <p:spPr bwMode="auto">
              <a:xfrm rot="41684">
                <a:off x="11487162" y="3257837"/>
                <a:ext cx="1360910" cy="803129"/>
              </a:xfrm>
              <a:custGeom>
                <a:avLst/>
                <a:gdLst/>
                <a:ahLst/>
                <a:cxnLst>
                  <a:cxn ang="0">
                    <a:pos x="236" y="311"/>
                  </a:cxn>
                  <a:cxn ang="0">
                    <a:pos x="84" y="255"/>
                  </a:cxn>
                  <a:cxn ang="0">
                    <a:pos x="92" y="403"/>
                  </a:cxn>
                  <a:cxn ang="0">
                    <a:pos x="212" y="387"/>
                  </a:cxn>
                  <a:cxn ang="0">
                    <a:pos x="268" y="443"/>
                  </a:cxn>
                  <a:cxn ang="0">
                    <a:pos x="224" y="687"/>
                  </a:cxn>
                  <a:cxn ang="0">
                    <a:pos x="540" y="723"/>
                  </a:cxn>
                  <a:cxn ang="0">
                    <a:pos x="500" y="603"/>
                  </a:cxn>
                  <a:cxn ang="0">
                    <a:pos x="760" y="615"/>
                  </a:cxn>
                  <a:cxn ang="0">
                    <a:pos x="716" y="723"/>
                  </a:cxn>
                  <a:cxn ang="0">
                    <a:pos x="1036" y="683"/>
                  </a:cxn>
                  <a:cxn ang="0">
                    <a:pos x="1008" y="555"/>
                  </a:cxn>
                  <a:cxn ang="0">
                    <a:pos x="992" y="423"/>
                  </a:cxn>
                  <a:cxn ang="0">
                    <a:pos x="1136" y="407"/>
                  </a:cxn>
                  <a:cxn ang="0">
                    <a:pos x="1144" y="251"/>
                  </a:cxn>
                  <a:cxn ang="0">
                    <a:pos x="1020" y="311"/>
                  </a:cxn>
                  <a:cxn ang="0">
                    <a:pos x="968" y="251"/>
                  </a:cxn>
                  <a:cxn ang="0">
                    <a:pos x="964" y="11"/>
                  </a:cxn>
                  <a:cxn ang="0">
                    <a:pos x="700" y="19"/>
                  </a:cxn>
                  <a:cxn ang="0">
                    <a:pos x="740" y="115"/>
                  </a:cxn>
                  <a:cxn ang="0">
                    <a:pos x="516" y="115"/>
                  </a:cxn>
                  <a:cxn ang="0">
                    <a:pos x="552" y="19"/>
                  </a:cxn>
                  <a:cxn ang="0">
                    <a:pos x="292" y="15"/>
                  </a:cxn>
                  <a:cxn ang="0">
                    <a:pos x="236" y="311"/>
                  </a:cxn>
                </a:cxnLst>
                <a:rect l="0" t="0" r="r" b="b"/>
                <a:pathLst>
                  <a:path w="1255" h="742">
                    <a:moveTo>
                      <a:pt x="236" y="311"/>
                    </a:moveTo>
                    <a:cubicBezTo>
                      <a:pt x="180" y="314"/>
                      <a:pt x="155" y="241"/>
                      <a:pt x="84" y="255"/>
                    </a:cubicBezTo>
                    <a:cubicBezTo>
                      <a:pt x="0" y="272"/>
                      <a:pt x="26" y="385"/>
                      <a:pt x="92" y="403"/>
                    </a:cubicBezTo>
                    <a:cubicBezTo>
                      <a:pt x="135" y="415"/>
                      <a:pt x="173" y="384"/>
                      <a:pt x="212" y="387"/>
                    </a:cubicBezTo>
                    <a:cubicBezTo>
                      <a:pt x="242" y="389"/>
                      <a:pt x="266" y="419"/>
                      <a:pt x="268" y="443"/>
                    </a:cubicBezTo>
                    <a:cubicBezTo>
                      <a:pt x="273" y="521"/>
                      <a:pt x="225" y="597"/>
                      <a:pt x="224" y="687"/>
                    </a:cubicBezTo>
                    <a:cubicBezTo>
                      <a:pt x="324" y="700"/>
                      <a:pt x="436" y="742"/>
                      <a:pt x="540" y="723"/>
                    </a:cubicBezTo>
                    <a:cubicBezTo>
                      <a:pt x="530" y="680"/>
                      <a:pt x="491" y="658"/>
                      <a:pt x="500" y="603"/>
                    </a:cubicBezTo>
                    <a:cubicBezTo>
                      <a:pt x="520" y="478"/>
                      <a:pt x="754" y="484"/>
                      <a:pt x="760" y="615"/>
                    </a:cubicBezTo>
                    <a:cubicBezTo>
                      <a:pt x="763" y="665"/>
                      <a:pt x="728" y="679"/>
                      <a:pt x="716" y="723"/>
                    </a:cubicBezTo>
                    <a:cubicBezTo>
                      <a:pt x="822" y="740"/>
                      <a:pt x="937" y="699"/>
                      <a:pt x="1036" y="683"/>
                    </a:cubicBezTo>
                    <a:cubicBezTo>
                      <a:pt x="1029" y="637"/>
                      <a:pt x="1017" y="599"/>
                      <a:pt x="1008" y="555"/>
                    </a:cubicBezTo>
                    <a:cubicBezTo>
                      <a:pt x="1001" y="518"/>
                      <a:pt x="978" y="462"/>
                      <a:pt x="992" y="423"/>
                    </a:cubicBezTo>
                    <a:cubicBezTo>
                      <a:pt x="1016" y="357"/>
                      <a:pt x="1086" y="408"/>
                      <a:pt x="1136" y="407"/>
                    </a:cubicBezTo>
                    <a:cubicBezTo>
                      <a:pt x="1249" y="404"/>
                      <a:pt x="1255" y="247"/>
                      <a:pt x="1144" y="251"/>
                    </a:cubicBezTo>
                    <a:cubicBezTo>
                      <a:pt x="1088" y="253"/>
                      <a:pt x="1072" y="314"/>
                      <a:pt x="1020" y="311"/>
                    </a:cubicBezTo>
                    <a:cubicBezTo>
                      <a:pt x="987" y="310"/>
                      <a:pt x="972" y="279"/>
                      <a:pt x="968" y="251"/>
                    </a:cubicBezTo>
                    <a:cubicBezTo>
                      <a:pt x="954" y="161"/>
                      <a:pt x="976" y="93"/>
                      <a:pt x="964" y="11"/>
                    </a:cubicBezTo>
                    <a:cubicBezTo>
                      <a:pt x="873" y="22"/>
                      <a:pt x="792" y="0"/>
                      <a:pt x="700" y="19"/>
                    </a:cubicBezTo>
                    <a:cubicBezTo>
                      <a:pt x="707" y="66"/>
                      <a:pt x="735" y="73"/>
                      <a:pt x="740" y="115"/>
                    </a:cubicBezTo>
                    <a:cubicBezTo>
                      <a:pt x="761" y="295"/>
                      <a:pt x="494" y="279"/>
                      <a:pt x="516" y="115"/>
                    </a:cubicBezTo>
                    <a:cubicBezTo>
                      <a:pt x="521" y="76"/>
                      <a:pt x="554" y="64"/>
                      <a:pt x="552" y="19"/>
                    </a:cubicBezTo>
                    <a:cubicBezTo>
                      <a:pt x="481" y="2"/>
                      <a:pt x="380" y="22"/>
                      <a:pt x="292" y="15"/>
                    </a:cubicBezTo>
                    <a:cubicBezTo>
                      <a:pt x="270" y="112"/>
                      <a:pt x="330" y="306"/>
                      <a:pt x="236" y="3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</p:grpSp>
      </p:grpSp>
      <p:sp>
        <p:nvSpPr>
          <p:cNvPr id="217" name="Freeform 101"/>
          <p:cNvSpPr>
            <a:spLocks/>
          </p:cNvSpPr>
          <p:nvPr/>
        </p:nvSpPr>
        <p:spPr bwMode="auto">
          <a:xfrm rot="41684">
            <a:off x="3334946" y="2972749"/>
            <a:ext cx="867552" cy="1182972"/>
          </a:xfrm>
          <a:custGeom>
            <a:avLst/>
            <a:gdLst/>
            <a:ahLst/>
            <a:cxnLst>
              <a:cxn ang="0">
                <a:pos x="704" y="333"/>
              </a:cxn>
              <a:cxn ang="0">
                <a:pos x="600" y="97"/>
              </a:cxn>
              <a:cxn ang="0">
                <a:pos x="496" y="157"/>
              </a:cxn>
              <a:cxn ang="0">
                <a:pos x="376" y="201"/>
              </a:cxn>
              <a:cxn ang="0">
                <a:pos x="348" y="73"/>
              </a:cxn>
              <a:cxn ang="0">
                <a:pos x="264" y="5"/>
              </a:cxn>
              <a:cxn ang="0">
                <a:pos x="212" y="77"/>
              </a:cxn>
              <a:cxn ang="0">
                <a:pos x="276" y="221"/>
              </a:cxn>
              <a:cxn ang="0">
                <a:pos x="4" y="281"/>
              </a:cxn>
              <a:cxn ang="0">
                <a:pos x="24" y="545"/>
              </a:cxn>
              <a:cxn ang="0">
                <a:pos x="180" y="489"/>
              </a:cxn>
              <a:cxn ang="0">
                <a:pos x="140" y="709"/>
              </a:cxn>
              <a:cxn ang="0">
                <a:pos x="40" y="693"/>
              </a:cxn>
              <a:cxn ang="0">
                <a:pos x="88" y="945"/>
              </a:cxn>
              <a:cxn ang="0">
                <a:pos x="264" y="893"/>
              </a:cxn>
              <a:cxn ang="0">
                <a:pos x="428" y="893"/>
              </a:cxn>
              <a:cxn ang="0">
                <a:pos x="396" y="997"/>
              </a:cxn>
              <a:cxn ang="0">
                <a:pos x="564" y="941"/>
              </a:cxn>
              <a:cxn ang="0">
                <a:pos x="508" y="857"/>
              </a:cxn>
              <a:cxn ang="0">
                <a:pos x="640" y="773"/>
              </a:cxn>
              <a:cxn ang="0">
                <a:pos x="800" y="713"/>
              </a:cxn>
              <a:cxn ang="0">
                <a:pos x="784" y="581"/>
              </a:cxn>
              <a:cxn ang="0">
                <a:pos x="748" y="469"/>
              </a:cxn>
              <a:cxn ang="0">
                <a:pos x="660" y="549"/>
              </a:cxn>
              <a:cxn ang="0">
                <a:pos x="528" y="473"/>
              </a:cxn>
              <a:cxn ang="0">
                <a:pos x="704" y="333"/>
              </a:cxn>
            </a:cxnLst>
            <a:rect l="0" t="0" r="r" b="b"/>
            <a:pathLst>
              <a:path w="800" h="1091">
                <a:moveTo>
                  <a:pt x="704" y="333"/>
                </a:moveTo>
                <a:cubicBezTo>
                  <a:pt x="695" y="245"/>
                  <a:pt x="633" y="175"/>
                  <a:pt x="600" y="97"/>
                </a:cubicBezTo>
                <a:cubicBezTo>
                  <a:pt x="558" y="114"/>
                  <a:pt x="535" y="135"/>
                  <a:pt x="496" y="157"/>
                </a:cubicBezTo>
                <a:cubicBezTo>
                  <a:pt x="463" y="176"/>
                  <a:pt x="413" y="210"/>
                  <a:pt x="376" y="201"/>
                </a:cubicBezTo>
                <a:cubicBezTo>
                  <a:pt x="319" y="188"/>
                  <a:pt x="356" y="117"/>
                  <a:pt x="348" y="73"/>
                </a:cubicBezTo>
                <a:cubicBezTo>
                  <a:pt x="341" y="37"/>
                  <a:pt x="307" y="0"/>
                  <a:pt x="264" y="5"/>
                </a:cubicBezTo>
                <a:cubicBezTo>
                  <a:pt x="218" y="10"/>
                  <a:pt x="212" y="48"/>
                  <a:pt x="212" y="77"/>
                </a:cubicBezTo>
                <a:cubicBezTo>
                  <a:pt x="212" y="148"/>
                  <a:pt x="294" y="152"/>
                  <a:pt x="276" y="221"/>
                </a:cubicBezTo>
                <a:cubicBezTo>
                  <a:pt x="258" y="290"/>
                  <a:pt x="88" y="257"/>
                  <a:pt x="4" y="281"/>
                </a:cubicBezTo>
                <a:cubicBezTo>
                  <a:pt x="10" y="366"/>
                  <a:pt x="0" y="469"/>
                  <a:pt x="24" y="545"/>
                </a:cubicBezTo>
                <a:cubicBezTo>
                  <a:pt x="77" y="525"/>
                  <a:pt x="119" y="481"/>
                  <a:pt x="180" y="489"/>
                </a:cubicBezTo>
                <a:cubicBezTo>
                  <a:pt x="318" y="508"/>
                  <a:pt x="284" y="707"/>
                  <a:pt x="140" y="709"/>
                </a:cubicBezTo>
                <a:cubicBezTo>
                  <a:pt x="98" y="710"/>
                  <a:pt x="81" y="686"/>
                  <a:pt x="40" y="693"/>
                </a:cubicBezTo>
                <a:cubicBezTo>
                  <a:pt x="38" y="779"/>
                  <a:pt x="65" y="871"/>
                  <a:pt x="88" y="945"/>
                </a:cubicBezTo>
                <a:cubicBezTo>
                  <a:pt x="145" y="930"/>
                  <a:pt x="200" y="913"/>
                  <a:pt x="264" y="893"/>
                </a:cubicBezTo>
                <a:cubicBezTo>
                  <a:pt x="304" y="880"/>
                  <a:pt x="418" y="829"/>
                  <a:pt x="428" y="893"/>
                </a:cubicBezTo>
                <a:cubicBezTo>
                  <a:pt x="435" y="936"/>
                  <a:pt x="391" y="962"/>
                  <a:pt x="396" y="997"/>
                </a:cubicBezTo>
                <a:cubicBezTo>
                  <a:pt x="409" y="1091"/>
                  <a:pt x="575" y="1034"/>
                  <a:pt x="564" y="941"/>
                </a:cubicBezTo>
                <a:cubicBezTo>
                  <a:pt x="560" y="908"/>
                  <a:pt x="509" y="897"/>
                  <a:pt x="508" y="857"/>
                </a:cubicBezTo>
                <a:cubicBezTo>
                  <a:pt x="507" y="803"/>
                  <a:pt x="593" y="789"/>
                  <a:pt x="640" y="773"/>
                </a:cubicBezTo>
                <a:cubicBezTo>
                  <a:pt x="704" y="752"/>
                  <a:pt x="741" y="735"/>
                  <a:pt x="800" y="713"/>
                </a:cubicBezTo>
                <a:cubicBezTo>
                  <a:pt x="799" y="670"/>
                  <a:pt x="791" y="624"/>
                  <a:pt x="784" y="581"/>
                </a:cubicBezTo>
                <a:cubicBezTo>
                  <a:pt x="777" y="541"/>
                  <a:pt x="777" y="492"/>
                  <a:pt x="748" y="469"/>
                </a:cubicBezTo>
                <a:cubicBezTo>
                  <a:pt x="717" y="490"/>
                  <a:pt x="701" y="533"/>
                  <a:pt x="660" y="549"/>
                </a:cubicBezTo>
                <a:cubicBezTo>
                  <a:pt x="599" y="572"/>
                  <a:pt x="535" y="540"/>
                  <a:pt x="528" y="473"/>
                </a:cubicBezTo>
                <a:cubicBezTo>
                  <a:pt x="519" y="380"/>
                  <a:pt x="597" y="318"/>
                  <a:pt x="704" y="33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baseline="0" dirty="0"/>
          </a:p>
        </p:txBody>
      </p:sp>
      <p:sp>
        <p:nvSpPr>
          <p:cNvPr id="80" name="Rounded Rectangular Callout 79"/>
          <p:cNvSpPr/>
          <p:nvPr/>
        </p:nvSpPr>
        <p:spPr>
          <a:xfrm>
            <a:off x="5791200" y="1295400"/>
            <a:ext cx="2667000" cy="2667000"/>
          </a:xfrm>
          <a:prstGeom prst="wedgeRoundRectCallout">
            <a:avLst>
              <a:gd name="adj1" fmla="val -122302"/>
              <a:gd name="adj2" fmla="val 35781"/>
              <a:gd name="adj3" fmla="val 16667"/>
            </a:avLst>
          </a:prstGeom>
          <a:gradFill>
            <a:gsLst>
              <a:gs pos="0">
                <a:sysClr val="window" lastClr="FFFFFF">
                  <a:lumMod val="85000"/>
                </a:sysClr>
              </a:gs>
              <a:gs pos="67000">
                <a:sysClr val="window" lastClr="FFFFFF"/>
              </a:gs>
            </a:gsLst>
            <a:lin ang="5400000" scaled="0"/>
          </a:gradFill>
          <a:ln w="635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6159500" y="2044700"/>
            <a:ext cx="2171700" cy="1708"/>
          </a:xfrm>
          <a:prstGeom prst="line">
            <a:avLst/>
          </a:prstGeom>
          <a:noFill/>
          <a:ln w="9525" cap="flat" cmpd="sng" algn="ctr">
            <a:solidFill>
              <a:srgbClr val="383838">
                <a:lumMod val="40000"/>
                <a:lumOff val="60000"/>
              </a:srgbClr>
            </a:solidFill>
            <a:prstDash val="solid"/>
          </a:ln>
          <a:effectLst/>
        </p:spPr>
      </p:cxnSp>
      <p:sp>
        <p:nvSpPr>
          <p:cNvPr id="83" name="AutoShape 64"/>
          <p:cNvSpPr>
            <a:spLocks noChangeArrowheads="1"/>
          </p:cNvSpPr>
          <p:nvPr/>
        </p:nvSpPr>
        <p:spPr bwMode="gray">
          <a:xfrm>
            <a:off x="6732858" y="1531501"/>
            <a:ext cx="1247116" cy="450126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60000"/>
                    <a:lumOff val="40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 Here</a:t>
            </a:r>
          </a:p>
        </p:txBody>
      </p:sp>
      <p:sp>
        <p:nvSpPr>
          <p:cNvPr id="84" name="Text Box 394"/>
          <p:cNvSpPr txBox="1">
            <a:spLocks noChangeArrowheads="1"/>
          </p:cNvSpPr>
          <p:nvPr/>
        </p:nvSpPr>
        <p:spPr bwMode="auto">
          <a:xfrm>
            <a:off x="6096000" y="2298700"/>
            <a:ext cx="21082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Lorem is simply dummy text of then and scrambled.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16" name="AutoShape 64"/>
          <p:cNvSpPr>
            <a:spLocks noChangeArrowheads="1"/>
          </p:cNvSpPr>
          <p:nvPr/>
        </p:nvSpPr>
        <p:spPr bwMode="gray">
          <a:xfrm>
            <a:off x="6206671" y="1513115"/>
            <a:ext cx="457200" cy="4572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?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86" name="AutoShape 64"/>
          <p:cNvSpPr>
            <a:spLocks noChangeArrowheads="1"/>
          </p:cNvSpPr>
          <p:nvPr/>
        </p:nvSpPr>
        <p:spPr bwMode="gray">
          <a:xfrm>
            <a:off x="3517900" y="3327401"/>
            <a:ext cx="457200" cy="4572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60000"/>
                    <a:lumOff val="40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?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383838">
                  <a:lumMod val="60000"/>
                  <a:lumOff val="40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46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01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TZ-手动增减;XG-细微;KJ-3D;DH-静态</cp:keywords>
  <dc:description/>
  <cp:lastModifiedBy>Shiqing Tian</cp:lastModifiedBy>
  <cp:revision>67</cp:revision>
  <dcterms:created xsi:type="dcterms:W3CDTF">2010-05-12T07:26:25Z</dcterms:created>
  <dcterms:modified xsi:type="dcterms:W3CDTF">2014-02-11T05:59:07Z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