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1000125" y="1606114"/>
            <a:ext cx="3552825" cy="3575486"/>
            <a:chOff x="1000125" y="1606114"/>
            <a:chExt cx="3552825" cy="357548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7" name="Text Box 394"/>
            <p:cNvSpPr txBox="1">
              <a:spLocks noChangeArrowheads="1"/>
            </p:cNvSpPr>
            <p:nvPr/>
          </p:nvSpPr>
          <p:spPr bwMode="auto">
            <a:xfrm>
              <a:off x="1828800" y="3050453"/>
              <a:ext cx="1905000" cy="7232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b="1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YOUR </a:t>
              </a:r>
              <a:r>
                <a:rPr lang="en-US" altLang="ko-KR" sz="2100" b="1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TEXT</a:t>
              </a:r>
              <a:r>
                <a:rPr lang="en-US" altLang="ko-KR" sz="2000" b="1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 HERE</a:t>
              </a:r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2729724" y="1606114"/>
              <a:ext cx="1328892" cy="918631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0" y="0"/>
                </a:cxn>
                <a:cxn ang="0">
                  <a:pos x="195" y="244"/>
                </a:cxn>
                <a:cxn ang="0">
                  <a:pos x="15" y="472"/>
                </a:cxn>
                <a:cxn ang="0">
                  <a:pos x="41" y="472"/>
                </a:cxn>
                <a:cxn ang="0">
                  <a:pos x="673" y="720"/>
                </a:cxn>
                <a:cxn ang="0">
                  <a:pos x="977" y="718"/>
                </a:cxn>
                <a:cxn ang="0">
                  <a:pos x="1042" y="426"/>
                </a:cxn>
                <a:cxn ang="0">
                  <a:pos x="37" y="0"/>
                </a:cxn>
                <a:cxn ang="0">
                  <a:pos x="37" y="0"/>
                </a:cxn>
              </a:cxnLst>
              <a:rect l="0" t="0" r="r" b="b"/>
              <a:pathLst>
                <a:path w="1042" h="720">
                  <a:moveTo>
                    <a:pt x="37" y="0"/>
                  </a:moveTo>
                  <a:cubicBezTo>
                    <a:pt x="24" y="0"/>
                    <a:pt x="12" y="0"/>
                    <a:pt x="0" y="0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15" y="472"/>
                    <a:pt x="15" y="472"/>
                    <a:pt x="15" y="472"/>
                  </a:cubicBezTo>
                  <a:cubicBezTo>
                    <a:pt x="24" y="472"/>
                    <a:pt x="32" y="472"/>
                    <a:pt x="41" y="472"/>
                  </a:cubicBezTo>
                  <a:cubicBezTo>
                    <a:pt x="285" y="472"/>
                    <a:pt x="507" y="566"/>
                    <a:pt x="673" y="720"/>
                  </a:cubicBezTo>
                  <a:cubicBezTo>
                    <a:pt x="977" y="718"/>
                    <a:pt x="977" y="718"/>
                    <a:pt x="977" y="718"/>
                  </a:cubicBezTo>
                  <a:cubicBezTo>
                    <a:pt x="1042" y="426"/>
                    <a:pt x="1042" y="426"/>
                    <a:pt x="1042" y="426"/>
                  </a:cubicBezTo>
                  <a:cubicBezTo>
                    <a:pt x="788" y="163"/>
                    <a:pt x="431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gradFill>
              <a:gsLst>
                <a:gs pos="0">
                  <a:srgbClr val="1AEC60"/>
                </a:gs>
                <a:gs pos="100000">
                  <a:srgbClr val="00B05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1357026" y="1615265"/>
              <a:ext cx="1488156" cy="1058782"/>
            </a:xfrm>
            <a:custGeom>
              <a:avLst/>
              <a:gdLst/>
              <a:ahLst/>
              <a:cxnLst>
                <a:cxn ang="0">
                  <a:pos x="977" y="0"/>
                </a:cxn>
                <a:cxn ang="0">
                  <a:pos x="0" y="547"/>
                </a:cxn>
                <a:cxn ang="0">
                  <a:pos x="313" y="542"/>
                </a:cxn>
                <a:cxn ang="0">
                  <a:pos x="381" y="830"/>
                </a:cxn>
                <a:cxn ang="0">
                  <a:pos x="976" y="477"/>
                </a:cxn>
                <a:cxn ang="0">
                  <a:pos x="1167" y="238"/>
                </a:cxn>
                <a:cxn ang="0">
                  <a:pos x="977" y="0"/>
                </a:cxn>
              </a:cxnLst>
              <a:rect l="0" t="0" r="r" b="b"/>
              <a:pathLst>
                <a:path w="1167" h="830">
                  <a:moveTo>
                    <a:pt x="977" y="0"/>
                  </a:moveTo>
                  <a:cubicBezTo>
                    <a:pt x="579" y="39"/>
                    <a:pt x="229" y="245"/>
                    <a:pt x="0" y="547"/>
                  </a:cubicBezTo>
                  <a:cubicBezTo>
                    <a:pt x="313" y="542"/>
                    <a:pt x="313" y="542"/>
                    <a:pt x="313" y="542"/>
                  </a:cubicBezTo>
                  <a:cubicBezTo>
                    <a:pt x="381" y="830"/>
                    <a:pt x="381" y="830"/>
                    <a:pt x="381" y="830"/>
                  </a:cubicBezTo>
                  <a:cubicBezTo>
                    <a:pt x="523" y="644"/>
                    <a:pt x="734" y="514"/>
                    <a:pt x="976" y="477"/>
                  </a:cubicBezTo>
                  <a:cubicBezTo>
                    <a:pt x="1167" y="238"/>
                    <a:pt x="1167" y="238"/>
                    <a:pt x="1167" y="238"/>
                  </a:cubicBezTo>
                  <a:cubicBezTo>
                    <a:pt x="977" y="0"/>
                    <a:pt x="977" y="0"/>
                    <a:pt x="977" y="0"/>
                  </a:cubicBezTo>
                </a:path>
              </a:pathLst>
            </a:cu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10"/>
            <p:cNvSpPr>
              <a:spLocks/>
            </p:cNvSpPr>
            <p:nvPr/>
          </p:nvSpPr>
          <p:spPr bwMode="auto">
            <a:xfrm>
              <a:off x="3352014" y="3656009"/>
              <a:ext cx="1161985" cy="1279203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74" y="570"/>
                </a:cxn>
                <a:cxn ang="0">
                  <a:pos x="0" y="867"/>
                </a:cxn>
                <a:cxn ang="0">
                  <a:pos x="263" y="1003"/>
                </a:cxn>
                <a:cxn ang="0">
                  <a:pos x="911" y="89"/>
                </a:cxn>
                <a:cxn ang="0">
                  <a:pos x="640" y="224"/>
                </a:cxn>
                <a:cxn ang="0">
                  <a:pos x="454" y="0"/>
                </a:cxn>
              </a:cxnLst>
              <a:rect l="0" t="0" r="r" b="b"/>
              <a:pathLst>
                <a:path w="911" h="1003">
                  <a:moveTo>
                    <a:pt x="454" y="0"/>
                  </a:moveTo>
                  <a:cubicBezTo>
                    <a:pt x="404" y="235"/>
                    <a:pt x="265" y="438"/>
                    <a:pt x="74" y="570"/>
                  </a:cubicBezTo>
                  <a:cubicBezTo>
                    <a:pt x="0" y="867"/>
                    <a:pt x="0" y="867"/>
                    <a:pt x="0" y="867"/>
                  </a:cubicBezTo>
                  <a:cubicBezTo>
                    <a:pt x="263" y="1003"/>
                    <a:pt x="263" y="1003"/>
                    <a:pt x="263" y="1003"/>
                  </a:cubicBezTo>
                  <a:cubicBezTo>
                    <a:pt x="591" y="805"/>
                    <a:pt x="831" y="476"/>
                    <a:pt x="911" y="89"/>
                  </a:cubicBezTo>
                  <a:cubicBezTo>
                    <a:pt x="640" y="224"/>
                    <a:pt x="640" y="224"/>
                    <a:pt x="640" y="224"/>
                  </a:cubicBezTo>
                  <a:cubicBezTo>
                    <a:pt x="454" y="0"/>
                    <a:pt x="454" y="0"/>
                    <a:pt x="454" y="0"/>
                  </a:cubicBezTo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3681461" y="2255858"/>
              <a:ext cx="871489" cy="1544854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293" y="298"/>
                </a:cxn>
                <a:cxn ang="0">
                  <a:pos x="0" y="302"/>
                </a:cxn>
                <a:cxn ang="0">
                  <a:pos x="217" y="898"/>
                </a:cxn>
                <a:cxn ang="0">
                  <a:pos x="213" y="980"/>
                </a:cxn>
                <a:cxn ang="0">
                  <a:pos x="405" y="1211"/>
                </a:cxn>
                <a:cxn ang="0">
                  <a:pos x="671" y="1076"/>
                </a:cxn>
                <a:cxn ang="0">
                  <a:pos x="683" y="896"/>
                </a:cxn>
                <a:cxn ang="0">
                  <a:pos x="359" y="0"/>
                </a:cxn>
              </a:cxnLst>
              <a:rect l="0" t="0" r="r" b="b"/>
              <a:pathLst>
                <a:path w="683" h="1211">
                  <a:moveTo>
                    <a:pt x="359" y="0"/>
                  </a:moveTo>
                  <a:cubicBezTo>
                    <a:pt x="293" y="298"/>
                    <a:pt x="293" y="298"/>
                    <a:pt x="293" y="298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35" y="463"/>
                    <a:pt x="217" y="671"/>
                    <a:pt x="217" y="898"/>
                  </a:cubicBezTo>
                  <a:cubicBezTo>
                    <a:pt x="217" y="926"/>
                    <a:pt x="216" y="953"/>
                    <a:pt x="213" y="980"/>
                  </a:cubicBezTo>
                  <a:cubicBezTo>
                    <a:pt x="405" y="1211"/>
                    <a:pt x="405" y="1211"/>
                    <a:pt x="405" y="1211"/>
                  </a:cubicBezTo>
                  <a:cubicBezTo>
                    <a:pt x="671" y="1076"/>
                    <a:pt x="671" y="1076"/>
                    <a:pt x="671" y="1076"/>
                  </a:cubicBezTo>
                  <a:cubicBezTo>
                    <a:pt x="679" y="1017"/>
                    <a:pt x="683" y="957"/>
                    <a:pt x="683" y="896"/>
                  </a:cubicBezTo>
                  <a:cubicBezTo>
                    <a:pt x="683" y="555"/>
                    <a:pt x="561" y="243"/>
                    <a:pt x="359" y="0"/>
                  </a:cubicBezTo>
                </a:path>
              </a:pathLst>
            </a:custGeom>
            <a:gradFill>
              <a:gsLst>
                <a:gs pos="0">
                  <a:srgbClr val="FFFF00"/>
                </a:gs>
                <a:gs pos="100000">
                  <a:srgbClr val="FFD965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2061678" y="4452174"/>
              <a:ext cx="1516186" cy="729426"/>
            </a:xfrm>
            <a:custGeom>
              <a:avLst/>
              <a:gdLst/>
              <a:ahLst/>
              <a:cxnLst>
                <a:cxn ang="0">
                  <a:pos x="988" y="0"/>
                </a:cxn>
                <a:cxn ang="0">
                  <a:pos x="561" y="104"/>
                </a:cxn>
                <a:cxn ang="0">
                  <a:pos x="263" y="55"/>
                </a:cxn>
                <a:cxn ang="0">
                  <a:pos x="0" y="192"/>
                </a:cxn>
                <a:cxn ang="0">
                  <a:pos x="73" y="486"/>
                </a:cxn>
                <a:cxn ang="0">
                  <a:pos x="557" y="572"/>
                </a:cxn>
                <a:cxn ang="0">
                  <a:pos x="1189" y="421"/>
                </a:cxn>
                <a:cxn ang="0">
                  <a:pos x="920" y="283"/>
                </a:cxn>
                <a:cxn ang="0">
                  <a:pos x="988" y="0"/>
                </a:cxn>
              </a:cxnLst>
              <a:rect l="0" t="0" r="r" b="b"/>
              <a:pathLst>
                <a:path w="1189" h="572">
                  <a:moveTo>
                    <a:pt x="988" y="0"/>
                  </a:moveTo>
                  <a:cubicBezTo>
                    <a:pt x="860" y="67"/>
                    <a:pt x="715" y="104"/>
                    <a:pt x="561" y="104"/>
                  </a:cubicBezTo>
                  <a:cubicBezTo>
                    <a:pt x="456" y="104"/>
                    <a:pt x="356" y="87"/>
                    <a:pt x="263" y="55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73" y="486"/>
                    <a:pt x="73" y="486"/>
                    <a:pt x="73" y="486"/>
                  </a:cubicBezTo>
                  <a:cubicBezTo>
                    <a:pt x="224" y="542"/>
                    <a:pt x="387" y="572"/>
                    <a:pt x="557" y="572"/>
                  </a:cubicBezTo>
                  <a:cubicBezTo>
                    <a:pt x="784" y="572"/>
                    <a:pt x="999" y="518"/>
                    <a:pt x="1189" y="421"/>
                  </a:cubicBezTo>
                  <a:cubicBezTo>
                    <a:pt x="920" y="283"/>
                    <a:pt x="920" y="283"/>
                    <a:pt x="920" y="283"/>
                  </a:cubicBezTo>
                  <a:cubicBezTo>
                    <a:pt x="988" y="0"/>
                    <a:pt x="988" y="0"/>
                    <a:pt x="988" y="0"/>
                  </a:cubicBezTo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16"/>
            <p:cNvSpPr>
              <a:spLocks/>
            </p:cNvSpPr>
            <p:nvPr/>
          </p:nvSpPr>
          <p:spPr bwMode="auto">
            <a:xfrm>
              <a:off x="1091638" y="3656009"/>
              <a:ext cx="1191289" cy="1362657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0" y="236"/>
                </a:cxn>
                <a:cxn ang="0">
                  <a:pos x="750" y="1068"/>
                </a:cxn>
                <a:cxn ang="0">
                  <a:pos x="675" y="768"/>
                </a:cxn>
                <a:cxn ang="0">
                  <a:pos x="934" y="636"/>
                </a:cxn>
                <a:cxn ang="0">
                  <a:pos x="466" y="133"/>
                </a:cxn>
                <a:cxn ang="0">
                  <a:pos x="189" y="0"/>
                </a:cxn>
              </a:cxnLst>
              <a:rect l="0" t="0" r="r" b="b"/>
              <a:pathLst>
                <a:path w="934" h="1068">
                  <a:moveTo>
                    <a:pt x="189" y="0"/>
                  </a:moveTo>
                  <a:cubicBezTo>
                    <a:pt x="0" y="236"/>
                    <a:pt x="0" y="236"/>
                    <a:pt x="0" y="236"/>
                  </a:cubicBezTo>
                  <a:cubicBezTo>
                    <a:pt x="124" y="607"/>
                    <a:pt x="398" y="909"/>
                    <a:pt x="750" y="1068"/>
                  </a:cubicBezTo>
                  <a:cubicBezTo>
                    <a:pt x="675" y="768"/>
                    <a:pt x="675" y="768"/>
                    <a:pt x="675" y="768"/>
                  </a:cubicBezTo>
                  <a:cubicBezTo>
                    <a:pt x="934" y="636"/>
                    <a:pt x="934" y="636"/>
                    <a:pt x="934" y="636"/>
                  </a:cubicBezTo>
                  <a:cubicBezTo>
                    <a:pt x="721" y="534"/>
                    <a:pt x="552" y="354"/>
                    <a:pt x="466" y="133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1000125" y="2411430"/>
              <a:ext cx="765101" cy="1412347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764"/>
                </a:cxn>
                <a:cxn ang="0">
                  <a:pos x="42" y="1107"/>
                </a:cxn>
                <a:cxn ang="0">
                  <a:pos x="239" y="863"/>
                </a:cxn>
                <a:cxn ang="0">
                  <a:pos x="502" y="994"/>
                </a:cxn>
                <a:cxn ang="0">
                  <a:pos x="474" y="766"/>
                </a:cxn>
                <a:cxn ang="0">
                  <a:pos x="476" y="766"/>
                </a:cxn>
                <a:cxn ang="0">
                  <a:pos x="476" y="766"/>
                </a:cxn>
                <a:cxn ang="0">
                  <a:pos x="474" y="766"/>
                </a:cxn>
                <a:cxn ang="0">
                  <a:pos x="600" y="299"/>
                </a:cxn>
                <a:cxn ang="0">
                  <a:pos x="534" y="2"/>
                </a:cxn>
                <a:cxn ang="0">
                  <a:pos x="227" y="0"/>
                </a:cxn>
              </a:cxnLst>
              <a:rect l="0" t="0" r="r" b="b"/>
              <a:pathLst>
                <a:path w="600" h="1107">
                  <a:moveTo>
                    <a:pt x="227" y="0"/>
                  </a:moveTo>
                  <a:cubicBezTo>
                    <a:pt x="83" y="220"/>
                    <a:pt x="0" y="482"/>
                    <a:pt x="0" y="764"/>
                  </a:cubicBezTo>
                  <a:cubicBezTo>
                    <a:pt x="0" y="882"/>
                    <a:pt x="15" y="997"/>
                    <a:pt x="42" y="1107"/>
                  </a:cubicBezTo>
                  <a:cubicBezTo>
                    <a:pt x="239" y="863"/>
                    <a:pt x="239" y="863"/>
                    <a:pt x="239" y="863"/>
                  </a:cubicBezTo>
                  <a:cubicBezTo>
                    <a:pt x="502" y="994"/>
                    <a:pt x="502" y="994"/>
                    <a:pt x="502" y="994"/>
                  </a:cubicBezTo>
                  <a:cubicBezTo>
                    <a:pt x="484" y="921"/>
                    <a:pt x="474" y="845"/>
                    <a:pt x="474" y="766"/>
                  </a:cubicBezTo>
                  <a:cubicBezTo>
                    <a:pt x="476" y="766"/>
                    <a:pt x="476" y="766"/>
                    <a:pt x="476" y="766"/>
                  </a:cubicBezTo>
                  <a:cubicBezTo>
                    <a:pt x="476" y="766"/>
                    <a:pt x="476" y="766"/>
                    <a:pt x="476" y="766"/>
                  </a:cubicBezTo>
                  <a:cubicBezTo>
                    <a:pt x="474" y="766"/>
                    <a:pt x="474" y="766"/>
                    <a:pt x="474" y="766"/>
                  </a:cubicBezTo>
                  <a:cubicBezTo>
                    <a:pt x="474" y="596"/>
                    <a:pt x="520" y="436"/>
                    <a:pt x="600" y="299"/>
                  </a:cubicBezTo>
                  <a:cubicBezTo>
                    <a:pt x="534" y="2"/>
                    <a:pt x="534" y="2"/>
                    <a:pt x="534" y="2"/>
                  </a:cubicBezTo>
                  <a:cubicBezTo>
                    <a:pt x="227" y="0"/>
                    <a:pt x="227" y="0"/>
                    <a:pt x="227" y="0"/>
                  </a:cubicBezTo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5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Cycle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7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Periods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743575" y="990600"/>
            <a:ext cx="2838450" cy="4953000"/>
          </a:xfrm>
          <a:prstGeom prst="roundRect">
            <a:avLst>
              <a:gd name="adj" fmla="val 3877"/>
            </a:avLst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6172200" y="1200835"/>
            <a:ext cx="19812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943600" y="4752814"/>
            <a:ext cx="2438400" cy="282844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FFFF00"/>
              </a:gs>
              <a:gs pos="100000">
                <a:srgbClr val="FFD965"/>
              </a:gs>
            </a:gsLst>
            <a:lin ang="16200000" scaled="0"/>
          </a:gradFill>
          <a:ln w="9525" cap="flat" cmpd="sng" algn="ctr">
            <a:solidFill>
              <a:srgbClr val="FFD96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 Box 394"/>
          <p:cNvSpPr txBox="1">
            <a:spLocks noChangeArrowheads="1"/>
          </p:cNvSpPr>
          <p:nvPr/>
        </p:nvSpPr>
        <p:spPr bwMode="auto">
          <a:xfrm>
            <a:off x="6172200" y="4752975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60000"/>
                    <a:lumOff val="40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40" name="Text Box 394"/>
          <p:cNvSpPr txBox="1">
            <a:spLocks noChangeArrowheads="1"/>
          </p:cNvSpPr>
          <p:nvPr/>
        </p:nvSpPr>
        <p:spPr bwMode="auto">
          <a:xfrm>
            <a:off x="5867400" y="2814935"/>
            <a:ext cx="2590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43600" y="1275892"/>
            <a:ext cx="2438400" cy="282388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6200000" scaled="0"/>
          </a:gradFill>
          <a:ln w="9525" cap="flat" cmpd="sng" algn="ctr">
            <a:solidFill>
              <a:srgbClr val="00B0F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 Box 394"/>
          <p:cNvSpPr txBox="1">
            <a:spLocks noChangeArrowheads="1"/>
          </p:cNvSpPr>
          <p:nvPr/>
        </p:nvSpPr>
        <p:spPr bwMode="auto">
          <a:xfrm>
            <a:off x="6172200" y="1272569"/>
            <a:ext cx="19812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943600" y="2414561"/>
            <a:ext cx="2438400" cy="278970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lin ang="16200000" scaled="0"/>
          </a:gradFill>
          <a:ln w="9525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>
            <a:off x="6172200" y="2398418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943600" y="3583714"/>
            <a:ext cx="2438400" cy="294145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1AEC60"/>
              </a:gs>
              <a:gs pos="100000">
                <a:srgbClr val="00B050"/>
              </a:gs>
            </a:gsLst>
            <a:lin ang="16200000" scaled="0"/>
          </a:gradFill>
          <a:ln w="9525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Text Box 394"/>
          <p:cNvSpPr txBox="1">
            <a:spLocks noChangeArrowheads="1"/>
          </p:cNvSpPr>
          <p:nvPr/>
        </p:nvSpPr>
        <p:spPr bwMode="auto">
          <a:xfrm>
            <a:off x="6172200" y="3569669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47" name="Text Box 394"/>
          <p:cNvSpPr txBox="1">
            <a:spLocks noChangeArrowheads="1"/>
          </p:cNvSpPr>
          <p:nvPr/>
        </p:nvSpPr>
        <p:spPr bwMode="auto">
          <a:xfrm>
            <a:off x="5867400" y="1671935"/>
            <a:ext cx="2590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auto">
          <a:xfrm>
            <a:off x="5867400" y="3957935"/>
            <a:ext cx="2590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9" name="Text Box 394"/>
          <p:cNvSpPr txBox="1">
            <a:spLocks noChangeArrowheads="1"/>
          </p:cNvSpPr>
          <p:nvPr/>
        </p:nvSpPr>
        <p:spPr bwMode="auto">
          <a:xfrm>
            <a:off x="5867400" y="5177135"/>
            <a:ext cx="2590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vron Lists (dark background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78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Chevron Lists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DG-循环</dc:subject>
  <dc:creator/>
  <cp:keywords>TZ-固定图形;XG-导角棱台;KJ-平面;DH-静态</cp:keywords>
  <dc:description/>
  <cp:lastModifiedBy>Shiqing Tian</cp:lastModifiedBy>
  <cp:revision>2</cp:revision>
  <dcterms:created xsi:type="dcterms:W3CDTF">2010-09-14T15:35:23Z</dcterms:created>
  <dcterms:modified xsi:type="dcterms:W3CDTF">2014-02-11T05:57:43Z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