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2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Y:\Projects\SmileTemplates\CHARTS\Diagrams &amp; Charts\SWOT analysis\555555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371600"/>
            <a:ext cx="2388359" cy="1828800"/>
          </a:xfrm>
          <a:prstGeom prst="rect">
            <a:avLst/>
          </a:prstGeom>
          <a:noFill/>
          <a:effectLst>
            <a:outerShdw sx="101000" sy="101000" algn="ctr" rotWithShape="0">
              <a:srgbClr val="000000">
                <a:alpha val="38000"/>
              </a:srgbClr>
            </a:outerShdw>
          </a:effectLst>
        </p:spPr>
      </p:pic>
      <p:grpSp>
        <p:nvGrpSpPr>
          <p:cNvPr id="2" name="Group 5"/>
          <p:cNvGrpSpPr/>
          <p:nvPr/>
        </p:nvGrpSpPr>
        <p:grpSpPr>
          <a:xfrm>
            <a:off x="0" y="3886200"/>
            <a:ext cx="9144000" cy="2971800"/>
            <a:chOff x="0" y="3886200"/>
            <a:chExt cx="9144000" cy="2971800"/>
          </a:xfrm>
        </p:grpSpPr>
        <p:sp>
          <p:nvSpPr>
            <p:cNvPr id="7" name="Rectangle 6"/>
            <p:cNvSpPr/>
            <p:nvPr/>
          </p:nvSpPr>
          <p:spPr>
            <a:xfrm rot="10800000">
              <a:off x="0" y="5105398"/>
              <a:ext cx="9144000" cy="1752602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3886200"/>
              <a:ext cx="9144000" cy="1219200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4" name="AutoShape 64"/>
          <p:cNvSpPr>
            <a:spLocks noChangeArrowheads="1"/>
          </p:cNvSpPr>
          <p:nvPr/>
        </p:nvSpPr>
        <p:spPr bwMode="gray">
          <a:xfrm>
            <a:off x="295275" y="190500"/>
            <a:ext cx="815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SWOT Analysis</a:t>
            </a:r>
          </a:p>
        </p:txBody>
      </p:sp>
      <p:sp>
        <p:nvSpPr>
          <p:cNvPr id="13" name="AutoShape 64"/>
          <p:cNvSpPr>
            <a:spLocks noChangeArrowheads="1"/>
          </p:cNvSpPr>
          <p:nvPr/>
        </p:nvSpPr>
        <p:spPr bwMode="gray">
          <a:xfrm>
            <a:off x="2408239" y="1767438"/>
            <a:ext cx="1505120" cy="115722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S</a:t>
            </a:r>
          </a:p>
        </p:txBody>
      </p:sp>
      <p:sp>
        <p:nvSpPr>
          <p:cNvPr id="17" name="AutoShape 64"/>
          <p:cNvSpPr>
            <a:spLocks noChangeArrowheads="1"/>
          </p:cNvSpPr>
          <p:nvPr/>
        </p:nvSpPr>
        <p:spPr bwMode="gray">
          <a:xfrm>
            <a:off x="2020530" y="698938"/>
            <a:ext cx="2312503" cy="408432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Positive</a:t>
            </a:r>
          </a:p>
        </p:txBody>
      </p:sp>
      <p:sp>
        <p:nvSpPr>
          <p:cNvPr id="18" name="AutoShape 64"/>
          <p:cNvSpPr>
            <a:spLocks noChangeArrowheads="1"/>
          </p:cNvSpPr>
          <p:nvPr/>
        </p:nvSpPr>
        <p:spPr bwMode="gray">
          <a:xfrm>
            <a:off x="4763588" y="698938"/>
            <a:ext cx="2312503" cy="408432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Negative</a:t>
            </a:r>
          </a:p>
        </p:txBody>
      </p:sp>
      <p:sp>
        <p:nvSpPr>
          <p:cNvPr id="19" name="AutoShape 64"/>
          <p:cNvSpPr>
            <a:spLocks noChangeArrowheads="1"/>
          </p:cNvSpPr>
          <p:nvPr/>
        </p:nvSpPr>
        <p:spPr bwMode="gray">
          <a:xfrm rot="16200000">
            <a:off x="-62019" y="4309224"/>
            <a:ext cx="1974088" cy="47844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External Factors</a:t>
            </a:r>
          </a:p>
        </p:txBody>
      </p:sp>
      <p:sp>
        <p:nvSpPr>
          <p:cNvPr id="20" name="AutoShape 64"/>
          <p:cNvSpPr>
            <a:spLocks noChangeArrowheads="1"/>
          </p:cNvSpPr>
          <p:nvPr/>
        </p:nvSpPr>
        <p:spPr bwMode="gray">
          <a:xfrm rot="16200000">
            <a:off x="-62018" y="2056359"/>
            <a:ext cx="1974088" cy="47844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Internal Factors</a:t>
            </a:r>
          </a:p>
        </p:txBody>
      </p:sp>
      <p:sp>
        <p:nvSpPr>
          <p:cNvPr id="15" name="AutoShape 64"/>
          <p:cNvSpPr>
            <a:spLocks noChangeArrowheads="1"/>
          </p:cNvSpPr>
          <p:nvPr/>
        </p:nvSpPr>
        <p:spPr bwMode="gray">
          <a:xfrm>
            <a:off x="2427487" y="4048470"/>
            <a:ext cx="1505120" cy="1157224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0" b="1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 rot="16200000">
            <a:off x="3352800" y="1466850"/>
            <a:ext cx="2286000" cy="6248399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 rot="16200000">
            <a:off x="3352800" y="-814552"/>
            <a:ext cx="2286000" cy="6248399"/>
          </a:xfrm>
          <a:prstGeom prst="roundRect">
            <a:avLst>
              <a:gd name="adj" fmla="val 5881"/>
            </a:avLst>
          </a:prstGeom>
          <a:noFill/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rot="16200000" flipH="1">
            <a:off x="2027533" y="3415698"/>
            <a:ext cx="5029200" cy="327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tx1">
                    <a:lumMod val="40000"/>
                    <a:lumOff val="6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64"/>
          <p:cNvSpPr>
            <a:spLocks noChangeArrowheads="1"/>
          </p:cNvSpPr>
          <p:nvPr/>
        </p:nvSpPr>
        <p:spPr bwMode="gray">
          <a:xfrm>
            <a:off x="5049520" y="1477524"/>
            <a:ext cx="741680" cy="57481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W</a:t>
            </a:r>
          </a:p>
        </p:txBody>
      </p:sp>
      <p:sp>
        <p:nvSpPr>
          <p:cNvPr id="25" name="AutoShape 64"/>
          <p:cNvSpPr>
            <a:spLocks noChangeArrowheads="1"/>
          </p:cNvSpPr>
          <p:nvPr/>
        </p:nvSpPr>
        <p:spPr bwMode="gray">
          <a:xfrm>
            <a:off x="5334000" y="2667000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chemeClr val="tx1">
                    <a:lumMod val="60000"/>
                    <a:lumOff val="40000"/>
                  </a:schemeClr>
                </a:solidFill>
                <a:ea typeface="굴림" charset="-127"/>
                <a:cs typeface="Arial" pitchFamily="34" charset="0"/>
              </a:rPr>
              <a:t>Weaknesses</a:t>
            </a:r>
          </a:p>
        </p:txBody>
      </p:sp>
      <p:pic>
        <p:nvPicPr>
          <p:cNvPr id="1027" name="Picture 3" descr="Y:\Projects\SmileTemplates\CHARTS\Diagrams &amp; Charts\SWOT analysis\sk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2642" y="1371600"/>
            <a:ext cx="2388358" cy="1828800"/>
          </a:xfrm>
          <a:prstGeom prst="rect">
            <a:avLst/>
          </a:prstGeom>
          <a:noFill/>
          <a:effectLst>
            <a:outerShdw sx="101000" sy="101000" algn="ctr" rotWithShape="0">
              <a:prstClr val="black">
                <a:alpha val="38000"/>
              </a:prstClr>
            </a:outerShdw>
          </a:effectLst>
        </p:spPr>
      </p:pic>
      <p:pic>
        <p:nvPicPr>
          <p:cNvPr id="1028" name="Picture 4" descr="Y:\Projects\SmileTemplates\CHARTS\Diagrams &amp; Charts\SWOT analysis\han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799" y="3733800"/>
            <a:ext cx="2388359" cy="1828800"/>
          </a:xfrm>
          <a:prstGeom prst="rect">
            <a:avLst/>
          </a:prstGeom>
          <a:noFill/>
          <a:effectLst>
            <a:outerShdw sx="101000" sy="101000" algn="ctr" rotWithShape="0">
              <a:prstClr val="black">
                <a:alpha val="38000"/>
              </a:prstClr>
            </a:outerShdw>
          </a:effectLst>
        </p:spPr>
      </p:pic>
      <p:sp>
        <p:nvSpPr>
          <p:cNvPr id="21" name="AutoShape 64"/>
          <p:cNvSpPr>
            <a:spLocks noChangeArrowheads="1"/>
          </p:cNvSpPr>
          <p:nvPr/>
        </p:nvSpPr>
        <p:spPr bwMode="gray">
          <a:xfrm>
            <a:off x="1828800" y="2819400"/>
            <a:ext cx="1384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Strengths</a:t>
            </a:r>
          </a:p>
        </p:txBody>
      </p:sp>
      <p:pic>
        <p:nvPicPr>
          <p:cNvPr id="27" name="Picture 6" descr="Y:\Projects\SmileTemplates\CHARTS\Diagrams &amp; Charts\SWOT analysis\door cop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6599" y="3733800"/>
            <a:ext cx="2389590" cy="1829743"/>
          </a:xfrm>
          <a:prstGeom prst="rect">
            <a:avLst/>
          </a:prstGeom>
          <a:noFill/>
          <a:effectLst>
            <a:outerShdw sx="101000" sy="101000" algn="ctr" rotWithShape="0">
              <a:prstClr val="black">
                <a:alpha val="38000"/>
              </a:prstClr>
            </a:outerShdw>
          </a:effectLst>
        </p:spPr>
      </p:pic>
      <p:sp>
        <p:nvSpPr>
          <p:cNvPr id="28" name="AutoShape 64"/>
          <p:cNvSpPr>
            <a:spLocks noChangeArrowheads="1"/>
          </p:cNvSpPr>
          <p:nvPr/>
        </p:nvSpPr>
        <p:spPr bwMode="gray">
          <a:xfrm>
            <a:off x="1828800" y="5133975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chemeClr val="tx1">
                    <a:lumMod val="60000"/>
                    <a:lumOff val="40000"/>
                  </a:schemeClr>
                </a:solidFill>
                <a:ea typeface="굴림" charset="-127"/>
                <a:cs typeface="Arial" pitchFamily="34" charset="0"/>
              </a:rPr>
              <a:t>Opportunities</a:t>
            </a:r>
          </a:p>
        </p:txBody>
      </p:sp>
      <p:sp>
        <p:nvSpPr>
          <p:cNvPr id="30" name="AutoShape 64"/>
          <p:cNvSpPr>
            <a:spLocks noChangeArrowheads="1"/>
          </p:cNvSpPr>
          <p:nvPr/>
        </p:nvSpPr>
        <p:spPr bwMode="gray">
          <a:xfrm>
            <a:off x="4975225" y="5124208"/>
            <a:ext cx="1765300" cy="3751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chemeClr val="tx1">
                    <a:lumMod val="60000"/>
                    <a:lumOff val="40000"/>
                  </a:schemeClr>
                </a:solidFill>
                <a:ea typeface="굴림" charset="-127"/>
                <a:cs typeface="Arial" pitchFamily="34" charset="0"/>
              </a:rPr>
              <a:t>Threats</a:t>
            </a:r>
          </a:p>
        </p:txBody>
      </p:sp>
      <p:sp>
        <p:nvSpPr>
          <p:cNvPr id="31" name="AutoShape 64"/>
          <p:cNvSpPr>
            <a:spLocks noChangeArrowheads="1"/>
          </p:cNvSpPr>
          <p:nvPr/>
        </p:nvSpPr>
        <p:spPr bwMode="gray">
          <a:xfrm>
            <a:off x="4963795" y="3820674"/>
            <a:ext cx="741680" cy="57481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 smtClean="0">
                <a:solidFill>
                  <a:schemeClr val="bg1">
                    <a:lumMod val="85000"/>
                  </a:schemeClr>
                </a:solidFill>
                <a:ea typeface="굴림" charset="-127"/>
                <a:cs typeface="Arial" pitchFamily="34" charset="0"/>
              </a:rPr>
              <a:t>T</a:t>
            </a:r>
          </a:p>
        </p:txBody>
      </p:sp>
      <p:sp>
        <p:nvSpPr>
          <p:cNvPr id="32" name="AutoShape 64"/>
          <p:cNvSpPr>
            <a:spLocks noChangeArrowheads="1"/>
          </p:cNvSpPr>
          <p:nvPr/>
        </p:nvSpPr>
        <p:spPr bwMode="gray">
          <a:xfrm>
            <a:off x="1830070" y="3820674"/>
            <a:ext cx="741680" cy="57481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 smtClean="0">
                <a:solidFill>
                  <a:schemeClr val="bg1">
                    <a:lumMod val="85000"/>
                  </a:schemeClr>
                </a:solidFill>
                <a:ea typeface="굴림" charset="-127"/>
                <a:cs typeface="Arial" pitchFamily="34" charset="0"/>
              </a:rPr>
              <a:t>O</a:t>
            </a:r>
          </a:p>
        </p:txBody>
      </p:sp>
      <p:sp>
        <p:nvSpPr>
          <p:cNvPr id="34" name="AutoShape 64"/>
          <p:cNvSpPr>
            <a:spLocks noChangeArrowheads="1"/>
          </p:cNvSpPr>
          <p:nvPr/>
        </p:nvSpPr>
        <p:spPr bwMode="gray">
          <a:xfrm>
            <a:off x="1868170" y="1477524"/>
            <a:ext cx="741680" cy="57481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3481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">
  <a:themeElements>
    <a:clrScheme name="Custom 7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4304</TotalTime>
  <Words>17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Puzzle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TZ-固定图形;XG-细微;KJ-平面;DH-静态</cp:keywords>
  <dc:description/>
  <cp:lastModifiedBy>Shiqing Tian</cp:lastModifiedBy>
  <cp:revision>462</cp:revision>
  <dcterms:created xsi:type="dcterms:W3CDTF">2009-10-08T11:02:59Z</dcterms:created>
  <dcterms:modified xsi:type="dcterms:W3CDTF">2014-02-11T05:58:58Z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