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E7B8-CFE6-45BE-91AE-64DF3C4209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/>
            </a:lvl1pPr>
          </a:lstStyle>
          <a:p>
            <a:pPr>
              <a:defRPr/>
            </a:pPr>
            <a:fld id="{05628E9B-895B-48D7-B129-2ECE58D07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8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 rot="10800000">
            <a:off x="0" y="342900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76" name="Oval 75"/>
          <p:cNvSpPr/>
          <p:nvPr/>
        </p:nvSpPr>
        <p:spPr bwMode="auto">
          <a:xfrm>
            <a:off x="863600" y="4460240"/>
            <a:ext cx="4038600" cy="1252220"/>
          </a:xfrm>
          <a:prstGeom prst="ellipse">
            <a:avLst/>
          </a:prstGeom>
          <a:gradFill>
            <a:gsLst>
              <a:gs pos="90000">
                <a:schemeClr val="accent6">
                  <a:lumMod val="50000"/>
                  <a:alpha val="0"/>
                </a:schemeClr>
              </a:gs>
              <a:gs pos="46000">
                <a:schemeClr val="accent5">
                  <a:lumMod val="10000"/>
                  <a:alpha val="76000"/>
                </a:schemeClr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901700" y="1319685"/>
            <a:ext cx="4020568" cy="4016596"/>
            <a:chOff x="-2133600" y="1319685"/>
            <a:chExt cx="4020568" cy="4016596"/>
          </a:xfrm>
        </p:grpSpPr>
        <p:sp>
          <p:nvSpPr>
            <p:cNvPr id="71" name="Oval 70"/>
            <p:cNvSpPr/>
            <p:nvPr/>
          </p:nvSpPr>
          <p:spPr bwMode="auto">
            <a:xfrm>
              <a:off x="-2126234" y="1320800"/>
              <a:ext cx="4013202" cy="4013200"/>
            </a:xfrm>
            <a:prstGeom prst="ellipse">
              <a:avLst/>
            </a:prstGeom>
            <a:gradFill>
              <a:gsLst>
                <a:gs pos="100000">
                  <a:schemeClr val="bg1">
                    <a:lumMod val="65000"/>
                  </a:schemeClr>
                </a:gs>
                <a:gs pos="58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" name="Group 65"/>
            <p:cNvGrpSpPr/>
            <p:nvPr/>
          </p:nvGrpSpPr>
          <p:grpSpPr>
            <a:xfrm>
              <a:off x="-2133600" y="1319685"/>
              <a:ext cx="4017705" cy="4016596"/>
              <a:chOff x="10154910" y="1319685"/>
              <a:chExt cx="4017705" cy="4016596"/>
            </a:xfrm>
            <a:gradFill>
              <a:gsLst>
                <a:gs pos="0">
                  <a:schemeClr val="bg1"/>
                </a:gs>
                <a:gs pos="90000">
                  <a:schemeClr val="accent6">
                    <a:lumMod val="50000"/>
                  </a:schemeClr>
                </a:gs>
                <a:gs pos="4000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</p:grpSpPr>
          <p:sp>
            <p:nvSpPr>
              <p:cNvPr id="260135" name="Freeform 39"/>
              <p:cNvSpPr>
                <a:spLocks/>
              </p:cNvSpPr>
              <p:nvPr/>
            </p:nvSpPr>
            <p:spPr bwMode="auto">
              <a:xfrm rot="41684">
                <a:off x="10903908" y="2931448"/>
                <a:ext cx="873120" cy="1210819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3" name="Freeform 97"/>
              <p:cNvSpPr>
                <a:spLocks/>
              </p:cNvSpPr>
              <p:nvPr/>
            </p:nvSpPr>
            <p:spPr bwMode="auto">
              <a:xfrm rot="41684">
                <a:off x="12388091" y="3783037"/>
                <a:ext cx="1296317" cy="871078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9" name="Freeform 103"/>
              <p:cNvSpPr>
                <a:spLocks/>
              </p:cNvSpPr>
              <p:nvPr/>
            </p:nvSpPr>
            <p:spPr bwMode="auto">
              <a:xfrm rot="41684">
                <a:off x="12294822" y="2393919"/>
                <a:ext cx="936600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7" name="Freeform 101"/>
              <p:cNvSpPr>
                <a:spLocks/>
              </p:cNvSpPr>
              <p:nvPr/>
            </p:nvSpPr>
            <p:spPr bwMode="auto">
              <a:xfrm rot="41684">
                <a:off x="12564160" y="2974940"/>
                <a:ext cx="867552" cy="1182972"/>
              </a:xfrm>
              <a:custGeom>
                <a:avLst/>
                <a:gdLst/>
                <a:ahLst/>
                <a:cxnLst>
                  <a:cxn ang="0">
                    <a:pos x="704" y="333"/>
                  </a:cxn>
                  <a:cxn ang="0">
                    <a:pos x="600" y="97"/>
                  </a:cxn>
                  <a:cxn ang="0">
                    <a:pos x="496" y="157"/>
                  </a:cxn>
                  <a:cxn ang="0">
                    <a:pos x="376" y="201"/>
                  </a:cxn>
                  <a:cxn ang="0">
                    <a:pos x="348" y="73"/>
                  </a:cxn>
                  <a:cxn ang="0">
                    <a:pos x="264" y="5"/>
                  </a:cxn>
                  <a:cxn ang="0">
                    <a:pos x="212" y="77"/>
                  </a:cxn>
                  <a:cxn ang="0">
                    <a:pos x="276" y="221"/>
                  </a:cxn>
                  <a:cxn ang="0">
                    <a:pos x="4" y="281"/>
                  </a:cxn>
                  <a:cxn ang="0">
                    <a:pos x="24" y="545"/>
                  </a:cxn>
                  <a:cxn ang="0">
                    <a:pos x="180" y="489"/>
                  </a:cxn>
                  <a:cxn ang="0">
                    <a:pos x="140" y="709"/>
                  </a:cxn>
                  <a:cxn ang="0">
                    <a:pos x="40" y="693"/>
                  </a:cxn>
                  <a:cxn ang="0">
                    <a:pos x="88" y="945"/>
                  </a:cxn>
                  <a:cxn ang="0">
                    <a:pos x="264" y="893"/>
                  </a:cxn>
                  <a:cxn ang="0">
                    <a:pos x="428" y="893"/>
                  </a:cxn>
                  <a:cxn ang="0">
                    <a:pos x="396" y="997"/>
                  </a:cxn>
                  <a:cxn ang="0">
                    <a:pos x="564" y="941"/>
                  </a:cxn>
                  <a:cxn ang="0">
                    <a:pos x="508" y="857"/>
                  </a:cxn>
                  <a:cxn ang="0">
                    <a:pos x="640" y="773"/>
                  </a:cxn>
                  <a:cxn ang="0">
                    <a:pos x="800" y="713"/>
                  </a:cxn>
                  <a:cxn ang="0">
                    <a:pos x="784" y="581"/>
                  </a:cxn>
                  <a:cxn ang="0">
                    <a:pos x="748" y="469"/>
                  </a:cxn>
                  <a:cxn ang="0">
                    <a:pos x="660" y="549"/>
                  </a:cxn>
                  <a:cxn ang="0">
                    <a:pos x="528" y="473"/>
                  </a:cxn>
                  <a:cxn ang="0">
                    <a:pos x="704" y="333"/>
                  </a:cxn>
                </a:cxnLst>
                <a:rect l="0" t="0" r="r" b="b"/>
                <a:pathLst>
                  <a:path w="800" h="1091">
                    <a:moveTo>
                      <a:pt x="704" y="333"/>
                    </a:moveTo>
                    <a:cubicBezTo>
                      <a:pt x="695" y="245"/>
                      <a:pt x="633" y="175"/>
                      <a:pt x="600" y="97"/>
                    </a:cubicBezTo>
                    <a:cubicBezTo>
                      <a:pt x="558" y="114"/>
                      <a:pt x="535" y="135"/>
                      <a:pt x="496" y="157"/>
                    </a:cubicBezTo>
                    <a:cubicBezTo>
                      <a:pt x="463" y="176"/>
                      <a:pt x="413" y="210"/>
                      <a:pt x="376" y="201"/>
                    </a:cubicBezTo>
                    <a:cubicBezTo>
                      <a:pt x="319" y="188"/>
                      <a:pt x="356" y="117"/>
                      <a:pt x="348" y="73"/>
                    </a:cubicBezTo>
                    <a:cubicBezTo>
                      <a:pt x="341" y="37"/>
                      <a:pt x="307" y="0"/>
                      <a:pt x="264" y="5"/>
                    </a:cubicBezTo>
                    <a:cubicBezTo>
                      <a:pt x="218" y="10"/>
                      <a:pt x="212" y="48"/>
                      <a:pt x="212" y="77"/>
                    </a:cubicBezTo>
                    <a:cubicBezTo>
                      <a:pt x="212" y="148"/>
                      <a:pt x="294" y="152"/>
                      <a:pt x="276" y="221"/>
                    </a:cubicBezTo>
                    <a:cubicBezTo>
                      <a:pt x="258" y="290"/>
                      <a:pt x="88" y="257"/>
                      <a:pt x="4" y="281"/>
                    </a:cubicBezTo>
                    <a:cubicBezTo>
                      <a:pt x="10" y="366"/>
                      <a:pt x="0" y="469"/>
                      <a:pt x="24" y="545"/>
                    </a:cubicBezTo>
                    <a:cubicBezTo>
                      <a:pt x="77" y="525"/>
                      <a:pt x="119" y="481"/>
                      <a:pt x="180" y="489"/>
                    </a:cubicBezTo>
                    <a:cubicBezTo>
                      <a:pt x="318" y="508"/>
                      <a:pt x="284" y="707"/>
                      <a:pt x="140" y="709"/>
                    </a:cubicBezTo>
                    <a:cubicBezTo>
                      <a:pt x="98" y="710"/>
                      <a:pt x="81" y="686"/>
                      <a:pt x="40" y="693"/>
                    </a:cubicBezTo>
                    <a:cubicBezTo>
                      <a:pt x="38" y="779"/>
                      <a:pt x="65" y="871"/>
                      <a:pt x="88" y="945"/>
                    </a:cubicBezTo>
                    <a:cubicBezTo>
                      <a:pt x="145" y="930"/>
                      <a:pt x="200" y="913"/>
                      <a:pt x="264" y="893"/>
                    </a:cubicBezTo>
                    <a:cubicBezTo>
                      <a:pt x="304" y="880"/>
                      <a:pt x="418" y="829"/>
                      <a:pt x="428" y="893"/>
                    </a:cubicBezTo>
                    <a:cubicBezTo>
                      <a:pt x="435" y="936"/>
                      <a:pt x="391" y="962"/>
                      <a:pt x="396" y="997"/>
                    </a:cubicBezTo>
                    <a:cubicBezTo>
                      <a:pt x="409" y="1091"/>
                      <a:pt x="575" y="1034"/>
                      <a:pt x="564" y="941"/>
                    </a:cubicBezTo>
                    <a:cubicBezTo>
                      <a:pt x="560" y="908"/>
                      <a:pt x="509" y="897"/>
                      <a:pt x="508" y="857"/>
                    </a:cubicBezTo>
                    <a:cubicBezTo>
                      <a:pt x="507" y="803"/>
                      <a:pt x="593" y="789"/>
                      <a:pt x="640" y="773"/>
                    </a:cubicBezTo>
                    <a:cubicBezTo>
                      <a:pt x="704" y="752"/>
                      <a:pt x="741" y="735"/>
                      <a:pt x="800" y="713"/>
                    </a:cubicBezTo>
                    <a:cubicBezTo>
                      <a:pt x="799" y="670"/>
                      <a:pt x="791" y="624"/>
                      <a:pt x="784" y="581"/>
                    </a:cubicBezTo>
                    <a:cubicBezTo>
                      <a:pt x="777" y="541"/>
                      <a:pt x="777" y="492"/>
                      <a:pt x="748" y="469"/>
                    </a:cubicBezTo>
                    <a:cubicBezTo>
                      <a:pt x="717" y="490"/>
                      <a:pt x="701" y="533"/>
                      <a:pt x="660" y="549"/>
                    </a:cubicBezTo>
                    <a:cubicBezTo>
                      <a:pt x="599" y="572"/>
                      <a:pt x="535" y="540"/>
                      <a:pt x="528" y="473"/>
                    </a:cubicBezTo>
                    <a:cubicBezTo>
                      <a:pt x="519" y="380"/>
                      <a:pt x="597" y="318"/>
                      <a:pt x="704" y="3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24" name="Freeform 28"/>
              <p:cNvSpPr>
                <a:spLocks/>
              </p:cNvSpPr>
              <p:nvPr/>
            </p:nvSpPr>
            <p:spPr bwMode="auto">
              <a:xfrm rot="41684">
                <a:off x="10645642" y="1909824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0" name="Freeform 34"/>
              <p:cNvSpPr>
                <a:spLocks/>
              </p:cNvSpPr>
              <p:nvPr/>
            </p:nvSpPr>
            <p:spPr bwMode="auto">
              <a:xfrm rot="41684">
                <a:off x="12028875" y="1319685"/>
                <a:ext cx="312943" cy="19382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6" name="Freeform 40"/>
              <p:cNvSpPr>
                <a:spLocks/>
              </p:cNvSpPr>
              <p:nvPr/>
            </p:nvSpPr>
            <p:spPr bwMode="auto">
              <a:xfrm rot="41684">
                <a:off x="10378943" y="2694365"/>
                <a:ext cx="854189" cy="1013658"/>
              </a:xfrm>
              <a:custGeom>
                <a:avLst/>
                <a:gdLst/>
                <a:ahLst/>
                <a:cxnLst>
                  <a:cxn ang="0">
                    <a:pos x="240" y="808"/>
                  </a:cxn>
                  <a:cxn ang="0">
                    <a:pos x="340" y="880"/>
                  </a:cxn>
                  <a:cxn ang="0">
                    <a:pos x="460" y="936"/>
                  </a:cxn>
                  <a:cxn ang="0">
                    <a:pos x="536" y="676"/>
                  </a:cxn>
                  <a:cxn ang="0">
                    <a:pos x="608" y="740"/>
                  </a:cxn>
                  <a:cxn ang="0">
                    <a:pos x="672" y="608"/>
                  </a:cxn>
                  <a:cxn ang="0">
                    <a:pos x="592" y="612"/>
                  </a:cxn>
                  <a:cxn ang="0">
                    <a:pos x="604" y="436"/>
                  </a:cxn>
                  <a:cxn ang="0">
                    <a:pos x="668" y="316"/>
                  </a:cxn>
                  <a:cxn ang="0">
                    <a:pos x="496" y="192"/>
                  </a:cxn>
                  <a:cxn ang="0">
                    <a:pos x="404" y="360"/>
                  </a:cxn>
                  <a:cxn ang="0">
                    <a:pos x="348" y="180"/>
                  </a:cxn>
                  <a:cxn ang="0">
                    <a:pos x="412" y="120"/>
                  </a:cxn>
                  <a:cxn ang="0">
                    <a:pos x="284" y="0"/>
                  </a:cxn>
                  <a:cxn ang="0">
                    <a:pos x="136" y="228"/>
                  </a:cxn>
                  <a:cxn ang="0">
                    <a:pos x="80" y="112"/>
                  </a:cxn>
                  <a:cxn ang="0">
                    <a:pos x="44" y="260"/>
                  </a:cxn>
                  <a:cxn ang="0">
                    <a:pos x="0" y="540"/>
                  </a:cxn>
                  <a:cxn ang="0">
                    <a:pos x="140" y="720"/>
                  </a:cxn>
                  <a:cxn ang="0">
                    <a:pos x="196" y="560"/>
                  </a:cxn>
                  <a:cxn ang="0">
                    <a:pos x="284" y="760"/>
                  </a:cxn>
                  <a:cxn ang="0">
                    <a:pos x="240" y="808"/>
                  </a:cxn>
                </a:cxnLst>
                <a:rect l="0" t="0" r="r" b="b"/>
                <a:pathLst>
                  <a:path w="788" h="936">
                    <a:moveTo>
                      <a:pt x="240" y="808"/>
                    </a:moveTo>
                    <a:cubicBezTo>
                      <a:pt x="240" y="837"/>
                      <a:pt x="315" y="866"/>
                      <a:pt x="340" y="880"/>
                    </a:cubicBezTo>
                    <a:cubicBezTo>
                      <a:pt x="387" y="906"/>
                      <a:pt x="413" y="923"/>
                      <a:pt x="460" y="936"/>
                    </a:cubicBezTo>
                    <a:cubicBezTo>
                      <a:pt x="483" y="876"/>
                      <a:pt x="463" y="682"/>
                      <a:pt x="536" y="676"/>
                    </a:cubicBezTo>
                    <a:cubicBezTo>
                      <a:pt x="580" y="673"/>
                      <a:pt x="595" y="729"/>
                      <a:pt x="608" y="740"/>
                    </a:cubicBezTo>
                    <a:cubicBezTo>
                      <a:pt x="711" y="830"/>
                      <a:pt x="788" y="642"/>
                      <a:pt x="672" y="608"/>
                    </a:cubicBezTo>
                    <a:cubicBezTo>
                      <a:pt x="648" y="601"/>
                      <a:pt x="623" y="620"/>
                      <a:pt x="592" y="612"/>
                    </a:cubicBezTo>
                    <a:cubicBezTo>
                      <a:pt x="518" y="594"/>
                      <a:pt x="581" y="483"/>
                      <a:pt x="604" y="436"/>
                    </a:cubicBezTo>
                    <a:cubicBezTo>
                      <a:pt x="626" y="392"/>
                      <a:pt x="649" y="362"/>
                      <a:pt x="668" y="316"/>
                    </a:cubicBezTo>
                    <a:cubicBezTo>
                      <a:pt x="604" y="282"/>
                      <a:pt x="563" y="223"/>
                      <a:pt x="496" y="192"/>
                    </a:cubicBezTo>
                    <a:cubicBezTo>
                      <a:pt x="471" y="271"/>
                      <a:pt x="482" y="345"/>
                      <a:pt x="404" y="360"/>
                    </a:cubicBezTo>
                    <a:cubicBezTo>
                      <a:pt x="303" y="380"/>
                      <a:pt x="310" y="230"/>
                      <a:pt x="348" y="180"/>
                    </a:cubicBezTo>
                    <a:cubicBezTo>
                      <a:pt x="365" y="158"/>
                      <a:pt x="412" y="139"/>
                      <a:pt x="412" y="120"/>
                    </a:cubicBezTo>
                    <a:cubicBezTo>
                      <a:pt x="412" y="87"/>
                      <a:pt x="285" y="23"/>
                      <a:pt x="284" y="0"/>
                    </a:cubicBezTo>
                    <a:cubicBezTo>
                      <a:pt x="227" y="68"/>
                      <a:pt x="208" y="175"/>
                      <a:pt x="136" y="228"/>
                    </a:cubicBezTo>
                    <a:cubicBezTo>
                      <a:pt x="95" y="205"/>
                      <a:pt x="134" y="116"/>
                      <a:pt x="80" y="112"/>
                    </a:cubicBezTo>
                    <a:cubicBezTo>
                      <a:pt x="29" y="109"/>
                      <a:pt x="14" y="213"/>
                      <a:pt x="44" y="260"/>
                    </a:cubicBezTo>
                    <a:cubicBezTo>
                      <a:pt x="180" y="299"/>
                      <a:pt x="10" y="462"/>
                      <a:pt x="0" y="540"/>
                    </a:cubicBezTo>
                    <a:cubicBezTo>
                      <a:pt x="42" y="605"/>
                      <a:pt x="74" y="680"/>
                      <a:pt x="140" y="720"/>
                    </a:cubicBezTo>
                    <a:cubicBezTo>
                      <a:pt x="140" y="648"/>
                      <a:pt x="135" y="569"/>
                      <a:pt x="196" y="560"/>
                    </a:cubicBezTo>
                    <a:cubicBezTo>
                      <a:pt x="284" y="548"/>
                      <a:pt x="324" y="694"/>
                      <a:pt x="284" y="760"/>
                    </a:cubicBezTo>
                    <a:cubicBezTo>
                      <a:pt x="276" y="774"/>
                      <a:pt x="240" y="793"/>
                      <a:pt x="240" y="8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7" name="Freeform 41"/>
              <p:cNvSpPr>
                <a:spLocks/>
              </p:cNvSpPr>
              <p:nvPr/>
            </p:nvSpPr>
            <p:spPr bwMode="auto">
              <a:xfrm rot="41684">
                <a:off x="12486531" y="1533806"/>
                <a:ext cx="721662" cy="335287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8" name="Freeform 42"/>
              <p:cNvSpPr>
                <a:spLocks/>
              </p:cNvSpPr>
              <p:nvPr/>
            </p:nvSpPr>
            <p:spPr bwMode="auto">
              <a:xfrm rot="41684">
                <a:off x="10621905" y="3766197"/>
                <a:ext cx="1316363" cy="866621"/>
              </a:xfrm>
              <a:custGeom>
                <a:avLst/>
                <a:gdLst/>
                <a:ahLst/>
                <a:cxnLst>
                  <a:cxn ang="0">
                    <a:pos x="1113" y="620"/>
                  </a:cxn>
                  <a:cxn ang="0">
                    <a:pos x="1213" y="564"/>
                  </a:cxn>
                  <a:cxn ang="0">
                    <a:pos x="1073" y="488"/>
                  </a:cxn>
                  <a:cxn ang="0">
                    <a:pos x="997" y="508"/>
                  </a:cxn>
                  <a:cxn ang="0">
                    <a:pos x="929" y="444"/>
                  </a:cxn>
                  <a:cxn ang="0">
                    <a:pos x="969" y="228"/>
                  </a:cxn>
                  <a:cxn ang="0">
                    <a:pos x="669" y="152"/>
                  </a:cxn>
                  <a:cxn ang="0">
                    <a:pos x="697" y="276"/>
                  </a:cxn>
                  <a:cxn ang="0">
                    <a:pos x="461" y="172"/>
                  </a:cxn>
                  <a:cxn ang="0">
                    <a:pos x="513" y="104"/>
                  </a:cxn>
                  <a:cxn ang="0">
                    <a:pos x="389" y="52"/>
                  </a:cxn>
                  <a:cxn ang="0">
                    <a:pos x="249" y="0"/>
                  </a:cxn>
                  <a:cxn ang="0">
                    <a:pos x="249" y="12"/>
                  </a:cxn>
                  <a:cxn ang="0">
                    <a:pos x="205" y="252"/>
                  </a:cxn>
                  <a:cxn ang="0">
                    <a:pos x="33" y="152"/>
                  </a:cxn>
                  <a:cxn ang="0">
                    <a:pos x="97" y="296"/>
                  </a:cxn>
                  <a:cxn ang="0">
                    <a:pos x="165" y="304"/>
                  </a:cxn>
                  <a:cxn ang="0">
                    <a:pos x="197" y="552"/>
                  </a:cxn>
                  <a:cxn ang="0">
                    <a:pos x="469" y="688"/>
                  </a:cxn>
                  <a:cxn ang="0">
                    <a:pos x="481" y="536"/>
                  </a:cxn>
                  <a:cxn ang="0">
                    <a:pos x="673" y="684"/>
                  </a:cxn>
                  <a:cxn ang="0">
                    <a:pos x="633" y="740"/>
                  </a:cxn>
                  <a:cxn ang="0">
                    <a:pos x="949" y="800"/>
                  </a:cxn>
                  <a:cxn ang="0">
                    <a:pos x="929" y="592"/>
                  </a:cxn>
                  <a:cxn ang="0">
                    <a:pos x="1113" y="620"/>
                  </a:cxn>
                </a:cxnLst>
                <a:rect l="0" t="0" r="r" b="b"/>
                <a:pathLst>
                  <a:path w="1215" h="800">
                    <a:moveTo>
                      <a:pt x="1113" y="620"/>
                    </a:moveTo>
                    <a:cubicBezTo>
                      <a:pt x="1163" y="624"/>
                      <a:pt x="1211" y="607"/>
                      <a:pt x="1213" y="564"/>
                    </a:cubicBezTo>
                    <a:cubicBezTo>
                      <a:pt x="1215" y="507"/>
                      <a:pt x="1141" y="480"/>
                      <a:pt x="1073" y="488"/>
                    </a:cubicBezTo>
                    <a:cubicBezTo>
                      <a:pt x="1045" y="492"/>
                      <a:pt x="1020" y="509"/>
                      <a:pt x="997" y="508"/>
                    </a:cubicBezTo>
                    <a:cubicBezTo>
                      <a:pt x="959" y="506"/>
                      <a:pt x="929" y="473"/>
                      <a:pt x="929" y="444"/>
                    </a:cubicBezTo>
                    <a:cubicBezTo>
                      <a:pt x="929" y="373"/>
                      <a:pt x="968" y="315"/>
                      <a:pt x="969" y="228"/>
                    </a:cubicBezTo>
                    <a:cubicBezTo>
                      <a:pt x="865" y="210"/>
                      <a:pt x="772" y="159"/>
                      <a:pt x="669" y="152"/>
                    </a:cubicBezTo>
                    <a:cubicBezTo>
                      <a:pt x="669" y="188"/>
                      <a:pt x="708" y="217"/>
                      <a:pt x="697" y="276"/>
                    </a:cubicBezTo>
                    <a:cubicBezTo>
                      <a:pt x="637" y="386"/>
                      <a:pt x="437" y="313"/>
                      <a:pt x="461" y="172"/>
                    </a:cubicBezTo>
                    <a:cubicBezTo>
                      <a:pt x="471" y="142"/>
                      <a:pt x="501" y="132"/>
                      <a:pt x="513" y="104"/>
                    </a:cubicBezTo>
                    <a:cubicBezTo>
                      <a:pt x="485" y="70"/>
                      <a:pt x="433" y="67"/>
                      <a:pt x="389" y="52"/>
                    </a:cubicBezTo>
                    <a:cubicBezTo>
                      <a:pt x="342" y="36"/>
                      <a:pt x="293" y="13"/>
                      <a:pt x="249" y="0"/>
                    </a:cubicBezTo>
                    <a:cubicBezTo>
                      <a:pt x="249" y="4"/>
                      <a:pt x="249" y="8"/>
                      <a:pt x="249" y="12"/>
                    </a:cubicBezTo>
                    <a:cubicBezTo>
                      <a:pt x="221" y="77"/>
                      <a:pt x="270" y="245"/>
                      <a:pt x="205" y="252"/>
                    </a:cubicBezTo>
                    <a:cubicBezTo>
                      <a:pt x="132" y="260"/>
                      <a:pt x="134" y="116"/>
                      <a:pt x="33" y="152"/>
                    </a:cubicBezTo>
                    <a:cubicBezTo>
                      <a:pt x="0" y="211"/>
                      <a:pt x="53" y="280"/>
                      <a:pt x="97" y="296"/>
                    </a:cubicBezTo>
                    <a:cubicBezTo>
                      <a:pt x="122" y="306"/>
                      <a:pt x="145" y="297"/>
                      <a:pt x="165" y="304"/>
                    </a:cubicBezTo>
                    <a:cubicBezTo>
                      <a:pt x="255" y="335"/>
                      <a:pt x="205" y="444"/>
                      <a:pt x="197" y="552"/>
                    </a:cubicBezTo>
                    <a:cubicBezTo>
                      <a:pt x="281" y="604"/>
                      <a:pt x="365" y="656"/>
                      <a:pt x="469" y="688"/>
                    </a:cubicBezTo>
                    <a:cubicBezTo>
                      <a:pt x="447" y="648"/>
                      <a:pt x="392" y="552"/>
                      <a:pt x="481" y="536"/>
                    </a:cubicBezTo>
                    <a:cubicBezTo>
                      <a:pt x="563" y="522"/>
                      <a:pt x="687" y="604"/>
                      <a:pt x="673" y="684"/>
                    </a:cubicBezTo>
                    <a:cubicBezTo>
                      <a:pt x="668" y="712"/>
                      <a:pt x="648" y="710"/>
                      <a:pt x="633" y="740"/>
                    </a:cubicBezTo>
                    <a:cubicBezTo>
                      <a:pt x="720" y="778"/>
                      <a:pt x="837" y="787"/>
                      <a:pt x="949" y="800"/>
                    </a:cubicBezTo>
                    <a:cubicBezTo>
                      <a:pt x="956" y="728"/>
                      <a:pt x="903" y="647"/>
                      <a:pt x="929" y="592"/>
                    </a:cubicBezTo>
                    <a:cubicBezTo>
                      <a:pt x="959" y="529"/>
                      <a:pt x="1062" y="617"/>
                      <a:pt x="1113" y="6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9" name="Freeform 43"/>
              <p:cNvSpPr>
                <a:spLocks/>
              </p:cNvSpPr>
              <p:nvPr/>
            </p:nvSpPr>
            <p:spPr bwMode="auto">
              <a:xfrm rot="41684">
                <a:off x="11246978" y="1776049"/>
                <a:ext cx="710525" cy="575891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0" name="Freeform 44"/>
              <p:cNvSpPr>
                <a:spLocks/>
              </p:cNvSpPr>
              <p:nvPr/>
            </p:nvSpPr>
            <p:spPr bwMode="auto">
              <a:xfrm rot="41684">
                <a:off x="11373926" y="4677628"/>
                <a:ext cx="1499006" cy="475639"/>
              </a:xfrm>
              <a:custGeom>
                <a:avLst/>
                <a:gdLst/>
                <a:ahLst/>
                <a:cxnLst>
                  <a:cxn ang="0">
                    <a:pos x="1383" y="164"/>
                  </a:cxn>
                  <a:cxn ang="0">
                    <a:pos x="1119" y="180"/>
                  </a:cxn>
                  <a:cxn ang="0">
                    <a:pos x="1147" y="0"/>
                  </a:cxn>
                  <a:cxn ang="0">
                    <a:pos x="815" y="20"/>
                  </a:cxn>
                  <a:cxn ang="0">
                    <a:pos x="859" y="96"/>
                  </a:cxn>
                  <a:cxn ang="0">
                    <a:pos x="583" y="100"/>
                  </a:cxn>
                  <a:cxn ang="0">
                    <a:pos x="627" y="20"/>
                  </a:cxn>
                  <a:cxn ang="0">
                    <a:pos x="295" y="4"/>
                  </a:cxn>
                  <a:cxn ang="0">
                    <a:pos x="323" y="184"/>
                  </a:cxn>
                  <a:cxn ang="0">
                    <a:pos x="107" y="144"/>
                  </a:cxn>
                  <a:cxn ang="0">
                    <a:pos x="171" y="244"/>
                  </a:cxn>
                  <a:cxn ang="0">
                    <a:pos x="271" y="240"/>
                  </a:cxn>
                  <a:cxn ang="0">
                    <a:pos x="327" y="400"/>
                  </a:cxn>
                  <a:cxn ang="0">
                    <a:pos x="635" y="432"/>
                  </a:cxn>
                  <a:cxn ang="0">
                    <a:pos x="591" y="376"/>
                  </a:cxn>
                  <a:cxn ang="0">
                    <a:pos x="851" y="380"/>
                  </a:cxn>
                  <a:cxn ang="0">
                    <a:pos x="811" y="432"/>
                  </a:cxn>
                  <a:cxn ang="0">
                    <a:pos x="1111" y="400"/>
                  </a:cxn>
                  <a:cxn ang="0">
                    <a:pos x="1103" y="276"/>
                  </a:cxn>
                  <a:cxn ang="0">
                    <a:pos x="1383" y="164"/>
                  </a:cxn>
                </a:cxnLst>
                <a:rect l="0" t="0" r="r" b="b"/>
                <a:pathLst>
                  <a:path w="1383" h="439">
                    <a:moveTo>
                      <a:pt x="1383" y="164"/>
                    </a:moveTo>
                    <a:cubicBezTo>
                      <a:pt x="1296" y="91"/>
                      <a:pt x="1205" y="228"/>
                      <a:pt x="1119" y="180"/>
                    </a:cubicBezTo>
                    <a:cubicBezTo>
                      <a:pt x="1112" y="119"/>
                      <a:pt x="1140" y="60"/>
                      <a:pt x="1147" y="0"/>
                    </a:cubicBezTo>
                    <a:cubicBezTo>
                      <a:pt x="1042" y="13"/>
                      <a:pt x="917" y="5"/>
                      <a:pt x="815" y="20"/>
                    </a:cubicBezTo>
                    <a:cubicBezTo>
                      <a:pt x="821" y="47"/>
                      <a:pt x="861" y="55"/>
                      <a:pt x="859" y="96"/>
                    </a:cubicBezTo>
                    <a:cubicBezTo>
                      <a:pt x="854" y="199"/>
                      <a:pt x="592" y="199"/>
                      <a:pt x="583" y="100"/>
                    </a:cubicBezTo>
                    <a:cubicBezTo>
                      <a:pt x="579" y="58"/>
                      <a:pt x="609" y="57"/>
                      <a:pt x="627" y="20"/>
                    </a:cubicBezTo>
                    <a:cubicBezTo>
                      <a:pt x="528" y="6"/>
                      <a:pt x="387" y="12"/>
                      <a:pt x="295" y="4"/>
                    </a:cubicBezTo>
                    <a:cubicBezTo>
                      <a:pt x="300" y="67"/>
                      <a:pt x="329" y="124"/>
                      <a:pt x="323" y="184"/>
                    </a:cubicBezTo>
                    <a:cubicBezTo>
                      <a:pt x="239" y="224"/>
                      <a:pt x="203" y="138"/>
                      <a:pt x="107" y="144"/>
                    </a:cubicBezTo>
                    <a:cubicBezTo>
                      <a:pt x="0" y="151"/>
                      <a:pt x="100" y="236"/>
                      <a:pt x="171" y="244"/>
                    </a:cubicBezTo>
                    <a:cubicBezTo>
                      <a:pt x="207" y="248"/>
                      <a:pt x="243" y="237"/>
                      <a:pt x="271" y="240"/>
                    </a:cubicBezTo>
                    <a:cubicBezTo>
                      <a:pt x="358" y="250"/>
                      <a:pt x="333" y="319"/>
                      <a:pt x="327" y="400"/>
                    </a:cubicBezTo>
                    <a:cubicBezTo>
                      <a:pt x="423" y="415"/>
                      <a:pt x="530" y="439"/>
                      <a:pt x="635" y="432"/>
                    </a:cubicBezTo>
                    <a:cubicBezTo>
                      <a:pt x="621" y="407"/>
                      <a:pt x="586" y="413"/>
                      <a:pt x="591" y="376"/>
                    </a:cubicBezTo>
                    <a:cubicBezTo>
                      <a:pt x="599" y="313"/>
                      <a:pt x="849" y="308"/>
                      <a:pt x="851" y="380"/>
                    </a:cubicBezTo>
                    <a:cubicBezTo>
                      <a:pt x="852" y="409"/>
                      <a:pt x="806" y="413"/>
                      <a:pt x="811" y="432"/>
                    </a:cubicBezTo>
                    <a:cubicBezTo>
                      <a:pt x="912" y="438"/>
                      <a:pt x="1015" y="412"/>
                      <a:pt x="1111" y="400"/>
                    </a:cubicBezTo>
                    <a:cubicBezTo>
                      <a:pt x="1111" y="356"/>
                      <a:pt x="1106" y="318"/>
                      <a:pt x="1103" y="276"/>
                    </a:cubicBezTo>
                    <a:cubicBezTo>
                      <a:pt x="1163" y="198"/>
                      <a:pt x="1356" y="285"/>
                      <a:pt x="1383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1" name="Freeform 45"/>
              <p:cNvSpPr>
                <a:spLocks/>
              </p:cNvSpPr>
              <p:nvPr/>
            </p:nvSpPr>
            <p:spPr bwMode="auto">
              <a:xfrm rot="41684">
                <a:off x="10818004" y="4378665"/>
                <a:ext cx="887598" cy="728497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2" name="Freeform 46"/>
              <p:cNvSpPr>
                <a:spLocks/>
              </p:cNvSpPr>
              <p:nvPr/>
            </p:nvSpPr>
            <p:spPr bwMode="auto">
              <a:xfrm rot="41684">
                <a:off x="10263397" y="3306361"/>
                <a:ext cx="602498" cy="1027025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3" name="Freeform 47"/>
              <p:cNvSpPr>
                <a:spLocks/>
              </p:cNvSpPr>
              <p:nvPr/>
            </p:nvSpPr>
            <p:spPr bwMode="auto">
              <a:xfrm rot="41684">
                <a:off x="10190577" y="2255941"/>
                <a:ext cx="576883" cy="993607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4" name="Freeform 48"/>
              <p:cNvSpPr>
                <a:spLocks/>
              </p:cNvSpPr>
              <p:nvPr/>
            </p:nvSpPr>
            <p:spPr bwMode="auto">
              <a:xfrm rot="41684">
                <a:off x="11118814" y="2385222"/>
                <a:ext cx="935486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5" name="Freeform 49"/>
              <p:cNvSpPr>
                <a:spLocks/>
              </p:cNvSpPr>
              <p:nvPr/>
            </p:nvSpPr>
            <p:spPr bwMode="auto">
              <a:xfrm rot="41684">
                <a:off x="10572966" y="1879949"/>
                <a:ext cx="637022" cy="766370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6" name="Freeform 50"/>
              <p:cNvSpPr>
                <a:spLocks/>
              </p:cNvSpPr>
              <p:nvPr/>
            </p:nvSpPr>
            <p:spPr bwMode="auto">
              <a:xfrm rot="41684">
                <a:off x="11910165" y="1877769"/>
                <a:ext cx="543473" cy="656092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7" name="Freeform 51"/>
              <p:cNvSpPr>
                <a:spLocks/>
              </p:cNvSpPr>
              <p:nvPr/>
            </p:nvSpPr>
            <p:spPr bwMode="auto">
              <a:xfrm rot="41684">
                <a:off x="10716261" y="2083057"/>
                <a:ext cx="776231" cy="974670"/>
              </a:xfrm>
              <a:custGeom>
                <a:avLst/>
                <a:gdLst/>
                <a:ahLst/>
                <a:cxnLst>
                  <a:cxn ang="0">
                    <a:pos x="256" y="239"/>
                  </a:cxn>
                  <a:cxn ang="0">
                    <a:pos x="320" y="255"/>
                  </a:cxn>
                  <a:cxn ang="0">
                    <a:pos x="160" y="339"/>
                  </a:cxn>
                  <a:cxn ang="0">
                    <a:pos x="0" y="539"/>
                  </a:cxn>
                  <a:cxn ang="0">
                    <a:pos x="132" y="679"/>
                  </a:cxn>
                  <a:cxn ang="0">
                    <a:pos x="40" y="855"/>
                  </a:cxn>
                  <a:cxn ang="0">
                    <a:pos x="88" y="899"/>
                  </a:cxn>
                  <a:cxn ang="0">
                    <a:pos x="204" y="727"/>
                  </a:cxn>
                  <a:cxn ang="0">
                    <a:pos x="292" y="791"/>
                  </a:cxn>
                  <a:cxn ang="0">
                    <a:pos x="380" y="855"/>
                  </a:cxn>
                  <a:cxn ang="0">
                    <a:pos x="508" y="623"/>
                  </a:cxn>
                  <a:cxn ang="0">
                    <a:pos x="432" y="623"/>
                  </a:cxn>
                  <a:cxn ang="0">
                    <a:pos x="392" y="579"/>
                  </a:cxn>
                  <a:cxn ang="0">
                    <a:pos x="572" y="495"/>
                  </a:cxn>
                  <a:cxn ang="0">
                    <a:pos x="644" y="387"/>
                  </a:cxn>
                  <a:cxn ang="0">
                    <a:pos x="712" y="271"/>
                  </a:cxn>
                  <a:cxn ang="0">
                    <a:pos x="580" y="207"/>
                  </a:cxn>
                  <a:cxn ang="0">
                    <a:pos x="716" y="35"/>
                  </a:cxn>
                  <a:cxn ang="0">
                    <a:pos x="524" y="167"/>
                  </a:cxn>
                  <a:cxn ang="0">
                    <a:pos x="460" y="71"/>
                  </a:cxn>
                  <a:cxn ang="0">
                    <a:pos x="256" y="239"/>
                  </a:cxn>
                </a:cxnLst>
                <a:rect l="0" t="0" r="r" b="b"/>
                <a:pathLst>
                  <a:path w="716" h="900">
                    <a:moveTo>
                      <a:pt x="256" y="239"/>
                    </a:moveTo>
                    <a:cubicBezTo>
                      <a:pt x="276" y="246"/>
                      <a:pt x="308" y="241"/>
                      <a:pt x="320" y="255"/>
                    </a:cubicBezTo>
                    <a:cubicBezTo>
                      <a:pt x="372" y="356"/>
                      <a:pt x="146" y="532"/>
                      <a:pt x="160" y="339"/>
                    </a:cubicBezTo>
                    <a:cubicBezTo>
                      <a:pt x="89" y="388"/>
                      <a:pt x="49" y="468"/>
                      <a:pt x="0" y="539"/>
                    </a:cubicBezTo>
                    <a:cubicBezTo>
                      <a:pt x="27" y="604"/>
                      <a:pt x="128" y="610"/>
                      <a:pt x="132" y="679"/>
                    </a:cubicBezTo>
                    <a:cubicBezTo>
                      <a:pt x="136" y="755"/>
                      <a:pt x="15" y="744"/>
                      <a:pt x="40" y="855"/>
                    </a:cubicBezTo>
                    <a:cubicBezTo>
                      <a:pt x="44" y="871"/>
                      <a:pt x="67" y="900"/>
                      <a:pt x="88" y="899"/>
                    </a:cubicBezTo>
                    <a:cubicBezTo>
                      <a:pt x="180" y="896"/>
                      <a:pt x="129" y="728"/>
                      <a:pt x="204" y="727"/>
                    </a:cubicBezTo>
                    <a:cubicBezTo>
                      <a:pt x="233" y="727"/>
                      <a:pt x="269" y="773"/>
                      <a:pt x="292" y="791"/>
                    </a:cubicBezTo>
                    <a:cubicBezTo>
                      <a:pt x="325" y="817"/>
                      <a:pt x="349" y="838"/>
                      <a:pt x="380" y="855"/>
                    </a:cubicBezTo>
                    <a:cubicBezTo>
                      <a:pt x="420" y="775"/>
                      <a:pt x="475" y="710"/>
                      <a:pt x="508" y="623"/>
                    </a:cubicBezTo>
                    <a:cubicBezTo>
                      <a:pt x="490" y="609"/>
                      <a:pt x="463" y="631"/>
                      <a:pt x="432" y="623"/>
                    </a:cubicBezTo>
                    <a:cubicBezTo>
                      <a:pt x="410" y="617"/>
                      <a:pt x="396" y="595"/>
                      <a:pt x="392" y="579"/>
                    </a:cubicBezTo>
                    <a:cubicBezTo>
                      <a:pt x="365" y="478"/>
                      <a:pt x="540" y="338"/>
                      <a:pt x="572" y="495"/>
                    </a:cubicBezTo>
                    <a:cubicBezTo>
                      <a:pt x="610" y="473"/>
                      <a:pt x="623" y="425"/>
                      <a:pt x="644" y="387"/>
                    </a:cubicBezTo>
                    <a:cubicBezTo>
                      <a:pt x="666" y="347"/>
                      <a:pt x="691" y="309"/>
                      <a:pt x="712" y="271"/>
                    </a:cubicBezTo>
                    <a:cubicBezTo>
                      <a:pt x="669" y="249"/>
                      <a:pt x="607" y="246"/>
                      <a:pt x="580" y="207"/>
                    </a:cubicBezTo>
                    <a:cubicBezTo>
                      <a:pt x="603" y="127"/>
                      <a:pt x="713" y="135"/>
                      <a:pt x="716" y="35"/>
                    </a:cubicBezTo>
                    <a:cubicBezTo>
                      <a:pt x="619" y="0"/>
                      <a:pt x="598" y="181"/>
                      <a:pt x="524" y="167"/>
                    </a:cubicBezTo>
                    <a:cubicBezTo>
                      <a:pt x="489" y="161"/>
                      <a:pt x="483" y="99"/>
                      <a:pt x="460" y="71"/>
                    </a:cubicBezTo>
                    <a:cubicBezTo>
                      <a:pt x="386" y="121"/>
                      <a:pt x="310" y="169"/>
                      <a:pt x="25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8" name="Freeform 52"/>
              <p:cNvSpPr>
                <a:spLocks/>
              </p:cNvSpPr>
              <p:nvPr/>
            </p:nvSpPr>
            <p:spPr bwMode="auto">
              <a:xfrm rot="41684">
                <a:off x="12341735" y="4876918"/>
                <a:ext cx="1014557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9" name="Freeform 53"/>
              <p:cNvSpPr>
                <a:spLocks/>
              </p:cNvSpPr>
              <p:nvPr/>
            </p:nvSpPr>
            <p:spPr bwMode="auto">
              <a:xfrm rot="41684">
                <a:off x="11719241" y="5033297"/>
                <a:ext cx="859757" cy="302984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0" name="Freeform 54"/>
              <p:cNvSpPr>
                <a:spLocks/>
              </p:cNvSpPr>
              <p:nvPr/>
            </p:nvSpPr>
            <p:spPr bwMode="auto">
              <a:xfrm rot="41684">
                <a:off x="10946451" y="4864448"/>
                <a:ext cx="1013444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1" name="Freeform 55"/>
              <p:cNvSpPr>
                <a:spLocks/>
              </p:cNvSpPr>
              <p:nvPr/>
            </p:nvSpPr>
            <p:spPr bwMode="auto">
              <a:xfrm rot="41684">
                <a:off x="10281374" y="3901365"/>
                <a:ext cx="772891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2" name="Freeform 56"/>
              <p:cNvSpPr>
                <a:spLocks/>
              </p:cNvSpPr>
              <p:nvPr/>
            </p:nvSpPr>
            <p:spPr bwMode="auto">
              <a:xfrm rot="41684">
                <a:off x="10536415" y="4487451"/>
                <a:ext cx="469970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3" name="Freeform 57"/>
              <p:cNvSpPr>
                <a:spLocks/>
              </p:cNvSpPr>
              <p:nvPr/>
            </p:nvSpPr>
            <p:spPr bwMode="auto">
              <a:xfrm rot="41684">
                <a:off x="13302652" y="4703884"/>
                <a:ext cx="319625" cy="281819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4" name="Freeform 58"/>
              <p:cNvSpPr>
                <a:spLocks/>
              </p:cNvSpPr>
              <p:nvPr/>
            </p:nvSpPr>
            <p:spPr bwMode="auto">
              <a:xfrm rot="41684">
                <a:off x="10195452" y="3743668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5" name="Freeform 59"/>
              <p:cNvSpPr>
                <a:spLocks/>
              </p:cNvSpPr>
              <p:nvPr/>
            </p:nvSpPr>
            <p:spPr bwMode="auto">
              <a:xfrm rot="41684">
                <a:off x="13723445" y="2102250"/>
                <a:ext cx="318512" cy="5591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6" name="Freeform 60"/>
              <p:cNvSpPr>
                <a:spLocks/>
              </p:cNvSpPr>
              <p:nvPr/>
            </p:nvSpPr>
            <p:spPr bwMode="auto">
              <a:xfrm rot="41684">
                <a:off x="13589364" y="2293752"/>
                <a:ext cx="566861" cy="983582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7" name="Freeform 61"/>
              <p:cNvSpPr>
                <a:spLocks/>
              </p:cNvSpPr>
              <p:nvPr/>
            </p:nvSpPr>
            <p:spPr bwMode="auto">
              <a:xfrm rot="41684">
                <a:off x="14017276" y="3809974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8" name="Freeform 62"/>
              <p:cNvSpPr>
                <a:spLocks/>
              </p:cNvSpPr>
              <p:nvPr/>
            </p:nvSpPr>
            <p:spPr bwMode="auto">
              <a:xfrm rot="41684">
                <a:off x="13269197" y="3937534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9" name="Freeform 63"/>
              <p:cNvSpPr>
                <a:spLocks/>
              </p:cNvSpPr>
              <p:nvPr/>
            </p:nvSpPr>
            <p:spPr bwMode="auto">
              <a:xfrm rot="41684">
                <a:off x="13646396" y="4518622"/>
                <a:ext cx="128072" cy="167087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0" name="Freeform 64"/>
              <p:cNvSpPr>
                <a:spLocks/>
              </p:cNvSpPr>
              <p:nvPr/>
            </p:nvSpPr>
            <p:spPr bwMode="auto">
              <a:xfrm rot="41684">
                <a:off x="11530705" y="1852157"/>
                <a:ext cx="567974" cy="836546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1" name="Freeform 65"/>
              <p:cNvSpPr>
                <a:spLocks/>
              </p:cNvSpPr>
              <p:nvPr/>
            </p:nvSpPr>
            <p:spPr bwMode="auto">
              <a:xfrm rot="41684">
                <a:off x="12501574" y="1700910"/>
                <a:ext cx="875348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2" name="Freeform 66"/>
              <p:cNvSpPr>
                <a:spLocks/>
              </p:cNvSpPr>
              <p:nvPr/>
            </p:nvSpPr>
            <p:spPr bwMode="auto">
              <a:xfrm rot="41684">
                <a:off x="12398600" y="1414428"/>
                <a:ext cx="684910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3" name="Freeform 67"/>
              <p:cNvSpPr>
                <a:spLocks/>
              </p:cNvSpPr>
              <p:nvPr/>
            </p:nvSpPr>
            <p:spPr bwMode="auto">
              <a:xfrm rot="41684">
                <a:off x="11283832" y="1406535"/>
                <a:ext cx="693820" cy="196048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4" name="Freeform 68"/>
              <p:cNvSpPr>
                <a:spLocks/>
              </p:cNvSpPr>
              <p:nvPr/>
            </p:nvSpPr>
            <p:spPr bwMode="auto">
              <a:xfrm rot="41684">
                <a:off x="11160168" y="1525580"/>
                <a:ext cx="731684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5" name="Freeform 69"/>
              <p:cNvSpPr>
                <a:spLocks/>
              </p:cNvSpPr>
              <p:nvPr/>
            </p:nvSpPr>
            <p:spPr bwMode="auto">
              <a:xfrm rot="41684">
                <a:off x="10997063" y="1687074"/>
                <a:ext cx="867552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6" name="Freeform 70"/>
              <p:cNvSpPr>
                <a:spLocks/>
              </p:cNvSpPr>
              <p:nvPr/>
            </p:nvSpPr>
            <p:spPr bwMode="auto">
              <a:xfrm rot="41684">
                <a:off x="12263578" y="1861043"/>
                <a:ext cx="567974" cy="815382"/>
              </a:xfrm>
              <a:custGeom>
                <a:avLst/>
                <a:gdLst/>
                <a:ahLst/>
                <a:cxnLst>
                  <a:cxn ang="0">
                    <a:pos x="75" y="28"/>
                  </a:cxn>
                  <a:cxn ang="0">
                    <a:pos x="60" y="36"/>
                  </a:cxn>
                  <a:cxn ang="0">
                    <a:pos x="0" y="36"/>
                  </a:cxn>
                  <a:cxn ang="0">
                    <a:pos x="60" y="232"/>
                  </a:cxn>
                  <a:cxn ang="0">
                    <a:pos x="84" y="196"/>
                  </a:cxn>
                  <a:cxn ang="0">
                    <a:pos x="92" y="348"/>
                  </a:cxn>
                  <a:cxn ang="0">
                    <a:pos x="156" y="580"/>
                  </a:cxn>
                  <a:cxn ang="0">
                    <a:pos x="304" y="532"/>
                  </a:cxn>
                  <a:cxn ang="0">
                    <a:pos x="440" y="716"/>
                  </a:cxn>
                  <a:cxn ang="0">
                    <a:pos x="384" y="504"/>
                  </a:cxn>
                  <a:cxn ang="0">
                    <a:pos x="524" y="468"/>
                  </a:cxn>
                  <a:cxn ang="0">
                    <a:pos x="376" y="264"/>
                  </a:cxn>
                  <a:cxn ang="0">
                    <a:pos x="364" y="308"/>
                  </a:cxn>
                  <a:cxn ang="0">
                    <a:pos x="236" y="152"/>
                  </a:cxn>
                  <a:cxn ang="0">
                    <a:pos x="288" y="164"/>
                  </a:cxn>
                  <a:cxn ang="0">
                    <a:pos x="128" y="0"/>
                  </a:cxn>
                  <a:cxn ang="0">
                    <a:pos x="92" y="28"/>
                  </a:cxn>
                  <a:cxn ang="0">
                    <a:pos x="75" y="28"/>
                  </a:cxn>
                </a:cxnLst>
                <a:rect l="0" t="0" r="r" b="b"/>
                <a:pathLst>
                  <a:path w="524" h="753">
                    <a:moveTo>
                      <a:pt x="75" y="28"/>
                    </a:moveTo>
                    <a:cubicBezTo>
                      <a:pt x="67" y="31"/>
                      <a:pt x="60" y="36"/>
                      <a:pt x="60" y="36"/>
                    </a:cubicBezTo>
                    <a:cubicBezTo>
                      <a:pt x="43" y="47"/>
                      <a:pt x="23" y="31"/>
                      <a:pt x="0" y="36"/>
                    </a:cubicBezTo>
                    <a:cubicBezTo>
                      <a:pt x="23" y="98"/>
                      <a:pt x="31" y="176"/>
                      <a:pt x="60" y="232"/>
                    </a:cubicBezTo>
                    <a:cubicBezTo>
                      <a:pt x="69" y="221"/>
                      <a:pt x="68" y="200"/>
                      <a:pt x="84" y="196"/>
                    </a:cubicBezTo>
                    <a:cubicBezTo>
                      <a:pt x="171" y="194"/>
                      <a:pt x="220" y="445"/>
                      <a:pt x="92" y="348"/>
                    </a:cubicBezTo>
                    <a:cubicBezTo>
                      <a:pt x="97" y="425"/>
                      <a:pt x="134" y="506"/>
                      <a:pt x="156" y="580"/>
                    </a:cubicBezTo>
                    <a:cubicBezTo>
                      <a:pt x="211" y="578"/>
                      <a:pt x="249" y="522"/>
                      <a:pt x="304" y="532"/>
                    </a:cubicBezTo>
                    <a:cubicBezTo>
                      <a:pt x="381" y="546"/>
                      <a:pt x="313" y="753"/>
                      <a:pt x="440" y="716"/>
                    </a:cubicBezTo>
                    <a:cubicBezTo>
                      <a:pt x="507" y="621"/>
                      <a:pt x="361" y="593"/>
                      <a:pt x="384" y="504"/>
                    </a:cubicBezTo>
                    <a:cubicBezTo>
                      <a:pt x="428" y="489"/>
                      <a:pt x="480" y="483"/>
                      <a:pt x="524" y="468"/>
                    </a:cubicBezTo>
                    <a:cubicBezTo>
                      <a:pt x="481" y="394"/>
                      <a:pt x="438" y="319"/>
                      <a:pt x="376" y="264"/>
                    </a:cubicBezTo>
                    <a:cubicBezTo>
                      <a:pt x="367" y="274"/>
                      <a:pt x="375" y="301"/>
                      <a:pt x="364" y="308"/>
                    </a:cubicBezTo>
                    <a:cubicBezTo>
                      <a:pt x="288" y="307"/>
                      <a:pt x="230" y="234"/>
                      <a:pt x="236" y="152"/>
                    </a:cubicBezTo>
                    <a:cubicBezTo>
                      <a:pt x="253" y="145"/>
                      <a:pt x="271" y="159"/>
                      <a:pt x="288" y="164"/>
                    </a:cubicBezTo>
                    <a:cubicBezTo>
                      <a:pt x="246" y="97"/>
                      <a:pt x="181" y="55"/>
                      <a:pt x="128" y="0"/>
                    </a:cubicBezTo>
                    <a:cubicBezTo>
                      <a:pt x="108" y="2"/>
                      <a:pt x="109" y="24"/>
                      <a:pt x="92" y="28"/>
                    </a:cubicBezTo>
                    <a:cubicBezTo>
                      <a:pt x="92" y="28"/>
                      <a:pt x="83" y="26"/>
                      <a:pt x="75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7" name="Freeform 71"/>
              <p:cNvSpPr>
                <a:spLocks/>
              </p:cNvSpPr>
              <p:nvPr/>
            </p:nvSpPr>
            <p:spPr bwMode="auto">
              <a:xfrm rot="41684">
                <a:off x="1249499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8" name="Freeform 72"/>
              <p:cNvSpPr>
                <a:spLocks/>
              </p:cNvSpPr>
              <p:nvPr/>
            </p:nvSpPr>
            <p:spPr bwMode="auto">
              <a:xfrm rot="41684">
                <a:off x="12802388" y="1427442"/>
                <a:ext cx="187097" cy="67949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9" name="Freeform 73"/>
              <p:cNvSpPr>
                <a:spLocks/>
              </p:cNvSpPr>
              <p:nvPr/>
            </p:nvSpPr>
            <p:spPr bwMode="auto">
              <a:xfrm rot="41684">
                <a:off x="12221235" y="1331154"/>
                <a:ext cx="533450" cy="225010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0" name="Freeform 74"/>
              <p:cNvSpPr>
                <a:spLocks/>
              </p:cNvSpPr>
              <p:nvPr/>
            </p:nvSpPr>
            <p:spPr bwMode="auto">
              <a:xfrm rot="41684">
                <a:off x="12990269" y="1539439"/>
                <a:ext cx="459948" cy="269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2" name="Freeform 76"/>
              <p:cNvSpPr>
                <a:spLocks/>
              </p:cNvSpPr>
              <p:nvPr/>
            </p:nvSpPr>
            <p:spPr bwMode="auto">
              <a:xfrm rot="41684">
                <a:off x="11609899" y="1323795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4" name="Freeform 78"/>
              <p:cNvSpPr>
                <a:spLocks/>
              </p:cNvSpPr>
              <p:nvPr/>
            </p:nvSpPr>
            <p:spPr bwMode="auto">
              <a:xfrm rot="41684">
                <a:off x="10154910" y="2778290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5" name="Freeform 79"/>
              <p:cNvSpPr>
                <a:spLocks/>
              </p:cNvSpPr>
              <p:nvPr/>
            </p:nvSpPr>
            <p:spPr bwMode="auto">
              <a:xfrm rot="41684">
                <a:off x="10284509" y="2074067"/>
                <a:ext cx="343012" cy="559183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6" name="Freeform 80"/>
              <p:cNvSpPr>
                <a:spLocks/>
              </p:cNvSpPr>
              <p:nvPr/>
            </p:nvSpPr>
            <p:spPr bwMode="auto">
              <a:xfrm rot="41684">
                <a:off x="10917826" y="1518792"/>
                <a:ext cx="464402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7" name="Freeform 81"/>
              <p:cNvSpPr>
                <a:spLocks/>
              </p:cNvSpPr>
              <p:nvPr/>
            </p:nvSpPr>
            <p:spPr bwMode="auto">
              <a:xfrm rot="41684">
                <a:off x="10541580" y="1611084"/>
                <a:ext cx="819664" cy="603739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8" name="Freeform 82"/>
              <p:cNvSpPr>
                <a:spLocks/>
              </p:cNvSpPr>
              <p:nvPr/>
            </p:nvSpPr>
            <p:spPr bwMode="auto">
              <a:xfrm rot="41684">
                <a:off x="11382510" y="1414660"/>
                <a:ext cx="183756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9" name="Freeform 83"/>
              <p:cNvSpPr>
                <a:spLocks/>
              </p:cNvSpPr>
              <p:nvPr/>
            </p:nvSpPr>
            <p:spPr bwMode="auto">
              <a:xfrm rot="41684">
                <a:off x="13916469" y="2853946"/>
                <a:ext cx="256146" cy="1019227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83" name="Freeform 87"/>
              <p:cNvSpPr>
                <a:spLocks/>
              </p:cNvSpPr>
              <p:nvPr/>
            </p:nvSpPr>
            <p:spPr bwMode="auto">
              <a:xfrm rot="41684">
                <a:off x="12606683" y="4362515"/>
                <a:ext cx="893167" cy="763028"/>
              </a:xfrm>
              <a:custGeom>
                <a:avLst/>
                <a:gdLst/>
                <a:ahLst/>
                <a:cxnLst>
                  <a:cxn ang="0">
                    <a:pos x="663" y="125"/>
                  </a:cxn>
                  <a:cxn ang="0">
                    <a:pos x="503" y="173"/>
                  </a:cxn>
                  <a:cxn ang="0">
                    <a:pos x="539" y="53"/>
                  </a:cxn>
                  <a:cxn ang="0">
                    <a:pos x="367" y="125"/>
                  </a:cxn>
                  <a:cxn ang="0">
                    <a:pos x="411" y="189"/>
                  </a:cxn>
                  <a:cxn ang="0">
                    <a:pos x="255" y="265"/>
                  </a:cxn>
                  <a:cxn ang="0">
                    <a:pos x="51" y="297"/>
                  </a:cxn>
                  <a:cxn ang="0">
                    <a:pos x="23" y="473"/>
                  </a:cxn>
                  <a:cxn ang="0">
                    <a:pos x="239" y="421"/>
                  </a:cxn>
                  <a:cxn ang="0">
                    <a:pos x="283" y="457"/>
                  </a:cxn>
                  <a:cxn ang="0">
                    <a:pos x="123" y="561"/>
                  </a:cxn>
                  <a:cxn ang="0">
                    <a:pos x="11" y="565"/>
                  </a:cxn>
                  <a:cxn ang="0">
                    <a:pos x="11" y="689"/>
                  </a:cxn>
                  <a:cxn ang="0">
                    <a:pos x="339" y="621"/>
                  </a:cxn>
                  <a:cxn ang="0">
                    <a:pos x="279" y="689"/>
                  </a:cxn>
                  <a:cxn ang="0">
                    <a:pos x="435" y="621"/>
                  </a:cxn>
                  <a:cxn ang="0">
                    <a:pos x="419" y="597"/>
                  </a:cxn>
                  <a:cxn ang="0">
                    <a:pos x="711" y="453"/>
                  </a:cxn>
                  <a:cxn ang="0">
                    <a:pos x="779" y="305"/>
                  </a:cxn>
                  <a:cxn ang="0">
                    <a:pos x="571" y="381"/>
                  </a:cxn>
                  <a:cxn ang="0">
                    <a:pos x="795" y="217"/>
                  </a:cxn>
                  <a:cxn ang="0">
                    <a:pos x="807" y="45"/>
                  </a:cxn>
                  <a:cxn ang="0">
                    <a:pos x="663" y="125"/>
                  </a:cxn>
                </a:cxnLst>
                <a:rect l="0" t="0" r="r" b="b"/>
                <a:pathLst>
                  <a:path w="823" h="704">
                    <a:moveTo>
                      <a:pt x="663" y="125"/>
                    </a:moveTo>
                    <a:cubicBezTo>
                      <a:pt x="617" y="149"/>
                      <a:pt x="563" y="190"/>
                      <a:pt x="503" y="173"/>
                    </a:cubicBezTo>
                    <a:cubicBezTo>
                      <a:pt x="487" y="121"/>
                      <a:pt x="551" y="115"/>
                      <a:pt x="539" y="53"/>
                    </a:cubicBezTo>
                    <a:cubicBezTo>
                      <a:pt x="479" y="0"/>
                      <a:pt x="365" y="67"/>
                      <a:pt x="367" y="125"/>
                    </a:cubicBezTo>
                    <a:cubicBezTo>
                      <a:pt x="368" y="151"/>
                      <a:pt x="410" y="166"/>
                      <a:pt x="411" y="189"/>
                    </a:cubicBezTo>
                    <a:cubicBezTo>
                      <a:pt x="413" y="245"/>
                      <a:pt x="301" y="257"/>
                      <a:pt x="255" y="265"/>
                    </a:cubicBezTo>
                    <a:cubicBezTo>
                      <a:pt x="181" y="279"/>
                      <a:pt x="118" y="289"/>
                      <a:pt x="51" y="297"/>
                    </a:cubicBezTo>
                    <a:cubicBezTo>
                      <a:pt x="45" y="355"/>
                      <a:pt x="13" y="425"/>
                      <a:pt x="23" y="473"/>
                    </a:cubicBezTo>
                    <a:cubicBezTo>
                      <a:pt x="89" y="464"/>
                      <a:pt x="153" y="405"/>
                      <a:pt x="239" y="421"/>
                    </a:cubicBezTo>
                    <a:cubicBezTo>
                      <a:pt x="257" y="424"/>
                      <a:pt x="281" y="438"/>
                      <a:pt x="283" y="457"/>
                    </a:cubicBezTo>
                    <a:cubicBezTo>
                      <a:pt x="288" y="509"/>
                      <a:pt x="189" y="554"/>
                      <a:pt x="123" y="561"/>
                    </a:cubicBezTo>
                    <a:cubicBezTo>
                      <a:pt x="81" y="565"/>
                      <a:pt x="40" y="551"/>
                      <a:pt x="11" y="565"/>
                    </a:cubicBezTo>
                    <a:cubicBezTo>
                      <a:pt x="0" y="602"/>
                      <a:pt x="17" y="645"/>
                      <a:pt x="11" y="689"/>
                    </a:cubicBezTo>
                    <a:cubicBezTo>
                      <a:pt x="119" y="686"/>
                      <a:pt x="235" y="615"/>
                      <a:pt x="339" y="621"/>
                    </a:cubicBezTo>
                    <a:cubicBezTo>
                      <a:pt x="328" y="653"/>
                      <a:pt x="286" y="653"/>
                      <a:pt x="279" y="689"/>
                    </a:cubicBezTo>
                    <a:cubicBezTo>
                      <a:pt x="339" y="704"/>
                      <a:pt x="408" y="665"/>
                      <a:pt x="435" y="621"/>
                    </a:cubicBezTo>
                    <a:cubicBezTo>
                      <a:pt x="434" y="609"/>
                      <a:pt x="408" y="610"/>
                      <a:pt x="419" y="597"/>
                    </a:cubicBezTo>
                    <a:cubicBezTo>
                      <a:pt x="496" y="529"/>
                      <a:pt x="624" y="512"/>
                      <a:pt x="711" y="453"/>
                    </a:cubicBezTo>
                    <a:cubicBezTo>
                      <a:pt x="734" y="404"/>
                      <a:pt x="766" y="364"/>
                      <a:pt x="779" y="305"/>
                    </a:cubicBezTo>
                    <a:cubicBezTo>
                      <a:pt x="722" y="330"/>
                      <a:pt x="651" y="432"/>
                      <a:pt x="571" y="381"/>
                    </a:cubicBezTo>
                    <a:cubicBezTo>
                      <a:pt x="598" y="279"/>
                      <a:pt x="688" y="240"/>
                      <a:pt x="795" y="217"/>
                    </a:cubicBezTo>
                    <a:cubicBezTo>
                      <a:pt x="823" y="186"/>
                      <a:pt x="810" y="95"/>
                      <a:pt x="807" y="45"/>
                    </a:cubicBezTo>
                    <a:cubicBezTo>
                      <a:pt x="761" y="70"/>
                      <a:pt x="713" y="99"/>
                      <a:pt x="663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87" name="Freeform 91"/>
              <p:cNvSpPr>
                <a:spLocks/>
              </p:cNvSpPr>
              <p:nvPr/>
            </p:nvSpPr>
            <p:spPr bwMode="auto">
              <a:xfrm rot="41684">
                <a:off x="13003780" y="1637559"/>
                <a:ext cx="812982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88" name="Freeform 92"/>
              <p:cNvSpPr>
                <a:spLocks/>
              </p:cNvSpPr>
              <p:nvPr/>
            </p:nvSpPr>
            <p:spPr bwMode="auto">
              <a:xfrm rot="41684">
                <a:off x="13467305" y="3336273"/>
                <a:ext cx="598044" cy="1028138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0" name="Freeform 94"/>
              <p:cNvSpPr>
                <a:spLocks/>
              </p:cNvSpPr>
              <p:nvPr/>
            </p:nvSpPr>
            <p:spPr bwMode="auto">
              <a:xfrm rot="41684">
                <a:off x="13152121" y="1906735"/>
                <a:ext cx="631454" cy="763028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1" name="Freeform 95"/>
              <p:cNvSpPr>
                <a:spLocks/>
              </p:cNvSpPr>
              <p:nvPr/>
            </p:nvSpPr>
            <p:spPr bwMode="auto">
              <a:xfrm rot="41684">
                <a:off x="13138481" y="2723189"/>
                <a:ext cx="824119" cy="1013658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4" name="Freeform 98"/>
              <p:cNvSpPr>
                <a:spLocks/>
              </p:cNvSpPr>
              <p:nvPr/>
            </p:nvSpPr>
            <p:spPr bwMode="auto">
              <a:xfrm rot="41684">
                <a:off x="11653884" y="3793631"/>
                <a:ext cx="1020126" cy="1071581"/>
              </a:xfrm>
              <a:custGeom>
                <a:avLst/>
                <a:gdLst/>
                <a:ahLst/>
                <a:cxnLst>
                  <a:cxn ang="0">
                    <a:pos x="579" y="800"/>
                  </a:cxn>
                  <a:cxn ang="0">
                    <a:pos x="899" y="788"/>
                  </a:cxn>
                  <a:cxn ang="0">
                    <a:pos x="915" y="580"/>
                  </a:cxn>
                  <a:cxn ang="0">
                    <a:pos x="723" y="628"/>
                  </a:cxn>
                  <a:cxn ang="0">
                    <a:pos x="635" y="548"/>
                  </a:cxn>
                  <a:cxn ang="0">
                    <a:pos x="787" y="440"/>
                  </a:cxn>
                  <a:cxn ang="0">
                    <a:pos x="911" y="456"/>
                  </a:cxn>
                  <a:cxn ang="0">
                    <a:pos x="883" y="220"/>
                  </a:cxn>
                  <a:cxn ang="0">
                    <a:pos x="731" y="248"/>
                  </a:cxn>
                  <a:cxn ang="0">
                    <a:pos x="515" y="220"/>
                  </a:cxn>
                  <a:cxn ang="0">
                    <a:pos x="543" y="176"/>
                  </a:cxn>
                  <a:cxn ang="0">
                    <a:pos x="375" y="124"/>
                  </a:cxn>
                  <a:cxn ang="0">
                    <a:pos x="423" y="224"/>
                  </a:cxn>
                  <a:cxn ang="0">
                    <a:pos x="367" y="268"/>
                  </a:cxn>
                  <a:cxn ang="0">
                    <a:pos x="55" y="220"/>
                  </a:cxn>
                  <a:cxn ang="0">
                    <a:pos x="23" y="456"/>
                  </a:cxn>
                  <a:cxn ang="0">
                    <a:pos x="111" y="444"/>
                  </a:cxn>
                  <a:cxn ang="0">
                    <a:pos x="299" y="540"/>
                  </a:cxn>
                  <a:cxn ang="0">
                    <a:pos x="175" y="632"/>
                  </a:cxn>
                  <a:cxn ang="0">
                    <a:pos x="19" y="584"/>
                  </a:cxn>
                  <a:cxn ang="0">
                    <a:pos x="35" y="788"/>
                  </a:cxn>
                  <a:cxn ang="0">
                    <a:pos x="359" y="800"/>
                  </a:cxn>
                  <a:cxn ang="0">
                    <a:pos x="419" y="844"/>
                  </a:cxn>
                  <a:cxn ang="0">
                    <a:pos x="371" y="912"/>
                  </a:cxn>
                  <a:cxn ang="0">
                    <a:pos x="567" y="908"/>
                  </a:cxn>
                  <a:cxn ang="0">
                    <a:pos x="519" y="840"/>
                  </a:cxn>
                  <a:cxn ang="0">
                    <a:pos x="579" y="800"/>
                  </a:cxn>
                </a:cxnLst>
                <a:rect l="0" t="0" r="r" b="b"/>
                <a:pathLst>
                  <a:path w="941" h="989">
                    <a:moveTo>
                      <a:pt x="579" y="800"/>
                    </a:moveTo>
                    <a:cubicBezTo>
                      <a:pt x="679" y="787"/>
                      <a:pt x="795" y="807"/>
                      <a:pt x="899" y="788"/>
                    </a:cubicBezTo>
                    <a:cubicBezTo>
                      <a:pt x="903" y="723"/>
                      <a:pt x="941" y="636"/>
                      <a:pt x="915" y="580"/>
                    </a:cubicBezTo>
                    <a:cubicBezTo>
                      <a:pt x="863" y="598"/>
                      <a:pt x="800" y="641"/>
                      <a:pt x="723" y="628"/>
                    </a:cubicBezTo>
                    <a:cubicBezTo>
                      <a:pt x="678" y="621"/>
                      <a:pt x="636" y="588"/>
                      <a:pt x="635" y="548"/>
                    </a:cubicBezTo>
                    <a:cubicBezTo>
                      <a:pt x="634" y="482"/>
                      <a:pt x="724" y="443"/>
                      <a:pt x="787" y="440"/>
                    </a:cubicBezTo>
                    <a:cubicBezTo>
                      <a:pt x="833" y="438"/>
                      <a:pt x="871" y="460"/>
                      <a:pt x="911" y="456"/>
                    </a:cubicBezTo>
                    <a:cubicBezTo>
                      <a:pt x="930" y="380"/>
                      <a:pt x="886" y="301"/>
                      <a:pt x="883" y="220"/>
                    </a:cubicBezTo>
                    <a:cubicBezTo>
                      <a:pt x="832" y="228"/>
                      <a:pt x="783" y="240"/>
                      <a:pt x="731" y="248"/>
                    </a:cubicBezTo>
                    <a:cubicBezTo>
                      <a:pt x="663" y="259"/>
                      <a:pt x="517" y="297"/>
                      <a:pt x="515" y="220"/>
                    </a:cubicBezTo>
                    <a:cubicBezTo>
                      <a:pt x="515" y="198"/>
                      <a:pt x="532" y="194"/>
                      <a:pt x="543" y="176"/>
                    </a:cubicBezTo>
                    <a:cubicBezTo>
                      <a:pt x="622" y="44"/>
                      <a:pt x="380" y="0"/>
                      <a:pt x="375" y="124"/>
                    </a:cubicBezTo>
                    <a:cubicBezTo>
                      <a:pt x="373" y="169"/>
                      <a:pt x="426" y="190"/>
                      <a:pt x="423" y="224"/>
                    </a:cubicBezTo>
                    <a:cubicBezTo>
                      <a:pt x="422" y="245"/>
                      <a:pt x="393" y="264"/>
                      <a:pt x="367" y="268"/>
                    </a:cubicBezTo>
                    <a:cubicBezTo>
                      <a:pt x="274" y="282"/>
                      <a:pt x="144" y="227"/>
                      <a:pt x="55" y="220"/>
                    </a:cubicBezTo>
                    <a:cubicBezTo>
                      <a:pt x="48" y="298"/>
                      <a:pt x="9" y="384"/>
                      <a:pt x="23" y="456"/>
                    </a:cubicBezTo>
                    <a:cubicBezTo>
                      <a:pt x="52" y="467"/>
                      <a:pt x="79" y="447"/>
                      <a:pt x="111" y="444"/>
                    </a:cubicBezTo>
                    <a:cubicBezTo>
                      <a:pt x="198" y="435"/>
                      <a:pt x="292" y="475"/>
                      <a:pt x="299" y="540"/>
                    </a:cubicBezTo>
                    <a:cubicBezTo>
                      <a:pt x="306" y="603"/>
                      <a:pt x="234" y="633"/>
                      <a:pt x="175" y="632"/>
                    </a:cubicBezTo>
                    <a:cubicBezTo>
                      <a:pt x="107" y="632"/>
                      <a:pt x="73" y="592"/>
                      <a:pt x="19" y="584"/>
                    </a:cubicBezTo>
                    <a:cubicBezTo>
                      <a:pt x="0" y="645"/>
                      <a:pt x="32" y="722"/>
                      <a:pt x="35" y="788"/>
                    </a:cubicBezTo>
                    <a:cubicBezTo>
                      <a:pt x="126" y="810"/>
                      <a:pt x="268" y="787"/>
                      <a:pt x="359" y="800"/>
                    </a:cubicBezTo>
                    <a:cubicBezTo>
                      <a:pt x="385" y="804"/>
                      <a:pt x="420" y="820"/>
                      <a:pt x="419" y="844"/>
                    </a:cubicBezTo>
                    <a:cubicBezTo>
                      <a:pt x="418" y="875"/>
                      <a:pt x="370" y="877"/>
                      <a:pt x="371" y="912"/>
                    </a:cubicBezTo>
                    <a:cubicBezTo>
                      <a:pt x="374" y="989"/>
                      <a:pt x="569" y="982"/>
                      <a:pt x="567" y="908"/>
                    </a:cubicBezTo>
                    <a:cubicBezTo>
                      <a:pt x="566" y="887"/>
                      <a:pt x="517" y="874"/>
                      <a:pt x="519" y="840"/>
                    </a:cubicBezTo>
                    <a:cubicBezTo>
                      <a:pt x="520" y="816"/>
                      <a:pt x="553" y="804"/>
                      <a:pt x="579" y="80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8" name="Freeform 102"/>
              <p:cNvSpPr>
                <a:spLocks/>
              </p:cNvSpPr>
              <p:nvPr/>
            </p:nvSpPr>
            <p:spPr bwMode="auto">
              <a:xfrm rot="41684">
                <a:off x="12838748" y="2110051"/>
                <a:ext cx="799619" cy="975785"/>
              </a:xfrm>
              <a:custGeom>
                <a:avLst/>
                <a:gdLst/>
                <a:ahLst/>
                <a:cxnLst>
                  <a:cxn ang="0">
                    <a:pos x="210" y="162"/>
                  </a:cxn>
                  <a:cxn ang="0">
                    <a:pos x="26" y="30"/>
                  </a:cxn>
                  <a:cxn ang="0">
                    <a:pos x="158" y="202"/>
                  </a:cxn>
                  <a:cxn ang="0">
                    <a:pos x="30" y="266"/>
                  </a:cxn>
                  <a:cxn ang="0">
                    <a:pos x="94" y="382"/>
                  </a:cxn>
                  <a:cxn ang="0">
                    <a:pos x="170" y="490"/>
                  </a:cxn>
                  <a:cxn ang="0">
                    <a:pos x="238" y="614"/>
                  </a:cxn>
                  <a:cxn ang="0">
                    <a:pos x="366" y="850"/>
                  </a:cxn>
                  <a:cxn ang="0">
                    <a:pos x="450" y="782"/>
                  </a:cxn>
                  <a:cxn ang="0">
                    <a:pos x="542" y="722"/>
                  </a:cxn>
                  <a:cxn ang="0">
                    <a:pos x="598" y="850"/>
                  </a:cxn>
                  <a:cxn ang="0">
                    <a:pos x="702" y="846"/>
                  </a:cxn>
                  <a:cxn ang="0">
                    <a:pos x="610" y="662"/>
                  </a:cxn>
                  <a:cxn ang="0">
                    <a:pos x="738" y="530"/>
                  </a:cxn>
                  <a:cxn ang="0">
                    <a:pos x="666" y="422"/>
                  </a:cxn>
                  <a:cxn ang="0">
                    <a:pos x="578" y="334"/>
                  </a:cxn>
                  <a:cxn ang="0">
                    <a:pos x="418" y="250"/>
                  </a:cxn>
                  <a:cxn ang="0">
                    <a:pos x="478" y="234"/>
                  </a:cxn>
                  <a:cxn ang="0">
                    <a:pos x="386" y="142"/>
                  </a:cxn>
                  <a:cxn ang="0">
                    <a:pos x="278" y="66"/>
                  </a:cxn>
                  <a:cxn ang="0">
                    <a:pos x="210" y="162"/>
                  </a:cxn>
                </a:cxnLst>
                <a:rect l="0" t="0" r="r" b="b"/>
                <a:pathLst>
                  <a:path w="738" h="901">
                    <a:moveTo>
                      <a:pt x="210" y="162"/>
                    </a:moveTo>
                    <a:cubicBezTo>
                      <a:pt x="142" y="170"/>
                      <a:pt x="118" y="0"/>
                      <a:pt x="26" y="30"/>
                    </a:cubicBezTo>
                    <a:cubicBezTo>
                      <a:pt x="0" y="122"/>
                      <a:pt x="169" y="133"/>
                      <a:pt x="158" y="202"/>
                    </a:cubicBezTo>
                    <a:cubicBezTo>
                      <a:pt x="152" y="245"/>
                      <a:pt x="64" y="240"/>
                      <a:pt x="30" y="266"/>
                    </a:cubicBezTo>
                    <a:cubicBezTo>
                      <a:pt x="52" y="304"/>
                      <a:pt x="72" y="343"/>
                      <a:pt x="94" y="382"/>
                    </a:cubicBezTo>
                    <a:cubicBezTo>
                      <a:pt x="115" y="420"/>
                      <a:pt x="134" y="466"/>
                      <a:pt x="170" y="490"/>
                    </a:cubicBezTo>
                    <a:cubicBezTo>
                      <a:pt x="218" y="261"/>
                      <a:pt x="509" y="652"/>
                      <a:pt x="238" y="614"/>
                    </a:cubicBezTo>
                    <a:cubicBezTo>
                      <a:pt x="260" y="698"/>
                      <a:pt x="326" y="772"/>
                      <a:pt x="366" y="850"/>
                    </a:cubicBezTo>
                    <a:cubicBezTo>
                      <a:pt x="395" y="830"/>
                      <a:pt x="419" y="808"/>
                      <a:pt x="450" y="782"/>
                    </a:cubicBezTo>
                    <a:cubicBezTo>
                      <a:pt x="473" y="763"/>
                      <a:pt x="511" y="720"/>
                      <a:pt x="542" y="722"/>
                    </a:cubicBezTo>
                    <a:cubicBezTo>
                      <a:pt x="597" y="726"/>
                      <a:pt x="576" y="809"/>
                      <a:pt x="598" y="850"/>
                    </a:cubicBezTo>
                    <a:cubicBezTo>
                      <a:pt x="622" y="894"/>
                      <a:pt x="691" y="901"/>
                      <a:pt x="702" y="846"/>
                    </a:cubicBezTo>
                    <a:cubicBezTo>
                      <a:pt x="723" y="739"/>
                      <a:pt x="596" y="744"/>
                      <a:pt x="610" y="662"/>
                    </a:cubicBezTo>
                    <a:cubicBezTo>
                      <a:pt x="620" y="600"/>
                      <a:pt x="714" y="596"/>
                      <a:pt x="738" y="530"/>
                    </a:cubicBezTo>
                    <a:cubicBezTo>
                      <a:pt x="717" y="495"/>
                      <a:pt x="692" y="457"/>
                      <a:pt x="666" y="422"/>
                    </a:cubicBezTo>
                    <a:cubicBezTo>
                      <a:pt x="641" y="388"/>
                      <a:pt x="614" y="347"/>
                      <a:pt x="578" y="334"/>
                    </a:cubicBezTo>
                    <a:cubicBezTo>
                      <a:pt x="591" y="521"/>
                      <a:pt x="372" y="358"/>
                      <a:pt x="418" y="250"/>
                    </a:cubicBezTo>
                    <a:cubicBezTo>
                      <a:pt x="432" y="239"/>
                      <a:pt x="450" y="232"/>
                      <a:pt x="478" y="234"/>
                    </a:cubicBezTo>
                    <a:cubicBezTo>
                      <a:pt x="461" y="193"/>
                      <a:pt x="419" y="168"/>
                      <a:pt x="386" y="142"/>
                    </a:cubicBezTo>
                    <a:cubicBezTo>
                      <a:pt x="352" y="116"/>
                      <a:pt x="317" y="86"/>
                      <a:pt x="278" y="66"/>
                    </a:cubicBezTo>
                    <a:cubicBezTo>
                      <a:pt x="254" y="96"/>
                      <a:pt x="250" y="157"/>
                      <a:pt x="210" y="1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202" name="Freeform 106"/>
              <p:cNvSpPr>
                <a:spLocks/>
              </p:cNvSpPr>
              <p:nvPr/>
            </p:nvSpPr>
            <p:spPr bwMode="auto">
              <a:xfrm rot="41684">
                <a:off x="11816889" y="2321100"/>
                <a:ext cx="720547" cy="1194111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203" name="Freeform 107"/>
              <p:cNvSpPr>
                <a:spLocks/>
              </p:cNvSpPr>
              <p:nvPr/>
            </p:nvSpPr>
            <p:spPr bwMode="auto">
              <a:xfrm rot="41684">
                <a:off x="12405155" y="1787892"/>
                <a:ext cx="714979" cy="573663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204" name="Freeform 108"/>
              <p:cNvSpPr>
                <a:spLocks/>
              </p:cNvSpPr>
              <p:nvPr/>
            </p:nvSpPr>
            <p:spPr bwMode="auto">
              <a:xfrm rot="41684">
                <a:off x="11676452" y="1428845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5" name="Freeform 99"/>
              <p:cNvSpPr>
                <a:spLocks/>
              </p:cNvSpPr>
              <p:nvPr/>
            </p:nvSpPr>
            <p:spPr bwMode="auto">
              <a:xfrm rot="41684">
                <a:off x="11487162" y="3257837"/>
                <a:ext cx="1360910" cy="803129"/>
              </a:xfrm>
              <a:custGeom>
                <a:avLst/>
                <a:gdLst/>
                <a:ahLst/>
                <a:cxnLst>
                  <a:cxn ang="0">
                    <a:pos x="236" y="311"/>
                  </a:cxn>
                  <a:cxn ang="0">
                    <a:pos x="84" y="255"/>
                  </a:cxn>
                  <a:cxn ang="0">
                    <a:pos x="92" y="403"/>
                  </a:cxn>
                  <a:cxn ang="0">
                    <a:pos x="212" y="387"/>
                  </a:cxn>
                  <a:cxn ang="0">
                    <a:pos x="268" y="443"/>
                  </a:cxn>
                  <a:cxn ang="0">
                    <a:pos x="224" y="687"/>
                  </a:cxn>
                  <a:cxn ang="0">
                    <a:pos x="540" y="723"/>
                  </a:cxn>
                  <a:cxn ang="0">
                    <a:pos x="500" y="603"/>
                  </a:cxn>
                  <a:cxn ang="0">
                    <a:pos x="760" y="615"/>
                  </a:cxn>
                  <a:cxn ang="0">
                    <a:pos x="716" y="723"/>
                  </a:cxn>
                  <a:cxn ang="0">
                    <a:pos x="1036" y="683"/>
                  </a:cxn>
                  <a:cxn ang="0">
                    <a:pos x="1008" y="555"/>
                  </a:cxn>
                  <a:cxn ang="0">
                    <a:pos x="992" y="423"/>
                  </a:cxn>
                  <a:cxn ang="0">
                    <a:pos x="1136" y="407"/>
                  </a:cxn>
                  <a:cxn ang="0">
                    <a:pos x="1144" y="251"/>
                  </a:cxn>
                  <a:cxn ang="0">
                    <a:pos x="1020" y="311"/>
                  </a:cxn>
                  <a:cxn ang="0">
                    <a:pos x="968" y="251"/>
                  </a:cxn>
                  <a:cxn ang="0">
                    <a:pos x="964" y="11"/>
                  </a:cxn>
                  <a:cxn ang="0">
                    <a:pos x="700" y="19"/>
                  </a:cxn>
                  <a:cxn ang="0">
                    <a:pos x="740" y="115"/>
                  </a:cxn>
                  <a:cxn ang="0">
                    <a:pos x="516" y="115"/>
                  </a:cxn>
                  <a:cxn ang="0">
                    <a:pos x="552" y="19"/>
                  </a:cxn>
                  <a:cxn ang="0">
                    <a:pos x="292" y="15"/>
                  </a:cxn>
                  <a:cxn ang="0">
                    <a:pos x="236" y="311"/>
                  </a:cxn>
                </a:cxnLst>
                <a:rect l="0" t="0" r="r" b="b"/>
                <a:pathLst>
                  <a:path w="1255" h="742">
                    <a:moveTo>
                      <a:pt x="236" y="311"/>
                    </a:moveTo>
                    <a:cubicBezTo>
                      <a:pt x="180" y="314"/>
                      <a:pt x="155" y="241"/>
                      <a:pt x="84" y="255"/>
                    </a:cubicBezTo>
                    <a:cubicBezTo>
                      <a:pt x="0" y="272"/>
                      <a:pt x="26" y="385"/>
                      <a:pt x="92" y="403"/>
                    </a:cubicBezTo>
                    <a:cubicBezTo>
                      <a:pt x="135" y="415"/>
                      <a:pt x="173" y="384"/>
                      <a:pt x="212" y="387"/>
                    </a:cubicBezTo>
                    <a:cubicBezTo>
                      <a:pt x="242" y="389"/>
                      <a:pt x="266" y="419"/>
                      <a:pt x="268" y="443"/>
                    </a:cubicBezTo>
                    <a:cubicBezTo>
                      <a:pt x="273" y="521"/>
                      <a:pt x="225" y="597"/>
                      <a:pt x="224" y="687"/>
                    </a:cubicBezTo>
                    <a:cubicBezTo>
                      <a:pt x="324" y="700"/>
                      <a:pt x="436" y="742"/>
                      <a:pt x="540" y="723"/>
                    </a:cubicBezTo>
                    <a:cubicBezTo>
                      <a:pt x="530" y="680"/>
                      <a:pt x="491" y="658"/>
                      <a:pt x="500" y="603"/>
                    </a:cubicBezTo>
                    <a:cubicBezTo>
                      <a:pt x="520" y="478"/>
                      <a:pt x="754" y="484"/>
                      <a:pt x="760" y="615"/>
                    </a:cubicBezTo>
                    <a:cubicBezTo>
                      <a:pt x="763" y="665"/>
                      <a:pt x="728" y="679"/>
                      <a:pt x="716" y="723"/>
                    </a:cubicBezTo>
                    <a:cubicBezTo>
                      <a:pt x="822" y="740"/>
                      <a:pt x="937" y="699"/>
                      <a:pt x="1036" y="683"/>
                    </a:cubicBezTo>
                    <a:cubicBezTo>
                      <a:pt x="1029" y="637"/>
                      <a:pt x="1017" y="599"/>
                      <a:pt x="1008" y="555"/>
                    </a:cubicBezTo>
                    <a:cubicBezTo>
                      <a:pt x="1001" y="518"/>
                      <a:pt x="978" y="462"/>
                      <a:pt x="992" y="423"/>
                    </a:cubicBezTo>
                    <a:cubicBezTo>
                      <a:pt x="1016" y="357"/>
                      <a:pt x="1086" y="408"/>
                      <a:pt x="1136" y="407"/>
                    </a:cubicBezTo>
                    <a:cubicBezTo>
                      <a:pt x="1249" y="404"/>
                      <a:pt x="1255" y="247"/>
                      <a:pt x="1144" y="251"/>
                    </a:cubicBezTo>
                    <a:cubicBezTo>
                      <a:pt x="1088" y="253"/>
                      <a:pt x="1072" y="314"/>
                      <a:pt x="1020" y="311"/>
                    </a:cubicBezTo>
                    <a:cubicBezTo>
                      <a:pt x="987" y="310"/>
                      <a:pt x="972" y="279"/>
                      <a:pt x="968" y="251"/>
                    </a:cubicBezTo>
                    <a:cubicBezTo>
                      <a:pt x="954" y="161"/>
                      <a:pt x="976" y="93"/>
                      <a:pt x="964" y="11"/>
                    </a:cubicBezTo>
                    <a:cubicBezTo>
                      <a:pt x="873" y="22"/>
                      <a:pt x="792" y="0"/>
                      <a:pt x="700" y="19"/>
                    </a:cubicBezTo>
                    <a:cubicBezTo>
                      <a:pt x="707" y="66"/>
                      <a:pt x="735" y="73"/>
                      <a:pt x="740" y="115"/>
                    </a:cubicBezTo>
                    <a:cubicBezTo>
                      <a:pt x="761" y="295"/>
                      <a:pt x="494" y="279"/>
                      <a:pt x="516" y="115"/>
                    </a:cubicBezTo>
                    <a:cubicBezTo>
                      <a:pt x="521" y="76"/>
                      <a:pt x="554" y="64"/>
                      <a:pt x="552" y="19"/>
                    </a:cubicBezTo>
                    <a:cubicBezTo>
                      <a:pt x="481" y="2"/>
                      <a:pt x="380" y="22"/>
                      <a:pt x="292" y="15"/>
                    </a:cubicBezTo>
                    <a:cubicBezTo>
                      <a:pt x="270" y="112"/>
                      <a:pt x="330" y="306"/>
                      <a:pt x="236" y="3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</p:grpSp>
      </p:grpSp>
      <p:sp>
        <p:nvSpPr>
          <p:cNvPr id="88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Globe Puzzle </a:t>
            </a:r>
            <a:r>
              <a:rPr lang="en-US" sz="24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5638800" y="1422400"/>
            <a:ext cx="3073400" cy="4013200"/>
          </a:xfrm>
          <a:prstGeom prst="roundRect">
            <a:avLst>
              <a:gd name="adj" fmla="val 5881"/>
            </a:avLst>
          </a:prstGeom>
          <a:noFill/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9" name="Text Box 394"/>
          <p:cNvSpPr txBox="1">
            <a:spLocks noChangeArrowheads="1"/>
          </p:cNvSpPr>
          <p:nvPr/>
        </p:nvSpPr>
        <p:spPr bwMode="auto">
          <a:xfrm>
            <a:off x="5905500" y="1675348"/>
            <a:ext cx="2542540" cy="35702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1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-</a:t>
            </a: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Lorem is simp dummy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 of then and scrambled it to make a type specimen book.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ru-RU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3 -</a:t>
            </a: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It has onvece. Lorem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is simply dummy text of then and scrambled it to make a type specimen book.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4 -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It has onvece.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 a type specimen book.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5 -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It has onvece.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onvece. Lorem is simply dummy text.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7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">
  <a:themeElements>
    <a:clrScheme name="Default Design 7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97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01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TZ-手动增减;XG-细微;KJ-3D;DH-静态</cp:keywords>
  <dc:description/>
  <cp:lastModifiedBy>Shiqing Tian</cp:lastModifiedBy>
  <cp:revision>67</cp:revision>
  <dcterms:created xsi:type="dcterms:W3CDTF">2010-05-12T07:26:25Z</dcterms:created>
  <dcterms:modified xsi:type="dcterms:W3CDTF">2014-02-11T05:59:05Z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