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9352368"/>
        <c:axId val="319196816"/>
      </c:barChart>
      <c:catAx>
        <c:axId val="4693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319196816"/>
        <c:crosses val="autoZero"/>
        <c:auto val="1"/>
        <c:lblAlgn val="ctr"/>
        <c:lblOffset val="100"/>
        <c:noMultiLvlLbl val="0"/>
      </c:catAx>
      <c:valAx>
        <c:axId val="319196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935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zh-CN"/>
        </a:p>
      </dgm:t>
    </dgm:pt>
    <dgm:pt modelId="{11888A7B-1E89-45E6-84F4-EF92B26189CD}">
      <dgm:prSet phldrT="[文本]"/>
      <dgm:spPr/>
      <dgm:t>
        <a:bodyPr/>
        <a:lstStyle/>
        <a:p>
          <a:r>
            <a:rPr lang="zh-CN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步骤 1 标题</a:t>
          </a:r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12EDDD5-F1C9-457B-A81D-F94868058B44}">
      <dgm:prSet phldrT="[文本]"/>
      <dgm:spPr/>
      <dgm:t>
        <a:bodyPr/>
        <a:lstStyle/>
        <a:p>
          <a:r>
            <a:rPr lang="zh-CN">
              <a:latin typeface="Microsoft YaHei UI" panose="020B0503020204020204" pitchFamily="34" charset="-122"/>
              <a:ea typeface="Microsoft YaHei UI" panose="020B0503020204020204" pitchFamily="34" charset="-122"/>
            </a:rPr>
            <a:t>步骤 2 标题</a:t>
          </a:r>
        </a:p>
      </dgm:t>
    </dgm:pt>
    <dgm:pt modelId="{5E2CC1CB-7E12-4298-9BE5-B8F6683E4161}" type="parTrans" cxnId="{392AE56A-6939-469F-BFEC-2DEEC6ABC100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30DB5C2-135D-425B-B7D5-1F5FFE12BF3B}" type="sibTrans" cxnId="{392AE56A-6939-469F-BFEC-2DEEC6ABC100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56F6FEF-38C8-437A-8562-86A5ED3F5885}">
      <dgm:prSet phldrT="[文本]"/>
      <dgm:spPr/>
      <dgm:t>
        <a:bodyPr/>
        <a:lstStyle/>
        <a:p>
          <a:r>
            <a:rPr lang="zh-CN">
              <a:latin typeface="Microsoft YaHei UI" panose="020B0503020204020204" pitchFamily="34" charset="-122"/>
              <a:ea typeface="Microsoft YaHei UI" panose="020B0503020204020204" pitchFamily="34" charset="-122"/>
            </a:rPr>
            <a:t>步骤 3 标题</a:t>
          </a:r>
        </a:p>
      </dgm:t>
    </dgm:pt>
    <dgm:pt modelId="{BD9B34C9-939F-47F5-A040-1B30C9EEA310}" type="parTrans" cxnId="{8247D1A2-555D-4B39-B44D-5F2B5AE64242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65399A3-A410-4656-8F7E-3FAB641DE891}" type="sibTrans" cxnId="{8247D1A2-555D-4B39-B44D-5F2B5AE64242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40CA9BD-09C1-4472-8DAC-0F150EC5E678}">
      <dgm:prSet phldrT="[文本]"/>
      <dgm:spPr/>
      <dgm:t>
        <a:bodyPr/>
        <a:lstStyle/>
        <a:p>
          <a:r>
            <a:rPr lang="zh-CN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步骤 4 标题</a:t>
          </a:r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/>
        </a:p>
      </dgm:t>
    </dgm:pt>
    <dgm:pt modelId="{C1682CE3-81F4-4BEA-B13D-10C7017D8387}" type="pres">
      <dgm:prSet presAssocID="{640CA9BD-09C1-4472-8DAC-0F150EC5E678}" presName="boxAndChildren" presStyleCnt="0"/>
      <dgm:spPr/>
    </dgm:pt>
    <dgm:pt modelId="{325B9957-E809-4285-A870-20AA1AEAA8D7}" type="pres">
      <dgm:prSet presAssocID="{640CA9BD-09C1-4472-8DAC-0F150EC5E678}" presName="parentTextBox" presStyleLbl="node1" presStyleIdx="0" presStyleCnt="4"/>
      <dgm:spPr/>
      <dgm:t>
        <a:bodyPr/>
        <a:lstStyle/>
        <a:p>
          <a:endParaRPr lang="zh-CN"/>
        </a:p>
      </dgm:t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1" presStyleCnt="4"/>
      <dgm:spPr/>
      <dgm:t>
        <a:bodyPr/>
        <a:lstStyle/>
        <a:p>
          <a:endParaRPr lang="zh-CN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2" presStyleCnt="4"/>
      <dgm:spPr/>
      <dgm:t>
        <a:bodyPr/>
        <a:lstStyle/>
        <a:p>
          <a:endParaRPr lang="zh-CN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3" presStyleCnt="4"/>
      <dgm:spPr/>
      <dgm:t>
        <a:bodyPr/>
        <a:lstStyle/>
        <a:p>
          <a:endParaRPr lang="zh-CN"/>
        </a:p>
      </dgm:t>
    </dgm:pt>
  </dgm:ptLst>
  <dgm:cxnLst>
    <dgm:cxn modelId="{957C551D-31A8-4286-A3AE-C5928DB663CE}" srcId="{2EFB202A-8611-4DDC-831D-D12EB67B6CF7}" destId="{640CA9BD-09C1-4472-8DAC-0F150EC5E678}" srcOrd="3" destOrd="0" parTransId="{90609DF7-843B-4BEF-A3B5-89270E6B0951}" sibTransId="{67B503AA-82FD-4AA4-8357-3D8B59D6160B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AAE8F060-3E29-4C68-9A74-089916E04D67}" type="presOf" srcId="{356F6FEF-38C8-437A-8562-86A5ED3F5885}" destId="{C830B7C4-5210-41AC-A88B-BECF7607C1E5}" srcOrd="0" destOrd="0" presId="urn:microsoft.com/office/officeart/2005/8/layout/process4"/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67067571-6170-41AF-87A3-FB3B609D9CEA}" type="presOf" srcId="{640CA9BD-09C1-4472-8DAC-0F150EC5E678}" destId="{325B9957-E809-4285-A870-20AA1AEAA8D7}" srcOrd="0" destOrd="0" presId="urn:microsoft.com/office/officeart/2005/8/layout/process4"/>
    <dgm:cxn modelId="{5678914C-8F14-4F79-9116-C33CBC8B70E7}" type="presParOf" srcId="{812F39FC-2D1E-4DD1-A1A6-C7F9287A4AAB}" destId="{C1682CE3-81F4-4BEA-B13D-10C7017D8387}" srcOrd="0" destOrd="0" presId="urn:microsoft.com/office/officeart/2005/8/layout/process4"/>
    <dgm:cxn modelId="{B75DEEE2-790E-400B-832F-7C2526EFEEFC}" type="presParOf" srcId="{C1682CE3-81F4-4BEA-B13D-10C7017D8387}" destId="{325B9957-E809-4285-A870-20AA1AEAA8D7}" srcOrd="0" destOrd="0" presId="urn:microsoft.com/office/officeart/2005/8/layout/process4"/>
    <dgm:cxn modelId="{6FA0FB88-FED5-4DA9-8FB7-49F6DEA20B1D}" type="presParOf" srcId="{812F39FC-2D1E-4DD1-A1A6-C7F9287A4AAB}" destId="{2AB5853F-AA77-4431-82DF-105CEB2E1424}" srcOrd="1" destOrd="0" presId="urn:microsoft.com/office/officeart/2005/8/layout/process4"/>
    <dgm:cxn modelId="{52F7A226-0BC5-4418-B1BB-E2FD5547F031}" type="presParOf" srcId="{812F39FC-2D1E-4DD1-A1A6-C7F9287A4AAB}" destId="{EC667030-4855-4843-9717-7DF08446AEB5}" srcOrd="2" destOrd="0" presId="urn:microsoft.com/office/officeart/2005/8/layout/process4"/>
    <dgm:cxn modelId="{B3DA9F18-ADDC-4C31-BFC3-7AFA3D398C18}" type="presParOf" srcId="{EC667030-4855-4843-9717-7DF08446AEB5}" destId="{C830B7C4-5210-41AC-A88B-BECF7607C1E5}" srcOrd="0" destOrd="0" presId="urn:microsoft.com/office/officeart/2005/8/layout/process4"/>
    <dgm:cxn modelId="{6D5A561E-9AED-4BD0-B61C-B210C294197C}" type="presParOf" srcId="{812F39FC-2D1E-4DD1-A1A6-C7F9287A4AAB}" destId="{7FB80134-CA62-4591-A6BE-C119FEAC14B6}" srcOrd="3" destOrd="0" presId="urn:microsoft.com/office/officeart/2005/8/layout/process4"/>
    <dgm:cxn modelId="{8AA3D574-35B2-4F26-9753-43647056D5BB}" type="presParOf" srcId="{812F39FC-2D1E-4DD1-A1A6-C7F9287A4AAB}" destId="{C4866045-B43B-429F-851C-E58098BA6DB8}" srcOrd="4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5" destOrd="0" presId="urn:microsoft.com/office/officeart/2005/8/layout/process4"/>
    <dgm:cxn modelId="{D11F7181-D05C-4ACC-A34B-6E9511FBE167}" type="presParOf" srcId="{812F39FC-2D1E-4DD1-A1A6-C7F9287A4AAB}" destId="{1C274FFF-1754-4900-887F-DFF5156E0B8D}" srcOrd="6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061C5132-FFA3-4B02-9F09-22FCF40EFA74}" type="datetimeFigureOut">
              <a:rPr lang="en-US" altLang="zh-CN" smtClean="0">
                <a:ea typeface="Microsoft YaHei UI" panose="020B0503020204020204" pitchFamily="34" charset="-122"/>
              </a:rPr>
              <a:t>7/19/2014</a:t>
            </a:fld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DB3C20D7-F8F1-4196-9585-26F31AFC85C9}" type="slidenum">
              <a:rPr lang="zh-CN" smtClean="0">
                <a:ea typeface="Microsoft YaHei UI" panose="020B0503020204020204" pitchFamily="34" charset="-122"/>
              </a:rPr>
              <a:t>‹#›</a:t>
            </a:fld>
            <a:endParaRPr lang="zh-CN" dirty="0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0B6E42C9-243F-4DC5-AFF6-9D56B5FA9D63}" type="datetimeFigureOut">
              <a:rPr lang="en-US" altLang="zh-CN" smtClean="0"/>
              <a:pPr/>
              <a:t>7/19/2014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8DAEC444-603B-4F09-9A06-5917518DD90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 latinLnBrk="0">
              <a:defRPr lang="zh-CN" sz="52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CN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 latinLnBrk="0">
              <a:defRPr lang="zh-CN" sz="5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zh-CN" sz="20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zh-CN" sz="20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 latinLnBrk="0">
              <a:defRPr lang="zh-CN"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 latinLnBrk="0">
              <a:defRPr lang="zh-CN"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2014/7/19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bg1">
                    <a:lumMod val="40000"/>
                    <a:lumOff val="6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B0FE2824-C2A0-4931-BB32-60B24BDBB3CC}" type="datetimeFigureOut">
              <a:rPr lang="en-US" altLang="zh-CN" smtClean="0"/>
              <a:pPr/>
              <a:t>7/19/2014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>
                <a:solidFill>
                  <a:schemeClr val="bg1">
                    <a:lumMod val="40000"/>
                    <a:lumOff val="6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bg1">
                    <a:lumMod val="40000"/>
                    <a:lumOff val="6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B13333A4-2EF1-4B79-B68C-AB20E66B482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400" kern="1200">
          <a:solidFill>
            <a:schemeClr val="accent1"/>
          </a:solidFill>
          <a:latin typeface="+mj-lt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毕业答辩模板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pptfans</a:t>
            </a:r>
            <a:r>
              <a:rPr lang="zh-CN" altLang="en-US"/>
              <a:t>网整理发布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带有列表的标题和内容版式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dirty="0"/>
              <a:t>在此处添加第一个要点</a:t>
            </a:r>
          </a:p>
          <a:p>
            <a:r>
              <a:rPr lang="zh-CN" dirty="0"/>
              <a:t>在此处添加第二个要点</a:t>
            </a:r>
          </a:p>
          <a:p>
            <a:r>
              <a:rPr lang="zh-CN" dirty="0"/>
              <a:t>在此处添加第三个要点</a:t>
            </a: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带有图表的标题和内容版式</a:t>
            </a:r>
            <a:endParaRPr lang="zh-CN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2663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带有表格的标题和内容版式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dirty="0"/>
              <a:t>此处为第一个要点</a:t>
            </a:r>
          </a:p>
          <a:p>
            <a:r>
              <a:rPr lang="zh-CN" dirty="0"/>
              <a:t>此处为第二个要点</a:t>
            </a:r>
          </a:p>
          <a:p>
            <a:r>
              <a:rPr lang="zh-CN" dirty="0"/>
              <a:t>此处为第三个要点</a:t>
            </a:r>
          </a:p>
        </p:txBody>
      </p:sp>
      <p:graphicFrame>
        <p:nvGraphicFramePr>
          <p:cNvPr id="5" name="内容占位符 4" descr="示例表格（3 列，4 行）" title="表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1637127"/>
              </p:ext>
            </p:extLst>
          </p:nvPr>
        </p:nvGraphicFramePr>
        <p:xfrm>
          <a:off x="6324600" y="1825623"/>
          <a:ext cx="5029200" cy="22891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6400"/>
                <a:gridCol w="1676400"/>
                <a:gridCol w="1676400"/>
              </a:tblGrid>
              <a:tr h="572294">
                <a:tc>
                  <a:txBody>
                    <a:bodyPr/>
                    <a:lstStyle/>
                    <a:p>
                      <a:pPr algn="ctr"/>
                      <a:endParaRPr lang="zh-CN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 2</a:t>
                      </a:r>
                    </a:p>
                  </a:txBody>
                  <a:tcPr anchor="ctr"/>
                </a:tc>
              </a:tr>
              <a:tr h="572294"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95</a:t>
                      </a:r>
                    </a:p>
                  </a:txBody>
                  <a:tcPr anchor="ctr"/>
                </a:tc>
              </a:tr>
              <a:tr h="572294"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88</a:t>
                      </a:r>
                    </a:p>
                  </a:txBody>
                  <a:tcPr anchor="ctr"/>
                </a:tc>
              </a:tr>
              <a:tr h="572294"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带有 </a:t>
            </a:r>
            <a:r>
              <a:rPr lang="en-US" altLang="zh-CN" dirty="0"/>
              <a:t>SmartArt </a:t>
            </a:r>
            <a:r>
              <a:rPr lang="zh-CN" altLang="en-US" dirty="0"/>
              <a:t>的两栏内容版式</a:t>
            </a:r>
            <a:endParaRPr lang="zh-CN" dirty="0"/>
          </a:p>
        </p:txBody>
      </p:sp>
      <p:graphicFrame>
        <p:nvGraphicFramePr>
          <p:cNvPr id="6" name="内容占位符 5" descr="分段流程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4592099"/>
              </p:ext>
            </p:extLst>
          </p:nvPr>
        </p:nvGraphicFramePr>
        <p:xfrm>
          <a:off x="6324600" y="1825625"/>
          <a:ext cx="5029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dirty="0"/>
              <a:t>此处为第一个要点</a:t>
            </a:r>
          </a:p>
          <a:p>
            <a:r>
              <a:rPr lang="zh-CN" dirty="0"/>
              <a:t>此处为第二个要点</a:t>
            </a:r>
          </a:p>
          <a:p>
            <a:r>
              <a:rPr lang="zh-CN" dirty="0"/>
              <a:t>此处为第三个要点</a:t>
            </a:r>
          </a:p>
        </p:txBody>
      </p:sp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1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111</Words>
  <Application>Microsoft Office PowerPoint</Application>
  <PresentationFormat>宽屏</PresentationFormat>
  <Paragraphs>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Century Schoolbook</vt:lpstr>
      <vt:lpstr>Microsoft YaHei UI</vt:lpstr>
      <vt:lpstr>Arial</vt:lpstr>
      <vt:lpstr>CITY SKETCH 16X9</vt:lpstr>
      <vt:lpstr>毕业答辩模板</vt:lpstr>
      <vt:lpstr>带有列表的标题和内容版式</vt:lpstr>
      <vt:lpstr>带有图表的标题和内容版式</vt:lpstr>
      <vt:lpstr>带有表格的标题和内容版式</vt:lpstr>
      <vt:lpstr>带有 SmartArt 的两栏内容版式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2014-05-15T11:53:57Z</dcterms:created>
  <dcterms:modified xsi:type="dcterms:W3CDTF">2014-07-19T09:01:15Z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