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4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PORTER'S DIAMOND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24" name="Diamond 23"/>
          <p:cNvSpPr/>
          <p:nvPr/>
        </p:nvSpPr>
        <p:spPr>
          <a:xfrm>
            <a:off x="1905353" y="1924018"/>
            <a:ext cx="5205221" cy="3565319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iamond 2"/>
          <p:cNvSpPr/>
          <p:nvPr/>
        </p:nvSpPr>
        <p:spPr>
          <a:xfrm>
            <a:off x="2714025" y="1143000"/>
            <a:ext cx="3618103" cy="2478221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54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/>
          <p:cNvSpPr/>
          <p:nvPr/>
        </p:nvSpPr>
        <p:spPr>
          <a:xfrm>
            <a:off x="270044" y="2276476"/>
            <a:ext cx="4119586" cy="2821712"/>
          </a:xfrm>
          <a:prstGeom prst="diamond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4678173" y="2456884"/>
            <a:ext cx="3618103" cy="2478221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54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/>
        </p:nvSpPr>
        <p:spPr>
          <a:xfrm>
            <a:off x="2698430" y="3802815"/>
            <a:ext cx="3618103" cy="2478221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54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914191" y="4625328"/>
            <a:ext cx="747739" cy="502053"/>
          </a:xfrm>
          <a:prstGeom prst="straightConnector1">
            <a:avLst/>
          </a:prstGeom>
          <a:ln w="12700"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8"/>
          <p:cNvGrpSpPr/>
          <p:nvPr/>
        </p:nvGrpSpPr>
        <p:grpSpPr>
          <a:xfrm>
            <a:off x="3970069" y="3108486"/>
            <a:ext cx="1110927" cy="1110927"/>
            <a:chOff x="4143375" y="3200400"/>
            <a:chExt cx="762000" cy="762000"/>
          </a:xfrm>
          <a:effectLst/>
        </p:grpSpPr>
        <p:cxnSp>
          <p:nvCxnSpPr>
            <p:cNvPr id="17" name="Straight Arrow Connector 16"/>
            <p:cNvCxnSpPr/>
            <p:nvPr/>
          </p:nvCxnSpPr>
          <p:spPr>
            <a:xfrm>
              <a:off x="4143375" y="3590925"/>
              <a:ext cx="762000" cy="1588"/>
            </a:xfrm>
            <a:prstGeom prst="straightConnector1">
              <a:avLst/>
            </a:prstGeom>
            <a:ln w="12700">
              <a:solidFill>
                <a:schemeClr val="accent5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6200000">
              <a:off x="4143375" y="3580606"/>
              <a:ext cx="762000" cy="1588"/>
            </a:xfrm>
            <a:prstGeom prst="straightConnector1">
              <a:avLst/>
            </a:prstGeom>
            <a:ln w="12700">
              <a:solidFill>
                <a:schemeClr val="accent5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/>
          <p:cNvCxnSpPr/>
          <p:nvPr/>
        </p:nvCxnSpPr>
        <p:spPr>
          <a:xfrm flipV="1">
            <a:off x="2399816" y="2275291"/>
            <a:ext cx="747739" cy="502053"/>
          </a:xfrm>
          <a:prstGeom prst="straightConnector1">
            <a:avLst/>
          </a:prstGeom>
          <a:ln w="12700"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638927" y="2040287"/>
            <a:ext cx="1794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Factor conditions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1329626" y="2819400"/>
            <a:ext cx="1794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Demand conditions</a:t>
            </a: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06881" y="4550554"/>
            <a:ext cx="17945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Strategy, structure &amp; rivalry</a:t>
            </a:r>
            <a:endParaRPr lang="en-US" b="1" dirty="0"/>
          </a:p>
        </p:txBody>
      </p:sp>
      <p:sp>
        <p:nvSpPr>
          <p:cNvPr id="29" name="Rectangle 28"/>
          <p:cNvSpPr/>
          <p:nvPr/>
        </p:nvSpPr>
        <p:spPr>
          <a:xfrm>
            <a:off x="5689869" y="3151214"/>
            <a:ext cx="17945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Related &amp; supporting industries</a:t>
            </a:r>
            <a:endParaRPr lang="en-US" b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421180" y="4593282"/>
            <a:ext cx="747739" cy="502053"/>
          </a:xfrm>
          <a:prstGeom prst="straightConnector1">
            <a:avLst/>
          </a:prstGeom>
          <a:ln w="12700"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71463" y="2285973"/>
            <a:ext cx="747739" cy="502053"/>
          </a:xfrm>
          <a:prstGeom prst="straightConnector1">
            <a:avLst/>
          </a:prstGeom>
          <a:ln w="12700"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028700" y="3429000"/>
            <a:ext cx="2552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 Ipsum is simply dummy text of the printing and typesetting industry. Lorem Ipsum has been the industry's standard dummy text ever since the 1500s.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1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4557120</TotalTime>
  <Words>46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TZ-固定图形;XG-细微;KJ-平面;DH-静态</cp:keywords>
  <dc:description/>
  <cp:lastModifiedBy>Shiqing Tian</cp:lastModifiedBy>
  <cp:revision>1390</cp:revision>
  <dcterms:created xsi:type="dcterms:W3CDTF">2010-07-23T09:33:49Z</dcterms:created>
  <dcterms:modified xsi:type="dcterms:W3CDTF">2014-02-11T06:09:34Z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