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4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2133600" y="2743200"/>
            <a:ext cx="4648200" cy="2672376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33600" y="2743200"/>
            <a:ext cx="4648200" cy="2590800"/>
          </a:xfrm>
          <a:prstGeom prst="ellipse">
            <a:avLst/>
          </a:prstGeom>
          <a:gradFill>
            <a:gsLst>
              <a:gs pos="100000">
                <a:sysClr val="window" lastClr="FFFFFF">
                  <a:alpha val="32000"/>
                </a:sysClr>
              </a:gs>
              <a:gs pos="0">
                <a:srgbClr val="000000">
                  <a:alpha val="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91394" y="2862263"/>
            <a:ext cx="3526672" cy="2027581"/>
          </a:xfrm>
          <a:prstGeom prst="ellips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Onion Diagram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(4 Items)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9" name="Oval 38"/>
          <p:cNvSpPr/>
          <p:nvPr/>
        </p:nvSpPr>
        <p:spPr>
          <a:xfrm>
            <a:off x="3278373" y="2990850"/>
            <a:ext cx="2352717" cy="1352641"/>
          </a:xfrm>
          <a:prstGeom prst="ellips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788381" y="4847771"/>
            <a:ext cx="1367848" cy="306484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72361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Item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41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777524" y="4324848"/>
            <a:ext cx="1389562" cy="311348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1136492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ea typeface="굴림" charset="-127"/>
                <a:cs typeface="Arial" pitchFamily="34" charset="0"/>
              </a:rPr>
              <a:t>Item B</a:t>
            </a:r>
          </a:p>
        </p:txBody>
      </p:sp>
      <p:sp>
        <p:nvSpPr>
          <p:cNvPr id="42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751682" y="3777343"/>
            <a:ext cx="1441246" cy="32293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144301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ea typeface="굴림" charset="-127"/>
                <a:cs typeface="Arial" pitchFamily="34" charset="0"/>
              </a:rPr>
              <a:t>Item C</a:t>
            </a:r>
          </a:p>
        </p:txBody>
      </p:sp>
      <p:sp>
        <p:nvSpPr>
          <p:cNvPr id="43" name="Oval 42"/>
          <p:cNvSpPr/>
          <p:nvPr/>
        </p:nvSpPr>
        <p:spPr>
          <a:xfrm>
            <a:off x="3849874" y="3171825"/>
            <a:ext cx="1159870" cy="666841"/>
          </a:xfrm>
          <a:prstGeom prst="ellipse">
            <a:avLst/>
          </a:prstGeom>
          <a:solidFill>
            <a:sysClr val="window" lastClr="FFFFFF">
              <a:alpha val="54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3710784" y="2514490"/>
            <a:ext cx="1475581" cy="7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3676197" y="1016454"/>
            <a:ext cx="1534432" cy="7540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sz="20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altLang="ko-KR" sz="20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6" name="Text Box 394"/>
          <p:cNvSpPr txBox="1">
            <a:spLocks noChangeArrowheads="1"/>
          </p:cNvSpPr>
          <p:nvPr/>
        </p:nvSpPr>
        <p:spPr bwMode="auto">
          <a:xfrm>
            <a:off x="395207" y="4972373"/>
            <a:ext cx="2133600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</p:txBody>
      </p:sp>
      <p:sp>
        <p:nvSpPr>
          <p:cNvPr id="47" name="Text Box 394"/>
          <p:cNvSpPr txBox="1">
            <a:spLocks noChangeArrowheads="1"/>
          </p:cNvSpPr>
          <p:nvPr/>
        </p:nvSpPr>
        <p:spPr bwMode="auto">
          <a:xfrm>
            <a:off x="6616269" y="5012410"/>
            <a:ext cx="2133600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auto">
          <a:xfrm>
            <a:off x="3668940" y="3266168"/>
            <a:ext cx="153443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Item D</a:t>
            </a:r>
          </a:p>
        </p:txBody>
      </p:sp>
    </p:spTree>
    <p:extLst>
      <p:ext uri="{BB962C8B-B14F-4D97-AF65-F5344CB8AC3E}">
        <p14:creationId xmlns:p14="http://schemas.microsoft.com/office/powerpoint/2010/main" val="3640221447"/>
      </p:ext>
    </p:extLst>
  </p:cSld>
  <p:clrMapOvr>
    <a:masterClrMapping/>
  </p:clrMapOvr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2094</TotalTime>
  <Words>88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TZ-手动增减;XG-细微;KJ-3D;DH-静态</cp:keywords>
  <dc:description/>
  <cp:lastModifiedBy>Shiqing Tian</cp:lastModifiedBy>
  <cp:revision>265</cp:revision>
  <dcterms:created xsi:type="dcterms:W3CDTF">2010-07-23T09:33:49Z</dcterms:created>
  <dcterms:modified xsi:type="dcterms:W3CDTF">2014-02-11T06:10:56Z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