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9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PORTERS FIVE FORCES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1524000"/>
            <a:ext cx="6934200" cy="46482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/>
          <p:cNvSpPr/>
          <p:nvPr/>
        </p:nvSpPr>
        <p:spPr>
          <a:xfrm>
            <a:off x="2590800" y="1280160"/>
            <a:ext cx="40386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tx1">
                  <a:lumMod val="75000"/>
                </a:schemeClr>
              </a:gs>
              <a:gs pos="62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67000" y="1314623"/>
            <a:ext cx="3886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THREAT OF SUBSTITUTE PRODUCTS OR SERVICES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2118360"/>
            <a:ext cx="6477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00200" y="4477583"/>
            <a:ext cx="5782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0200" y="3410783"/>
            <a:ext cx="60269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00200" y="3029783"/>
            <a:ext cx="6324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00200" y="3867983"/>
            <a:ext cx="632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75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4557337</TotalTime>
  <Words>129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1406</cp:revision>
  <dcterms:created xsi:type="dcterms:W3CDTF">2010-07-23T09:33:49Z</dcterms:created>
  <dcterms:modified xsi:type="dcterms:W3CDTF">2014-02-11T06:09:27Z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