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7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Notepad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" name="Group 131"/>
          <p:cNvGrpSpPr/>
          <p:nvPr/>
        </p:nvGrpSpPr>
        <p:grpSpPr>
          <a:xfrm>
            <a:off x="1380046" y="725470"/>
            <a:ext cx="6163754" cy="6132530"/>
            <a:chOff x="1110226" y="930753"/>
            <a:chExt cx="5369894" cy="5342693"/>
          </a:xfrm>
        </p:grpSpPr>
        <p:sp>
          <p:nvSpPr>
            <p:cNvPr id="3368" name="Freeform 296"/>
            <p:cNvSpPr>
              <a:spLocks/>
            </p:cNvSpPr>
            <p:nvPr/>
          </p:nvSpPr>
          <p:spPr bwMode="auto">
            <a:xfrm rot="511185">
              <a:off x="1110226" y="930753"/>
              <a:ext cx="5369894" cy="5342693"/>
            </a:xfrm>
            <a:custGeom>
              <a:avLst/>
              <a:gdLst/>
              <a:ahLst/>
              <a:cxnLst>
                <a:cxn ang="0">
                  <a:pos x="1247" y="1006"/>
                </a:cxn>
                <a:cxn ang="0">
                  <a:pos x="1234" y="1024"/>
                </a:cxn>
                <a:cxn ang="0">
                  <a:pos x="173" y="1188"/>
                </a:cxn>
                <a:cxn ang="0">
                  <a:pos x="155" y="1175"/>
                </a:cxn>
                <a:cxn ang="0">
                  <a:pos x="1" y="183"/>
                </a:cxn>
                <a:cxn ang="0">
                  <a:pos x="15" y="165"/>
                </a:cxn>
                <a:cxn ang="0">
                  <a:pos x="1076" y="1"/>
                </a:cxn>
                <a:cxn ang="0">
                  <a:pos x="1094" y="14"/>
                </a:cxn>
                <a:cxn ang="0">
                  <a:pos x="1247" y="1006"/>
                </a:cxn>
              </a:cxnLst>
              <a:rect l="0" t="0" r="r" b="b"/>
              <a:pathLst>
                <a:path w="1249" h="1190">
                  <a:moveTo>
                    <a:pt x="1247" y="1006"/>
                  </a:moveTo>
                  <a:cubicBezTo>
                    <a:pt x="1249" y="1014"/>
                    <a:pt x="1243" y="1023"/>
                    <a:pt x="1234" y="1024"/>
                  </a:cubicBezTo>
                  <a:cubicBezTo>
                    <a:pt x="173" y="1188"/>
                    <a:pt x="173" y="1188"/>
                    <a:pt x="173" y="1188"/>
                  </a:cubicBezTo>
                  <a:cubicBezTo>
                    <a:pt x="164" y="1190"/>
                    <a:pt x="156" y="1184"/>
                    <a:pt x="155" y="1175"/>
                  </a:cubicBezTo>
                  <a:cubicBezTo>
                    <a:pt x="1" y="183"/>
                    <a:pt x="1" y="183"/>
                    <a:pt x="1" y="183"/>
                  </a:cubicBezTo>
                  <a:cubicBezTo>
                    <a:pt x="0" y="175"/>
                    <a:pt x="6" y="167"/>
                    <a:pt x="15" y="165"/>
                  </a:cubicBezTo>
                  <a:cubicBezTo>
                    <a:pt x="1076" y="1"/>
                    <a:pt x="1076" y="1"/>
                    <a:pt x="1076" y="1"/>
                  </a:cubicBezTo>
                  <a:cubicBezTo>
                    <a:pt x="1084" y="0"/>
                    <a:pt x="1093" y="6"/>
                    <a:pt x="1094" y="14"/>
                  </a:cubicBezTo>
                  <a:lnTo>
                    <a:pt x="1247" y="1006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" name="Freeform 297"/>
            <p:cNvSpPr>
              <a:spLocks/>
            </p:cNvSpPr>
            <p:nvPr/>
          </p:nvSpPr>
          <p:spPr bwMode="auto">
            <a:xfrm rot="511185">
              <a:off x="4135762" y="1141170"/>
              <a:ext cx="646208" cy="567934"/>
            </a:xfrm>
            <a:custGeom>
              <a:avLst/>
              <a:gdLst/>
              <a:ahLst/>
              <a:cxnLst>
                <a:cxn ang="0">
                  <a:pos x="149" y="97"/>
                </a:cxn>
                <a:cxn ang="0">
                  <a:pos x="136" y="115"/>
                </a:cxn>
                <a:cxn ang="0">
                  <a:pos x="32" y="131"/>
                </a:cxn>
                <a:cxn ang="0">
                  <a:pos x="14" y="118"/>
                </a:cxn>
                <a:cxn ang="0">
                  <a:pos x="1" y="36"/>
                </a:cxn>
                <a:cxn ang="0">
                  <a:pos x="14" y="18"/>
                </a:cxn>
                <a:cxn ang="0">
                  <a:pos x="118" y="2"/>
                </a:cxn>
                <a:cxn ang="0">
                  <a:pos x="136" y="15"/>
                </a:cxn>
                <a:cxn ang="0">
                  <a:pos x="149" y="97"/>
                </a:cxn>
              </a:cxnLst>
              <a:rect l="0" t="0" r="r" b="b"/>
              <a:pathLst>
                <a:path w="150" h="132">
                  <a:moveTo>
                    <a:pt x="149" y="97"/>
                  </a:moveTo>
                  <a:cubicBezTo>
                    <a:pt x="150" y="105"/>
                    <a:pt x="144" y="114"/>
                    <a:pt x="136" y="115"/>
                  </a:cubicBezTo>
                  <a:cubicBezTo>
                    <a:pt x="32" y="131"/>
                    <a:pt x="32" y="131"/>
                    <a:pt x="32" y="131"/>
                  </a:cubicBezTo>
                  <a:cubicBezTo>
                    <a:pt x="23" y="132"/>
                    <a:pt x="15" y="126"/>
                    <a:pt x="14" y="118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0" y="27"/>
                    <a:pt x="6" y="19"/>
                    <a:pt x="14" y="18"/>
                  </a:cubicBezTo>
                  <a:cubicBezTo>
                    <a:pt x="118" y="2"/>
                    <a:pt x="118" y="2"/>
                    <a:pt x="118" y="2"/>
                  </a:cubicBezTo>
                  <a:cubicBezTo>
                    <a:pt x="127" y="0"/>
                    <a:pt x="135" y="6"/>
                    <a:pt x="136" y="15"/>
                  </a:cubicBezTo>
                  <a:lnTo>
                    <a:pt x="149" y="97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0" name="Freeform 298"/>
            <p:cNvSpPr>
              <a:spLocks/>
            </p:cNvSpPr>
            <p:nvPr/>
          </p:nvSpPr>
          <p:spPr bwMode="auto">
            <a:xfrm rot="511185">
              <a:off x="2658565" y="1149078"/>
              <a:ext cx="649849" cy="567934"/>
            </a:xfrm>
            <a:custGeom>
              <a:avLst/>
              <a:gdLst/>
              <a:ahLst/>
              <a:cxnLst>
                <a:cxn ang="0">
                  <a:pos x="149" y="97"/>
                </a:cxn>
                <a:cxn ang="0">
                  <a:pos x="136" y="115"/>
                </a:cxn>
                <a:cxn ang="0">
                  <a:pos x="32" y="131"/>
                </a:cxn>
                <a:cxn ang="0">
                  <a:pos x="14" y="118"/>
                </a:cxn>
                <a:cxn ang="0">
                  <a:pos x="1" y="36"/>
                </a:cxn>
                <a:cxn ang="0">
                  <a:pos x="15" y="18"/>
                </a:cxn>
                <a:cxn ang="0">
                  <a:pos x="119" y="2"/>
                </a:cxn>
                <a:cxn ang="0">
                  <a:pos x="137" y="15"/>
                </a:cxn>
                <a:cxn ang="0">
                  <a:pos x="149" y="97"/>
                </a:cxn>
              </a:cxnLst>
              <a:rect l="0" t="0" r="r" b="b"/>
              <a:pathLst>
                <a:path w="151" h="132">
                  <a:moveTo>
                    <a:pt x="149" y="97"/>
                  </a:moveTo>
                  <a:cubicBezTo>
                    <a:pt x="151" y="106"/>
                    <a:pt x="145" y="114"/>
                    <a:pt x="136" y="115"/>
                  </a:cubicBezTo>
                  <a:cubicBezTo>
                    <a:pt x="32" y="131"/>
                    <a:pt x="32" y="131"/>
                    <a:pt x="32" y="131"/>
                  </a:cubicBezTo>
                  <a:cubicBezTo>
                    <a:pt x="24" y="132"/>
                    <a:pt x="15" y="126"/>
                    <a:pt x="14" y="118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0" y="27"/>
                    <a:pt x="6" y="19"/>
                    <a:pt x="15" y="18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27" y="0"/>
                    <a:pt x="135" y="6"/>
                    <a:pt x="137" y="15"/>
                  </a:cubicBezTo>
                  <a:lnTo>
                    <a:pt x="149" y="9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1" name="Freeform 299"/>
            <p:cNvSpPr>
              <a:spLocks/>
            </p:cNvSpPr>
            <p:nvPr/>
          </p:nvSpPr>
          <p:spPr bwMode="auto">
            <a:xfrm rot="511185">
              <a:off x="1828782" y="1159138"/>
              <a:ext cx="649849" cy="567934"/>
            </a:xfrm>
            <a:custGeom>
              <a:avLst/>
              <a:gdLst/>
              <a:ahLst/>
              <a:cxnLst>
                <a:cxn ang="0">
                  <a:pos x="150" y="97"/>
                </a:cxn>
                <a:cxn ang="0">
                  <a:pos x="136" y="115"/>
                </a:cxn>
                <a:cxn ang="0">
                  <a:pos x="32" y="131"/>
                </a:cxn>
                <a:cxn ang="0">
                  <a:pos x="14" y="118"/>
                </a:cxn>
                <a:cxn ang="0">
                  <a:pos x="2" y="36"/>
                </a:cxn>
                <a:cxn ang="0">
                  <a:pos x="15" y="18"/>
                </a:cxn>
                <a:cxn ang="0">
                  <a:pos x="119" y="2"/>
                </a:cxn>
                <a:cxn ang="0">
                  <a:pos x="137" y="15"/>
                </a:cxn>
                <a:cxn ang="0">
                  <a:pos x="150" y="97"/>
                </a:cxn>
              </a:cxnLst>
              <a:rect l="0" t="0" r="r" b="b"/>
              <a:pathLst>
                <a:path w="151" h="132">
                  <a:moveTo>
                    <a:pt x="150" y="97"/>
                  </a:moveTo>
                  <a:cubicBezTo>
                    <a:pt x="151" y="105"/>
                    <a:pt x="145" y="114"/>
                    <a:pt x="136" y="115"/>
                  </a:cubicBezTo>
                  <a:cubicBezTo>
                    <a:pt x="32" y="131"/>
                    <a:pt x="32" y="131"/>
                    <a:pt x="32" y="131"/>
                  </a:cubicBezTo>
                  <a:cubicBezTo>
                    <a:pt x="24" y="132"/>
                    <a:pt x="15" y="126"/>
                    <a:pt x="14" y="118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0" y="27"/>
                    <a:pt x="6" y="19"/>
                    <a:pt x="15" y="18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27" y="0"/>
                    <a:pt x="136" y="6"/>
                    <a:pt x="137" y="15"/>
                  </a:cubicBezTo>
                  <a:lnTo>
                    <a:pt x="150" y="9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2" name="Freeform 300"/>
            <p:cNvSpPr>
              <a:spLocks/>
            </p:cNvSpPr>
            <p:nvPr/>
          </p:nvSpPr>
          <p:spPr bwMode="auto">
            <a:xfrm rot="511185">
              <a:off x="3569336" y="1323622"/>
              <a:ext cx="2821470" cy="4636310"/>
            </a:xfrm>
            <a:custGeom>
              <a:avLst/>
              <a:gdLst/>
              <a:ahLst/>
              <a:cxnLst>
                <a:cxn ang="0">
                  <a:pos x="366" y="2547"/>
                </a:cxn>
                <a:cxn ang="0">
                  <a:pos x="1550" y="2365"/>
                </a:cxn>
                <a:cxn ang="0">
                  <a:pos x="1184" y="0"/>
                </a:cxn>
                <a:cxn ang="0">
                  <a:pos x="0" y="184"/>
                </a:cxn>
                <a:cxn ang="0">
                  <a:pos x="366" y="2547"/>
                </a:cxn>
              </a:cxnLst>
              <a:rect l="0" t="0" r="r" b="b"/>
              <a:pathLst>
                <a:path w="1550" h="2547">
                  <a:moveTo>
                    <a:pt x="366" y="2547"/>
                  </a:moveTo>
                  <a:lnTo>
                    <a:pt x="1550" y="2365"/>
                  </a:lnTo>
                  <a:lnTo>
                    <a:pt x="1184" y="0"/>
                  </a:lnTo>
                  <a:lnTo>
                    <a:pt x="0" y="184"/>
                  </a:lnTo>
                  <a:lnTo>
                    <a:pt x="366" y="254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4" name="Freeform 302"/>
            <p:cNvSpPr>
              <a:spLocks/>
            </p:cNvSpPr>
            <p:nvPr/>
          </p:nvSpPr>
          <p:spPr bwMode="auto">
            <a:xfrm rot="511185">
              <a:off x="1242278" y="1339326"/>
              <a:ext cx="2819650" cy="4636310"/>
            </a:xfrm>
            <a:custGeom>
              <a:avLst/>
              <a:gdLst/>
              <a:ahLst/>
              <a:cxnLst>
                <a:cxn ang="0">
                  <a:pos x="366" y="2547"/>
                </a:cxn>
                <a:cxn ang="0">
                  <a:pos x="1549" y="2363"/>
                </a:cxn>
                <a:cxn ang="0">
                  <a:pos x="1183" y="0"/>
                </a:cxn>
                <a:cxn ang="0">
                  <a:pos x="0" y="182"/>
                </a:cxn>
                <a:cxn ang="0">
                  <a:pos x="366" y="2547"/>
                </a:cxn>
              </a:cxnLst>
              <a:rect l="0" t="0" r="r" b="b"/>
              <a:pathLst>
                <a:path w="1549" h="2547">
                  <a:moveTo>
                    <a:pt x="366" y="2547"/>
                  </a:moveTo>
                  <a:lnTo>
                    <a:pt x="1549" y="2363"/>
                  </a:lnTo>
                  <a:lnTo>
                    <a:pt x="1183" y="0"/>
                  </a:lnTo>
                  <a:lnTo>
                    <a:pt x="0" y="182"/>
                  </a:lnTo>
                  <a:lnTo>
                    <a:pt x="366" y="2547"/>
                  </a:lnTo>
                  <a:close/>
                </a:path>
              </a:pathLst>
            </a:custGeom>
            <a:solidFill>
              <a:srgbClr val="F7F5F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5" name="Freeform 303"/>
            <p:cNvSpPr>
              <a:spLocks/>
            </p:cNvSpPr>
            <p:nvPr/>
          </p:nvSpPr>
          <p:spPr bwMode="auto">
            <a:xfrm rot="511185">
              <a:off x="1290297" y="1339146"/>
              <a:ext cx="2819650" cy="4634489"/>
            </a:xfrm>
            <a:custGeom>
              <a:avLst/>
              <a:gdLst/>
              <a:ahLst/>
              <a:cxnLst>
                <a:cxn ang="0">
                  <a:pos x="366" y="2546"/>
                </a:cxn>
                <a:cxn ang="0">
                  <a:pos x="1549" y="2365"/>
                </a:cxn>
                <a:cxn ang="0">
                  <a:pos x="1183" y="0"/>
                </a:cxn>
                <a:cxn ang="0">
                  <a:pos x="0" y="184"/>
                </a:cxn>
                <a:cxn ang="0">
                  <a:pos x="366" y="2546"/>
                </a:cxn>
              </a:cxnLst>
              <a:rect l="0" t="0" r="r" b="b"/>
              <a:pathLst>
                <a:path w="1549" h="2546">
                  <a:moveTo>
                    <a:pt x="366" y="2546"/>
                  </a:moveTo>
                  <a:lnTo>
                    <a:pt x="1549" y="2365"/>
                  </a:lnTo>
                  <a:lnTo>
                    <a:pt x="1183" y="0"/>
                  </a:lnTo>
                  <a:lnTo>
                    <a:pt x="0" y="184"/>
                  </a:lnTo>
                  <a:lnTo>
                    <a:pt x="366" y="25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7F5F6">
                    <a:shade val="30000"/>
                    <a:satMod val="115000"/>
                  </a:srgbClr>
                </a:gs>
                <a:gs pos="33000">
                  <a:srgbClr val="F7F5F6">
                    <a:shade val="67500"/>
                    <a:satMod val="115000"/>
                  </a:srgbClr>
                </a:gs>
                <a:gs pos="56000">
                  <a:srgbClr val="F7F5F6">
                    <a:shade val="100000"/>
                    <a:satMod val="115000"/>
                  </a:srgbClr>
                </a:gs>
              </a:gsLst>
              <a:lin ang="102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2" name="Freeform 330"/>
            <p:cNvSpPr>
              <a:spLocks/>
            </p:cNvSpPr>
            <p:nvPr/>
          </p:nvSpPr>
          <p:spPr bwMode="auto">
            <a:xfrm rot="511185">
              <a:off x="3526324" y="1326265"/>
              <a:ext cx="2819650" cy="4639950"/>
            </a:xfrm>
            <a:custGeom>
              <a:avLst/>
              <a:gdLst/>
              <a:ahLst/>
              <a:cxnLst>
                <a:cxn ang="0">
                  <a:pos x="1549" y="2365"/>
                </a:cxn>
                <a:cxn ang="0">
                  <a:pos x="366" y="2549"/>
                </a:cxn>
                <a:cxn ang="0">
                  <a:pos x="0" y="184"/>
                </a:cxn>
                <a:cxn ang="0">
                  <a:pos x="1183" y="0"/>
                </a:cxn>
                <a:cxn ang="0">
                  <a:pos x="1549" y="2365"/>
                </a:cxn>
              </a:cxnLst>
              <a:rect l="0" t="0" r="r" b="b"/>
              <a:pathLst>
                <a:path w="1549" h="2549">
                  <a:moveTo>
                    <a:pt x="1549" y="2365"/>
                  </a:moveTo>
                  <a:lnTo>
                    <a:pt x="366" y="2549"/>
                  </a:lnTo>
                  <a:lnTo>
                    <a:pt x="0" y="184"/>
                  </a:lnTo>
                  <a:lnTo>
                    <a:pt x="1183" y="0"/>
                  </a:lnTo>
                  <a:lnTo>
                    <a:pt x="1549" y="236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7F5F6">
                    <a:shade val="30000"/>
                    <a:satMod val="115000"/>
                  </a:srgbClr>
                </a:gs>
                <a:gs pos="63000">
                  <a:srgbClr val="F7F5F6">
                    <a:shade val="67500"/>
                    <a:satMod val="115000"/>
                  </a:srgbClr>
                </a:gs>
                <a:gs pos="100000">
                  <a:srgbClr val="F7F5F6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21"/>
            <p:cNvGrpSpPr/>
            <p:nvPr/>
          </p:nvGrpSpPr>
          <p:grpSpPr>
            <a:xfrm>
              <a:off x="3692734" y="1544721"/>
              <a:ext cx="247300" cy="4197615"/>
              <a:chOff x="3690347" y="1376593"/>
              <a:chExt cx="247300" cy="4197615"/>
            </a:xfrm>
          </p:grpSpPr>
          <p:sp>
            <p:nvSpPr>
              <p:cNvPr id="3376" name="Freeform 304"/>
              <p:cNvSpPr>
                <a:spLocks/>
              </p:cNvSpPr>
              <p:nvPr/>
            </p:nvSpPr>
            <p:spPr bwMode="auto">
              <a:xfrm rot="511185">
                <a:off x="3710187" y="5475415"/>
                <a:ext cx="47328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6" y="49"/>
                  </a:cxn>
                  <a:cxn ang="0">
                    <a:pos x="19" y="0"/>
                  </a:cxn>
                  <a:cxn ang="0">
                    <a:pos x="0" y="2"/>
                  </a:cxn>
                  <a:cxn ang="0">
                    <a:pos x="7" y="52"/>
                  </a:cxn>
                </a:cxnLst>
                <a:rect l="0" t="0" r="r" b="b"/>
                <a:pathLst>
                  <a:path w="26" h="52">
                    <a:moveTo>
                      <a:pt x="7" y="52"/>
                    </a:moveTo>
                    <a:lnTo>
                      <a:pt x="26" y="49"/>
                    </a:lnTo>
                    <a:lnTo>
                      <a:pt x="19" y="0"/>
                    </a:lnTo>
                    <a:lnTo>
                      <a:pt x="0" y="2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7" name="Freeform 305"/>
              <p:cNvSpPr>
                <a:spLocks/>
              </p:cNvSpPr>
              <p:nvPr/>
            </p:nvSpPr>
            <p:spPr bwMode="auto">
              <a:xfrm rot="511185">
                <a:off x="3709255" y="5309620"/>
                <a:ext cx="47328" cy="94656"/>
              </a:xfrm>
              <a:custGeom>
                <a:avLst/>
                <a:gdLst/>
                <a:ahLst/>
                <a:cxnLst>
                  <a:cxn ang="0">
                    <a:pos x="9" y="52"/>
                  </a:cxn>
                  <a:cxn ang="0">
                    <a:pos x="26" y="50"/>
                  </a:cxn>
                  <a:cxn ang="0">
                    <a:pos x="19" y="0"/>
                  </a:cxn>
                  <a:cxn ang="0">
                    <a:pos x="0" y="2"/>
                  </a:cxn>
                  <a:cxn ang="0">
                    <a:pos x="9" y="52"/>
                  </a:cxn>
                </a:cxnLst>
                <a:rect l="0" t="0" r="r" b="b"/>
                <a:pathLst>
                  <a:path w="26" h="52">
                    <a:moveTo>
                      <a:pt x="9" y="52"/>
                    </a:moveTo>
                    <a:lnTo>
                      <a:pt x="26" y="50"/>
                    </a:lnTo>
                    <a:lnTo>
                      <a:pt x="19" y="0"/>
                    </a:lnTo>
                    <a:lnTo>
                      <a:pt x="0" y="2"/>
                    </a:lnTo>
                    <a:lnTo>
                      <a:pt x="9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8" name="Freeform 306"/>
              <p:cNvSpPr>
                <a:spLocks/>
              </p:cNvSpPr>
              <p:nvPr/>
            </p:nvSpPr>
            <p:spPr bwMode="auto">
              <a:xfrm rot="511185">
                <a:off x="3711539" y="5149525"/>
                <a:ext cx="43687" cy="89195"/>
              </a:xfrm>
              <a:custGeom>
                <a:avLst/>
                <a:gdLst/>
                <a:ahLst/>
                <a:cxnLst>
                  <a:cxn ang="0">
                    <a:pos x="7" y="49"/>
                  </a:cxn>
                  <a:cxn ang="0">
                    <a:pos x="24" y="47"/>
                  </a:cxn>
                  <a:cxn ang="0">
                    <a:pos x="17" y="0"/>
                  </a:cxn>
                  <a:cxn ang="0">
                    <a:pos x="0" y="2"/>
                  </a:cxn>
                  <a:cxn ang="0">
                    <a:pos x="7" y="49"/>
                  </a:cxn>
                </a:cxnLst>
                <a:rect l="0" t="0" r="r" b="b"/>
                <a:pathLst>
                  <a:path w="24" h="49">
                    <a:moveTo>
                      <a:pt x="7" y="49"/>
                    </a:moveTo>
                    <a:lnTo>
                      <a:pt x="24" y="47"/>
                    </a:lnTo>
                    <a:lnTo>
                      <a:pt x="17" y="0"/>
                    </a:lnTo>
                    <a:lnTo>
                      <a:pt x="0" y="2"/>
                    </a:lnTo>
                    <a:lnTo>
                      <a:pt x="7" y="49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9" name="Freeform 307"/>
              <p:cNvSpPr>
                <a:spLocks/>
              </p:cNvSpPr>
              <p:nvPr/>
            </p:nvSpPr>
            <p:spPr bwMode="auto">
              <a:xfrm rot="511185">
                <a:off x="3710202" y="4983700"/>
                <a:ext cx="43687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4" y="49"/>
                  </a:cxn>
                  <a:cxn ang="0">
                    <a:pos x="16" y="0"/>
                  </a:cxn>
                  <a:cxn ang="0">
                    <a:pos x="0" y="2"/>
                  </a:cxn>
                  <a:cxn ang="0">
                    <a:pos x="7" y="52"/>
                  </a:cxn>
                </a:cxnLst>
                <a:rect l="0" t="0" r="r" b="b"/>
                <a:pathLst>
                  <a:path w="24" h="52">
                    <a:moveTo>
                      <a:pt x="7" y="52"/>
                    </a:moveTo>
                    <a:lnTo>
                      <a:pt x="24" y="49"/>
                    </a:lnTo>
                    <a:lnTo>
                      <a:pt x="16" y="0"/>
                    </a:lnTo>
                    <a:lnTo>
                      <a:pt x="0" y="2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" name="Freeform 308"/>
              <p:cNvSpPr>
                <a:spLocks/>
              </p:cNvSpPr>
              <p:nvPr/>
            </p:nvSpPr>
            <p:spPr bwMode="auto">
              <a:xfrm rot="511185">
                <a:off x="3709250" y="4818175"/>
                <a:ext cx="47328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6" y="50"/>
                  </a:cxn>
                  <a:cxn ang="0">
                    <a:pos x="16" y="0"/>
                  </a:cxn>
                  <a:cxn ang="0">
                    <a:pos x="0" y="2"/>
                  </a:cxn>
                  <a:cxn ang="0">
                    <a:pos x="7" y="52"/>
                  </a:cxn>
                </a:cxnLst>
                <a:rect l="0" t="0" r="r" b="b"/>
                <a:pathLst>
                  <a:path w="26" h="52">
                    <a:moveTo>
                      <a:pt x="7" y="52"/>
                    </a:moveTo>
                    <a:lnTo>
                      <a:pt x="26" y="50"/>
                    </a:lnTo>
                    <a:lnTo>
                      <a:pt x="16" y="0"/>
                    </a:lnTo>
                    <a:lnTo>
                      <a:pt x="0" y="2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1" name="Freeform 309"/>
              <p:cNvSpPr>
                <a:spLocks/>
              </p:cNvSpPr>
              <p:nvPr/>
            </p:nvSpPr>
            <p:spPr bwMode="auto">
              <a:xfrm rot="511185">
                <a:off x="3707509" y="4657781"/>
                <a:ext cx="47328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6" y="47"/>
                  </a:cxn>
                  <a:cxn ang="0">
                    <a:pos x="16" y="0"/>
                  </a:cxn>
                  <a:cxn ang="0">
                    <a:pos x="0" y="2"/>
                  </a:cxn>
                  <a:cxn ang="0">
                    <a:pos x="7" y="52"/>
                  </a:cxn>
                </a:cxnLst>
                <a:rect l="0" t="0" r="r" b="b"/>
                <a:pathLst>
                  <a:path w="26" h="52">
                    <a:moveTo>
                      <a:pt x="7" y="52"/>
                    </a:moveTo>
                    <a:lnTo>
                      <a:pt x="26" y="47"/>
                    </a:lnTo>
                    <a:lnTo>
                      <a:pt x="16" y="0"/>
                    </a:lnTo>
                    <a:lnTo>
                      <a:pt x="0" y="2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2" name="Freeform 310"/>
              <p:cNvSpPr>
                <a:spLocks/>
              </p:cNvSpPr>
              <p:nvPr/>
            </p:nvSpPr>
            <p:spPr bwMode="auto">
              <a:xfrm rot="511185">
                <a:off x="3704776" y="4491717"/>
                <a:ext cx="47328" cy="94656"/>
              </a:xfrm>
              <a:custGeom>
                <a:avLst/>
                <a:gdLst/>
                <a:ahLst/>
                <a:cxnLst>
                  <a:cxn ang="0">
                    <a:pos x="10" y="52"/>
                  </a:cxn>
                  <a:cxn ang="0">
                    <a:pos x="26" y="49"/>
                  </a:cxn>
                  <a:cxn ang="0">
                    <a:pos x="19" y="0"/>
                  </a:cxn>
                  <a:cxn ang="0">
                    <a:pos x="0" y="2"/>
                  </a:cxn>
                  <a:cxn ang="0">
                    <a:pos x="10" y="52"/>
                  </a:cxn>
                </a:cxnLst>
                <a:rect l="0" t="0" r="r" b="b"/>
                <a:pathLst>
                  <a:path w="26" h="52">
                    <a:moveTo>
                      <a:pt x="10" y="52"/>
                    </a:moveTo>
                    <a:lnTo>
                      <a:pt x="26" y="49"/>
                    </a:lnTo>
                    <a:lnTo>
                      <a:pt x="19" y="0"/>
                    </a:lnTo>
                    <a:lnTo>
                      <a:pt x="0" y="2"/>
                    </a:lnTo>
                    <a:lnTo>
                      <a:pt x="10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3" name="Freeform 311"/>
              <p:cNvSpPr>
                <a:spLocks/>
              </p:cNvSpPr>
              <p:nvPr/>
            </p:nvSpPr>
            <p:spPr bwMode="auto">
              <a:xfrm rot="511185">
                <a:off x="3703844" y="4325922"/>
                <a:ext cx="47328" cy="94656"/>
              </a:xfrm>
              <a:custGeom>
                <a:avLst/>
                <a:gdLst/>
                <a:ahLst/>
                <a:cxnLst>
                  <a:cxn ang="0">
                    <a:pos x="10" y="52"/>
                  </a:cxn>
                  <a:cxn ang="0">
                    <a:pos x="26" y="50"/>
                  </a:cxn>
                  <a:cxn ang="0">
                    <a:pos x="19" y="0"/>
                  </a:cxn>
                  <a:cxn ang="0">
                    <a:pos x="0" y="2"/>
                  </a:cxn>
                  <a:cxn ang="0">
                    <a:pos x="10" y="52"/>
                  </a:cxn>
                </a:cxnLst>
                <a:rect l="0" t="0" r="r" b="b"/>
                <a:pathLst>
                  <a:path w="26" h="52">
                    <a:moveTo>
                      <a:pt x="10" y="52"/>
                    </a:moveTo>
                    <a:lnTo>
                      <a:pt x="26" y="50"/>
                    </a:lnTo>
                    <a:lnTo>
                      <a:pt x="19" y="0"/>
                    </a:lnTo>
                    <a:lnTo>
                      <a:pt x="0" y="2"/>
                    </a:lnTo>
                    <a:lnTo>
                      <a:pt x="10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4" name="Freeform 312"/>
              <p:cNvSpPr>
                <a:spLocks/>
              </p:cNvSpPr>
              <p:nvPr/>
            </p:nvSpPr>
            <p:spPr bwMode="auto">
              <a:xfrm rot="511185">
                <a:off x="3705724" y="4165797"/>
                <a:ext cx="43687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4" y="49"/>
                  </a:cxn>
                  <a:cxn ang="0">
                    <a:pos x="17" y="0"/>
                  </a:cxn>
                  <a:cxn ang="0">
                    <a:pos x="0" y="2"/>
                  </a:cxn>
                  <a:cxn ang="0">
                    <a:pos x="7" y="52"/>
                  </a:cxn>
                </a:cxnLst>
                <a:rect l="0" t="0" r="r" b="b"/>
                <a:pathLst>
                  <a:path w="24" h="52">
                    <a:moveTo>
                      <a:pt x="7" y="52"/>
                    </a:moveTo>
                    <a:lnTo>
                      <a:pt x="24" y="49"/>
                    </a:lnTo>
                    <a:lnTo>
                      <a:pt x="17" y="0"/>
                    </a:lnTo>
                    <a:lnTo>
                      <a:pt x="0" y="2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5" name="Freeform 313"/>
              <p:cNvSpPr>
                <a:spLocks/>
              </p:cNvSpPr>
              <p:nvPr/>
            </p:nvSpPr>
            <p:spPr bwMode="auto">
              <a:xfrm rot="511185">
                <a:off x="3704792" y="4000002"/>
                <a:ext cx="43687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4" y="49"/>
                  </a:cxn>
                  <a:cxn ang="0">
                    <a:pos x="17" y="0"/>
                  </a:cxn>
                  <a:cxn ang="0">
                    <a:pos x="0" y="2"/>
                  </a:cxn>
                  <a:cxn ang="0">
                    <a:pos x="7" y="52"/>
                  </a:cxn>
                </a:cxnLst>
                <a:rect l="0" t="0" r="r" b="b"/>
                <a:pathLst>
                  <a:path w="24" h="52">
                    <a:moveTo>
                      <a:pt x="7" y="52"/>
                    </a:moveTo>
                    <a:lnTo>
                      <a:pt x="24" y="49"/>
                    </a:lnTo>
                    <a:lnTo>
                      <a:pt x="17" y="0"/>
                    </a:lnTo>
                    <a:lnTo>
                      <a:pt x="0" y="2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6" name="Freeform 314"/>
              <p:cNvSpPr>
                <a:spLocks/>
              </p:cNvSpPr>
              <p:nvPr/>
            </p:nvSpPr>
            <p:spPr bwMode="auto">
              <a:xfrm rot="511185">
                <a:off x="3703840" y="3834477"/>
                <a:ext cx="47328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6" y="50"/>
                  </a:cxn>
                  <a:cxn ang="0">
                    <a:pos x="17" y="0"/>
                  </a:cxn>
                  <a:cxn ang="0">
                    <a:pos x="0" y="5"/>
                  </a:cxn>
                  <a:cxn ang="0">
                    <a:pos x="7" y="52"/>
                  </a:cxn>
                </a:cxnLst>
                <a:rect l="0" t="0" r="r" b="b"/>
                <a:pathLst>
                  <a:path w="26" h="52">
                    <a:moveTo>
                      <a:pt x="7" y="52"/>
                    </a:moveTo>
                    <a:lnTo>
                      <a:pt x="26" y="50"/>
                    </a:lnTo>
                    <a:lnTo>
                      <a:pt x="17" y="0"/>
                    </a:lnTo>
                    <a:lnTo>
                      <a:pt x="0" y="5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7" name="Freeform 315"/>
              <p:cNvSpPr>
                <a:spLocks/>
              </p:cNvSpPr>
              <p:nvPr/>
            </p:nvSpPr>
            <p:spPr bwMode="auto">
              <a:xfrm rot="511185">
                <a:off x="3702099" y="3674083"/>
                <a:ext cx="47328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6" y="49"/>
                  </a:cxn>
                  <a:cxn ang="0">
                    <a:pos x="19" y="0"/>
                  </a:cxn>
                  <a:cxn ang="0">
                    <a:pos x="0" y="2"/>
                  </a:cxn>
                  <a:cxn ang="0">
                    <a:pos x="7" y="52"/>
                  </a:cxn>
                </a:cxnLst>
                <a:rect l="0" t="0" r="r" b="b"/>
                <a:pathLst>
                  <a:path w="26" h="52">
                    <a:moveTo>
                      <a:pt x="7" y="52"/>
                    </a:moveTo>
                    <a:lnTo>
                      <a:pt x="26" y="49"/>
                    </a:lnTo>
                    <a:lnTo>
                      <a:pt x="19" y="0"/>
                    </a:lnTo>
                    <a:lnTo>
                      <a:pt x="0" y="2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8" name="Freeform 316"/>
              <p:cNvSpPr>
                <a:spLocks/>
              </p:cNvSpPr>
              <p:nvPr/>
            </p:nvSpPr>
            <p:spPr bwMode="auto">
              <a:xfrm rot="511185">
                <a:off x="3701167" y="3508289"/>
                <a:ext cx="47328" cy="94656"/>
              </a:xfrm>
              <a:custGeom>
                <a:avLst/>
                <a:gdLst/>
                <a:ahLst/>
                <a:cxnLst>
                  <a:cxn ang="0">
                    <a:pos x="9" y="52"/>
                  </a:cxn>
                  <a:cxn ang="0">
                    <a:pos x="26" y="49"/>
                  </a:cxn>
                  <a:cxn ang="0">
                    <a:pos x="19" y="0"/>
                  </a:cxn>
                  <a:cxn ang="0">
                    <a:pos x="0" y="2"/>
                  </a:cxn>
                  <a:cxn ang="0">
                    <a:pos x="9" y="52"/>
                  </a:cxn>
                </a:cxnLst>
                <a:rect l="0" t="0" r="r" b="b"/>
                <a:pathLst>
                  <a:path w="26" h="52">
                    <a:moveTo>
                      <a:pt x="9" y="52"/>
                    </a:moveTo>
                    <a:lnTo>
                      <a:pt x="26" y="49"/>
                    </a:lnTo>
                    <a:lnTo>
                      <a:pt x="19" y="0"/>
                    </a:lnTo>
                    <a:lnTo>
                      <a:pt x="0" y="2"/>
                    </a:lnTo>
                    <a:lnTo>
                      <a:pt x="9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9" name="Freeform 317"/>
              <p:cNvSpPr>
                <a:spLocks/>
              </p:cNvSpPr>
              <p:nvPr/>
            </p:nvSpPr>
            <p:spPr bwMode="auto">
              <a:xfrm rot="511185">
                <a:off x="3703855" y="3342763"/>
                <a:ext cx="43687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4" y="50"/>
                  </a:cxn>
                  <a:cxn ang="0">
                    <a:pos x="16" y="0"/>
                  </a:cxn>
                  <a:cxn ang="0">
                    <a:pos x="0" y="5"/>
                  </a:cxn>
                  <a:cxn ang="0">
                    <a:pos x="7" y="52"/>
                  </a:cxn>
                </a:cxnLst>
                <a:rect l="0" t="0" r="r" b="b"/>
                <a:pathLst>
                  <a:path w="24" h="52">
                    <a:moveTo>
                      <a:pt x="7" y="52"/>
                    </a:moveTo>
                    <a:lnTo>
                      <a:pt x="24" y="50"/>
                    </a:lnTo>
                    <a:lnTo>
                      <a:pt x="16" y="0"/>
                    </a:lnTo>
                    <a:lnTo>
                      <a:pt x="0" y="5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" name="Freeform 318"/>
              <p:cNvSpPr>
                <a:spLocks/>
              </p:cNvSpPr>
              <p:nvPr/>
            </p:nvSpPr>
            <p:spPr bwMode="auto">
              <a:xfrm rot="511185">
                <a:off x="3702124" y="3182234"/>
                <a:ext cx="41868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3" y="49"/>
                  </a:cxn>
                  <a:cxn ang="0">
                    <a:pos x="16" y="0"/>
                  </a:cxn>
                  <a:cxn ang="0">
                    <a:pos x="0" y="2"/>
                  </a:cxn>
                  <a:cxn ang="0">
                    <a:pos x="7" y="52"/>
                  </a:cxn>
                </a:cxnLst>
                <a:rect l="0" t="0" r="r" b="b"/>
                <a:pathLst>
                  <a:path w="23" h="52">
                    <a:moveTo>
                      <a:pt x="7" y="52"/>
                    </a:moveTo>
                    <a:lnTo>
                      <a:pt x="23" y="49"/>
                    </a:lnTo>
                    <a:lnTo>
                      <a:pt x="16" y="0"/>
                    </a:lnTo>
                    <a:lnTo>
                      <a:pt x="0" y="2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" name="Freeform 319"/>
              <p:cNvSpPr>
                <a:spLocks/>
              </p:cNvSpPr>
              <p:nvPr/>
            </p:nvSpPr>
            <p:spPr bwMode="auto">
              <a:xfrm rot="511185">
                <a:off x="3701193" y="3016439"/>
                <a:ext cx="41868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3" y="49"/>
                  </a:cxn>
                  <a:cxn ang="0">
                    <a:pos x="16" y="0"/>
                  </a:cxn>
                  <a:cxn ang="0">
                    <a:pos x="0" y="2"/>
                  </a:cxn>
                  <a:cxn ang="0">
                    <a:pos x="7" y="52"/>
                  </a:cxn>
                </a:cxnLst>
                <a:rect l="0" t="0" r="r" b="b"/>
                <a:pathLst>
                  <a:path w="23" h="52">
                    <a:moveTo>
                      <a:pt x="7" y="52"/>
                    </a:moveTo>
                    <a:lnTo>
                      <a:pt x="23" y="49"/>
                    </a:lnTo>
                    <a:lnTo>
                      <a:pt x="16" y="0"/>
                    </a:lnTo>
                    <a:lnTo>
                      <a:pt x="0" y="2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2" name="Freeform 320"/>
              <p:cNvSpPr>
                <a:spLocks/>
              </p:cNvSpPr>
              <p:nvPr/>
            </p:nvSpPr>
            <p:spPr bwMode="auto">
              <a:xfrm rot="511185">
                <a:off x="3697891" y="2854380"/>
                <a:ext cx="47328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6" y="48"/>
                  </a:cxn>
                  <a:cxn ang="0">
                    <a:pos x="17" y="0"/>
                  </a:cxn>
                  <a:cxn ang="0">
                    <a:pos x="0" y="3"/>
                  </a:cxn>
                  <a:cxn ang="0">
                    <a:pos x="7" y="52"/>
                  </a:cxn>
                </a:cxnLst>
                <a:rect l="0" t="0" r="r" b="b"/>
                <a:pathLst>
                  <a:path w="26" h="52">
                    <a:moveTo>
                      <a:pt x="7" y="52"/>
                    </a:moveTo>
                    <a:lnTo>
                      <a:pt x="26" y="48"/>
                    </a:lnTo>
                    <a:lnTo>
                      <a:pt x="17" y="0"/>
                    </a:lnTo>
                    <a:lnTo>
                      <a:pt x="0" y="3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3" name="Freeform 321"/>
              <p:cNvSpPr>
                <a:spLocks/>
              </p:cNvSpPr>
              <p:nvPr/>
            </p:nvSpPr>
            <p:spPr bwMode="auto">
              <a:xfrm rot="511185">
                <a:off x="3696690" y="2690385"/>
                <a:ext cx="47328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6" y="49"/>
                  </a:cxn>
                  <a:cxn ang="0">
                    <a:pos x="19" y="0"/>
                  </a:cxn>
                  <a:cxn ang="0">
                    <a:pos x="0" y="2"/>
                  </a:cxn>
                  <a:cxn ang="0">
                    <a:pos x="7" y="52"/>
                  </a:cxn>
                </a:cxnLst>
                <a:rect l="0" t="0" r="r" b="b"/>
                <a:pathLst>
                  <a:path w="26" h="52">
                    <a:moveTo>
                      <a:pt x="7" y="52"/>
                    </a:moveTo>
                    <a:lnTo>
                      <a:pt x="26" y="49"/>
                    </a:lnTo>
                    <a:lnTo>
                      <a:pt x="19" y="0"/>
                    </a:lnTo>
                    <a:lnTo>
                      <a:pt x="0" y="2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4" name="Freeform 322"/>
              <p:cNvSpPr>
                <a:spLocks/>
              </p:cNvSpPr>
              <p:nvPr/>
            </p:nvSpPr>
            <p:spPr bwMode="auto">
              <a:xfrm rot="511185">
                <a:off x="3695758" y="2524591"/>
                <a:ext cx="47328" cy="94656"/>
              </a:xfrm>
              <a:custGeom>
                <a:avLst/>
                <a:gdLst/>
                <a:ahLst/>
                <a:cxnLst>
                  <a:cxn ang="0">
                    <a:pos x="9" y="52"/>
                  </a:cxn>
                  <a:cxn ang="0">
                    <a:pos x="26" y="50"/>
                  </a:cxn>
                  <a:cxn ang="0">
                    <a:pos x="19" y="0"/>
                  </a:cxn>
                  <a:cxn ang="0">
                    <a:pos x="0" y="2"/>
                  </a:cxn>
                  <a:cxn ang="0">
                    <a:pos x="9" y="52"/>
                  </a:cxn>
                </a:cxnLst>
                <a:rect l="0" t="0" r="r" b="b"/>
                <a:pathLst>
                  <a:path w="26" h="52">
                    <a:moveTo>
                      <a:pt x="9" y="52"/>
                    </a:moveTo>
                    <a:lnTo>
                      <a:pt x="26" y="50"/>
                    </a:lnTo>
                    <a:lnTo>
                      <a:pt x="19" y="0"/>
                    </a:lnTo>
                    <a:lnTo>
                      <a:pt x="0" y="2"/>
                    </a:lnTo>
                    <a:lnTo>
                      <a:pt x="9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5" name="Freeform 323"/>
              <p:cNvSpPr>
                <a:spLocks/>
              </p:cNvSpPr>
              <p:nvPr/>
            </p:nvSpPr>
            <p:spPr bwMode="auto">
              <a:xfrm rot="511185">
                <a:off x="3697907" y="2362666"/>
                <a:ext cx="43687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4" y="48"/>
                  </a:cxn>
                  <a:cxn ang="0">
                    <a:pos x="17" y="0"/>
                  </a:cxn>
                  <a:cxn ang="0">
                    <a:pos x="0" y="3"/>
                  </a:cxn>
                  <a:cxn ang="0">
                    <a:pos x="7" y="52"/>
                  </a:cxn>
                </a:cxnLst>
                <a:rect l="0" t="0" r="r" b="b"/>
                <a:pathLst>
                  <a:path w="24" h="52">
                    <a:moveTo>
                      <a:pt x="7" y="52"/>
                    </a:moveTo>
                    <a:lnTo>
                      <a:pt x="24" y="48"/>
                    </a:lnTo>
                    <a:lnTo>
                      <a:pt x="17" y="0"/>
                    </a:lnTo>
                    <a:lnTo>
                      <a:pt x="0" y="3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6" name="Freeform 324"/>
              <p:cNvSpPr>
                <a:spLocks/>
              </p:cNvSpPr>
              <p:nvPr/>
            </p:nvSpPr>
            <p:spPr bwMode="auto">
              <a:xfrm rot="511185">
                <a:off x="3696705" y="2198671"/>
                <a:ext cx="43687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4" y="49"/>
                  </a:cxn>
                  <a:cxn ang="0">
                    <a:pos x="17" y="0"/>
                  </a:cxn>
                  <a:cxn ang="0">
                    <a:pos x="0" y="2"/>
                  </a:cxn>
                  <a:cxn ang="0">
                    <a:pos x="7" y="52"/>
                  </a:cxn>
                </a:cxnLst>
                <a:rect l="0" t="0" r="r" b="b"/>
                <a:pathLst>
                  <a:path w="24" h="52">
                    <a:moveTo>
                      <a:pt x="7" y="52"/>
                    </a:moveTo>
                    <a:lnTo>
                      <a:pt x="24" y="49"/>
                    </a:lnTo>
                    <a:lnTo>
                      <a:pt x="17" y="0"/>
                    </a:lnTo>
                    <a:lnTo>
                      <a:pt x="0" y="2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7" name="Freeform 325"/>
              <p:cNvSpPr>
                <a:spLocks/>
              </p:cNvSpPr>
              <p:nvPr/>
            </p:nvSpPr>
            <p:spPr bwMode="auto">
              <a:xfrm rot="511185">
                <a:off x="3695753" y="2033146"/>
                <a:ext cx="47328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6" y="50"/>
                  </a:cxn>
                  <a:cxn ang="0">
                    <a:pos x="16" y="0"/>
                  </a:cxn>
                  <a:cxn ang="0">
                    <a:pos x="0" y="5"/>
                  </a:cxn>
                  <a:cxn ang="0">
                    <a:pos x="7" y="52"/>
                  </a:cxn>
                </a:cxnLst>
                <a:rect l="0" t="0" r="r" b="b"/>
                <a:pathLst>
                  <a:path w="26" h="52">
                    <a:moveTo>
                      <a:pt x="7" y="52"/>
                    </a:moveTo>
                    <a:lnTo>
                      <a:pt x="26" y="50"/>
                    </a:lnTo>
                    <a:lnTo>
                      <a:pt x="16" y="0"/>
                    </a:lnTo>
                    <a:lnTo>
                      <a:pt x="0" y="5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8" name="Freeform 326"/>
              <p:cNvSpPr>
                <a:spLocks/>
              </p:cNvSpPr>
              <p:nvPr/>
            </p:nvSpPr>
            <p:spPr bwMode="auto">
              <a:xfrm rot="511185">
                <a:off x="3694147" y="1872762"/>
                <a:ext cx="47328" cy="92836"/>
              </a:xfrm>
              <a:custGeom>
                <a:avLst/>
                <a:gdLst/>
                <a:ahLst/>
                <a:cxnLst>
                  <a:cxn ang="0">
                    <a:pos x="7" y="51"/>
                  </a:cxn>
                  <a:cxn ang="0">
                    <a:pos x="26" y="49"/>
                  </a:cxn>
                  <a:cxn ang="0">
                    <a:pos x="16" y="0"/>
                  </a:cxn>
                  <a:cxn ang="0">
                    <a:pos x="0" y="2"/>
                  </a:cxn>
                  <a:cxn ang="0">
                    <a:pos x="7" y="51"/>
                  </a:cxn>
                </a:cxnLst>
                <a:rect l="0" t="0" r="r" b="b"/>
                <a:pathLst>
                  <a:path w="26" h="51">
                    <a:moveTo>
                      <a:pt x="7" y="51"/>
                    </a:moveTo>
                    <a:lnTo>
                      <a:pt x="26" y="49"/>
                    </a:lnTo>
                    <a:lnTo>
                      <a:pt x="16" y="0"/>
                    </a:lnTo>
                    <a:lnTo>
                      <a:pt x="0" y="2"/>
                    </a:lnTo>
                    <a:lnTo>
                      <a:pt x="7" y="51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9" name="Freeform 327"/>
              <p:cNvSpPr>
                <a:spLocks/>
              </p:cNvSpPr>
              <p:nvPr/>
            </p:nvSpPr>
            <p:spPr bwMode="auto">
              <a:xfrm rot="511185">
                <a:off x="3693080" y="1706957"/>
                <a:ext cx="47328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6" y="49"/>
                  </a:cxn>
                  <a:cxn ang="0">
                    <a:pos x="18" y="0"/>
                  </a:cxn>
                  <a:cxn ang="0">
                    <a:pos x="0" y="2"/>
                  </a:cxn>
                  <a:cxn ang="0">
                    <a:pos x="7" y="52"/>
                  </a:cxn>
                </a:cxnLst>
                <a:rect l="0" t="0" r="r" b="b"/>
                <a:pathLst>
                  <a:path w="26" h="52">
                    <a:moveTo>
                      <a:pt x="7" y="52"/>
                    </a:moveTo>
                    <a:lnTo>
                      <a:pt x="26" y="49"/>
                    </a:lnTo>
                    <a:lnTo>
                      <a:pt x="18" y="0"/>
                    </a:lnTo>
                    <a:lnTo>
                      <a:pt x="0" y="2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0" name="Freeform 328"/>
              <p:cNvSpPr>
                <a:spLocks/>
              </p:cNvSpPr>
              <p:nvPr/>
            </p:nvSpPr>
            <p:spPr bwMode="auto">
              <a:xfrm rot="511185">
                <a:off x="3690347" y="1540893"/>
                <a:ext cx="47328" cy="94656"/>
              </a:xfrm>
              <a:custGeom>
                <a:avLst/>
                <a:gdLst/>
                <a:ahLst/>
                <a:cxnLst>
                  <a:cxn ang="0">
                    <a:pos x="10" y="52"/>
                  </a:cxn>
                  <a:cxn ang="0">
                    <a:pos x="26" y="50"/>
                  </a:cxn>
                  <a:cxn ang="0">
                    <a:pos x="19" y="0"/>
                  </a:cxn>
                  <a:cxn ang="0">
                    <a:pos x="0" y="5"/>
                  </a:cxn>
                  <a:cxn ang="0">
                    <a:pos x="10" y="52"/>
                  </a:cxn>
                </a:cxnLst>
                <a:rect l="0" t="0" r="r" b="b"/>
                <a:pathLst>
                  <a:path w="26" h="52">
                    <a:moveTo>
                      <a:pt x="10" y="52"/>
                    </a:moveTo>
                    <a:lnTo>
                      <a:pt x="26" y="50"/>
                    </a:lnTo>
                    <a:lnTo>
                      <a:pt x="19" y="0"/>
                    </a:lnTo>
                    <a:lnTo>
                      <a:pt x="0" y="5"/>
                    </a:lnTo>
                    <a:lnTo>
                      <a:pt x="10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1" name="Freeform 329"/>
              <p:cNvSpPr>
                <a:spLocks/>
              </p:cNvSpPr>
              <p:nvPr/>
            </p:nvSpPr>
            <p:spPr bwMode="auto">
              <a:xfrm rot="511185">
                <a:off x="3694038" y="1380903"/>
                <a:ext cx="41868" cy="94656"/>
              </a:xfrm>
              <a:custGeom>
                <a:avLst/>
                <a:gdLst/>
                <a:ahLst/>
                <a:cxnLst>
                  <a:cxn ang="0">
                    <a:pos x="7" y="52"/>
                  </a:cxn>
                  <a:cxn ang="0">
                    <a:pos x="23" y="49"/>
                  </a:cxn>
                  <a:cxn ang="0">
                    <a:pos x="16" y="0"/>
                  </a:cxn>
                  <a:cxn ang="0">
                    <a:pos x="0" y="2"/>
                  </a:cxn>
                  <a:cxn ang="0">
                    <a:pos x="7" y="52"/>
                  </a:cxn>
                </a:cxnLst>
                <a:rect l="0" t="0" r="r" b="b"/>
                <a:pathLst>
                  <a:path w="23" h="52">
                    <a:moveTo>
                      <a:pt x="7" y="52"/>
                    </a:moveTo>
                    <a:lnTo>
                      <a:pt x="23" y="49"/>
                    </a:lnTo>
                    <a:lnTo>
                      <a:pt x="16" y="0"/>
                    </a:lnTo>
                    <a:lnTo>
                      <a:pt x="0" y="2"/>
                    </a:lnTo>
                    <a:lnTo>
                      <a:pt x="7" y="52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3" name="Freeform 331"/>
              <p:cNvSpPr>
                <a:spLocks/>
              </p:cNvSpPr>
              <p:nvPr/>
            </p:nvSpPr>
            <p:spPr bwMode="auto">
              <a:xfrm rot="511185">
                <a:off x="3893012" y="5471239"/>
                <a:ext cx="43687" cy="94656"/>
              </a:xfrm>
              <a:custGeom>
                <a:avLst/>
                <a:gdLst/>
                <a:ahLst/>
                <a:cxnLst>
                  <a:cxn ang="0">
                    <a:pos x="24" y="50"/>
                  </a:cxn>
                  <a:cxn ang="0">
                    <a:pos x="7" y="52"/>
                  </a:cxn>
                  <a:cxn ang="0">
                    <a:pos x="0" y="3"/>
                  </a:cxn>
                  <a:cxn ang="0">
                    <a:pos x="17" y="0"/>
                  </a:cxn>
                  <a:cxn ang="0">
                    <a:pos x="24" y="50"/>
                  </a:cxn>
                </a:cxnLst>
                <a:rect l="0" t="0" r="r" b="b"/>
                <a:pathLst>
                  <a:path w="24" h="52">
                    <a:moveTo>
                      <a:pt x="24" y="50"/>
                    </a:moveTo>
                    <a:lnTo>
                      <a:pt x="7" y="52"/>
                    </a:lnTo>
                    <a:lnTo>
                      <a:pt x="0" y="3"/>
                    </a:lnTo>
                    <a:lnTo>
                      <a:pt x="17" y="0"/>
                    </a:lnTo>
                    <a:lnTo>
                      <a:pt x="24" y="50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4" name="Freeform 332"/>
              <p:cNvSpPr>
                <a:spLocks/>
              </p:cNvSpPr>
              <p:nvPr/>
            </p:nvSpPr>
            <p:spPr bwMode="auto">
              <a:xfrm rot="511185">
                <a:off x="3891271" y="5310845"/>
                <a:ext cx="43687" cy="94656"/>
              </a:xfrm>
              <a:custGeom>
                <a:avLst/>
                <a:gdLst/>
                <a:ahLst/>
                <a:cxnLst>
                  <a:cxn ang="0">
                    <a:pos x="24" y="49"/>
                  </a:cxn>
                  <a:cxn ang="0">
                    <a:pos x="7" y="52"/>
                  </a:cxn>
                  <a:cxn ang="0">
                    <a:pos x="0" y="2"/>
                  </a:cxn>
                  <a:cxn ang="0">
                    <a:pos x="17" y="0"/>
                  </a:cxn>
                  <a:cxn ang="0">
                    <a:pos x="24" y="49"/>
                  </a:cxn>
                </a:cxnLst>
                <a:rect l="0" t="0" r="r" b="b"/>
                <a:pathLst>
                  <a:path w="24" h="52">
                    <a:moveTo>
                      <a:pt x="24" y="49"/>
                    </a:moveTo>
                    <a:lnTo>
                      <a:pt x="7" y="52"/>
                    </a:lnTo>
                    <a:lnTo>
                      <a:pt x="0" y="2"/>
                    </a:lnTo>
                    <a:lnTo>
                      <a:pt x="17" y="0"/>
                    </a:lnTo>
                    <a:lnTo>
                      <a:pt x="24" y="49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5" name="Freeform 333"/>
              <p:cNvSpPr>
                <a:spLocks/>
              </p:cNvSpPr>
              <p:nvPr/>
            </p:nvSpPr>
            <p:spPr bwMode="auto">
              <a:xfrm rot="511185">
                <a:off x="3890319" y="5145320"/>
                <a:ext cx="47328" cy="94656"/>
              </a:xfrm>
              <a:custGeom>
                <a:avLst/>
                <a:gdLst/>
                <a:ahLst/>
                <a:cxnLst>
                  <a:cxn ang="0">
                    <a:pos x="26" y="50"/>
                  </a:cxn>
                  <a:cxn ang="0">
                    <a:pos x="7" y="52"/>
                  </a:cxn>
                  <a:cxn ang="0">
                    <a:pos x="0" y="2"/>
                  </a:cxn>
                  <a:cxn ang="0">
                    <a:pos x="16" y="0"/>
                  </a:cxn>
                  <a:cxn ang="0">
                    <a:pos x="26" y="50"/>
                  </a:cxn>
                </a:cxnLst>
                <a:rect l="0" t="0" r="r" b="b"/>
                <a:pathLst>
                  <a:path w="26" h="52">
                    <a:moveTo>
                      <a:pt x="26" y="50"/>
                    </a:moveTo>
                    <a:lnTo>
                      <a:pt x="7" y="52"/>
                    </a:lnTo>
                    <a:lnTo>
                      <a:pt x="0" y="2"/>
                    </a:lnTo>
                    <a:lnTo>
                      <a:pt x="16" y="0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6" name="Freeform 334"/>
              <p:cNvSpPr>
                <a:spLocks/>
              </p:cNvSpPr>
              <p:nvPr/>
            </p:nvSpPr>
            <p:spPr bwMode="auto">
              <a:xfrm rot="511185">
                <a:off x="3889387" y="4979525"/>
                <a:ext cx="47328" cy="94656"/>
              </a:xfrm>
              <a:custGeom>
                <a:avLst/>
                <a:gdLst/>
                <a:ahLst/>
                <a:cxnLst>
                  <a:cxn ang="0">
                    <a:pos x="26" y="50"/>
                  </a:cxn>
                  <a:cxn ang="0">
                    <a:pos x="7" y="52"/>
                  </a:cxn>
                  <a:cxn ang="0">
                    <a:pos x="0" y="5"/>
                  </a:cxn>
                  <a:cxn ang="0">
                    <a:pos x="19" y="0"/>
                  </a:cxn>
                  <a:cxn ang="0">
                    <a:pos x="26" y="50"/>
                  </a:cxn>
                </a:cxnLst>
                <a:rect l="0" t="0" r="r" b="b"/>
                <a:pathLst>
                  <a:path w="26" h="52">
                    <a:moveTo>
                      <a:pt x="26" y="50"/>
                    </a:moveTo>
                    <a:lnTo>
                      <a:pt x="7" y="52"/>
                    </a:lnTo>
                    <a:lnTo>
                      <a:pt x="0" y="5"/>
                    </a:lnTo>
                    <a:lnTo>
                      <a:pt x="19" y="0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7" name="Freeform 335"/>
              <p:cNvSpPr>
                <a:spLocks/>
              </p:cNvSpPr>
              <p:nvPr/>
            </p:nvSpPr>
            <p:spPr bwMode="auto">
              <a:xfrm rot="511185">
                <a:off x="3887646" y="4819131"/>
                <a:ext cx="47328" cy="94656"/>
              </a:xfrm>
              <a:custGeom>
                <a:avLst/>
                <a:gdLst/>
                <a:ahLst/>
                <a:cxnLst>
                  <a:cxn ang="0">
                    <a:pos x="26" y="49"/>
                  </a:cxn>
                  <a:cxn ang="0">
                    <a:pos x="9" y="52"/>
                  </a:cxn>
                  <a:cxn ang="0">
                    <a:pos x="0" y="2"/>
                  </a:cxn>
                  <a:cxn ang="0">
                    <a:pos x="18" y="0"/>
                  </a:cxn>
                  <a:cxn ang="0">
                    <a:pos x="26" y="49"/>
                  </a:cxn>
                </a:cxnLst>
                <a:rect l="0" t="0" r="r" b="b"/>
                <a:pathLst>
                  <a:path w="26" h="52">
                    <a:moveTo>
                      <a:pt x="26" y="49"/>
                    </a:moveTo>
                    <a:lnTo>
                      <a:pt x="9" y="52"/>
                    </a:lnTo>
                    <a:lnTo>
                      <a:pt x="0" y="2"/>
                    </a:lnTo>
                    <a:lnTo>
                      <a:pt x="18" y="0"/>
                    </a:lnTo>
                    <a:lnTo>
                      <a:pt x="26" y="49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8" name="Freeform 336"/>
              <p:cNvSpPr>
                <a:spLocks/>
              </p:cNvSpPr>
              <p:nvPr/>
            </p:nvSpPr>
            <p:spPr bwMode="auto">
              <a:xfrm rot="511185">
                <a:off x="3890345" y="4653471"/>
                <a:ext cx="41868" cy="94656"/>
              </a:xfrm>
              <a:custGeom>
                <a:avLst/>
                <a:gdLst/>
                <a:ahLst/>
                <a:cxnLst>
                  <a:cxn ang="0">
                    <a:pos x="23" y="50"/>
                  </a:cxn>
                  <a:cxn ang="0">
                    <a:pos x="7" y="52"/>
                  </a:cxn>
                  <a:cxn ang="0">
                    <a:pos x="0" y="2"/>
                  </a:cxn>
                  <a:cxn ang="0">
                    <a:pos x="16" y="0"/>
                  </a:cxn>
                  <a:cxn ang="0">
                    <a:pos x="23" y="50"/>
                  </a:cxn>
                </a:cxnLst>
                <a:rect l="0" t="0" r="r" b="b"/>
                <a:pathLst>
                  <a:path w="23" h="52">
                    <a:moveTo>
                      <a:pt x="23" y="50"/>
                    </a:moveTo>
                    <a:lnTo>
                      <a:pt x="7" y="52"/>
                    </a:lnTo>
                    <a:lnTo>
                      <a:pt x="0" y="2"/>
                    </a:lnTo>
                    <a:lnTo>
                      <a:pt x="16" y="0"/>
                    </a:lnTo>
                    <a:lnTo>
                      <a:pt x="23" y="50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9" name="Freeform 337"/>
              <p:cNvSpPr>
                <a:spLocks/>
              </p:cNvSpPr>
              <p:nvPr/>
            </p:nvSpPr>
            <p:spPr bwMode="auto">
              <a:xfrm rot="511185">
                <a:off x="3889413" y="4487676"/>
                <a:ext cx="41868" cy="94656"/>
              </a:xfrm>
              <a:custGeom>
                <a:avLst/>
                <a:gdLst/>
                <a:ahLst/>
                <a:cxnLst>
                  <a:cxn ang="0">
                    <a:pos x="23" y="50"/>
                  </a:cxn>
                  <a:cxn ang="0">
                    <a:pos x="7" y="52"/>
                  </a:cxn>
                  <a:cxn ang="0">
                    <a:pos x="0" y="5"/>
                  </a:cxn>
                  <a:cxn ang="0">
                    <a:pos x="16" y="0"/>
                  </a:cxn>
                  <a:cxn ang="0">
                    <a:pos x="23" y="50"/>
                  </a:cxn>
                </a:cxnLst>
                <a:rect l="0" t="0" r="r" b="b"/>
                <a:pathLst>
                  <a:path w="23" h="52">
                    <a:moveTo>
                      <a:pt x="23" y="50"/>
                    </a:moveTo>
                    <a:lnTo>
                      <a:pt x="7" y="52"/>
                    </a:lnTo>
                    <a:lnTo>
                      <a:pt x="0" y="5"/>
                    </a:lnTo>
                    <a:lnTo>
                      <a:pt x="16" y="0"/>
                    </a:lnTo>
                    <a:lnTo>
                      <a:pt x="23" y="50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0" name="Freeform 338"/>
              <p:cNvSpPr>
                <a:spLocks/>
              </p:cNvSpPr>
              <p:nvPr/>
            </p:nvSpPr>
            <p:spPr bwMode="auto">
              <a:xfrm rot="511185">
                <a:off x="3885862" y="4327148"/>
                <a:ext cx="43687" cy="94656"/>
              </a:xfrm>
              <a:custGeom>
                <a:avLst/>
                <a:gdLst/>
                <a:ahLst/>
                <a:cxnLst>
                  <a:cxn ang="0">
                    <a:pos x="24" y="49"/>
                  </a:cxn>
                  <a:cxn ang="0">
                    <a:pos x="8" y="52"/>
                  </a:cxn>
                  <a:cxn ang="0">
                    <a:pos x="0" y="2"/>
                  </a:cxn>
                  <a:cxn ang="0">
                    <a:pos x="17" y="0"/>
                  </a:cxn>
                  <a:cxn ang="0">
                    <a:pos x="24" y="49"/>
                  </a:cxn>
                </a:cxnLst>
                <a:rect l="0" t="0" r="r" b="b"/>
                <a:pathLst>
                  <a:path w="24" h="52">
                    <a:moveTo>
                      <a:pt x="24" y="49"/>
                    </a:moveTo>
                    <a:lnTo>
                      <a:pt x="8" y="52"/>
                    </a:lnTo>
                    <a:lnTo>
                      <a:pt x="0" y="2"/>
                    </a:lnTo>
                    <a:lnTo>
                      <a:pt x="17" y="0"/>
                    </a:lnTo>
                    <a:lnTo>
                      <a:pt x="24" y="49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1" name="Freeform 339"/>
              <p:cNvSpPr>
                <a:spLocks/>
              </p:cNvSpPr>
              <p:nvPr/>
            </p:nvSpPr>
            <p:spPr bwMode="auto">
              <a:xfrm rot="511185">
                <a:off x="3884910" y="4161622"/>
                <a:ext cx="47328" cy="94656"/>
              </a:xfrm>
              <a:custGeom>
                <a:avLst/>
                <a:gdLst/>
                <a:ahLst/>
                <a:cxnLst>
                  <a:cxn ang="0">
                    <a:pos x="26" y="50"/>
                  </a:cxn>
                  <a:cxn ang="0">
                    <a:pos x="7" y="52"/>
                  </a:cxn>
                  <a:cxn ang="0">
                    <a:pos x="0" y="2"/>
                  </a:cxn>
                  <a:cxn ang="0">
                    <a:pos x="17" y="0"/>
                  </a:cxn>
                  <a:cxn ang="0">
                    <a:pos x="26" y="50"/>
                  </a:cxn>
                </a:cxnLst>
                <a:rect l="0" t="0" r="r" b="b"/>
                <a:pathLst>
                  <a:path w="26" h="52">
                    <a:moveTo>
                      <a:pt x="26" y="50"/>
                    </a:moveTo>
                    <a:lnTo>
                      <a:pt x="7" y="52"/>
                    </a:lnTo>
                    <a:lnTo>
                      <a:pt x="0" y="2"/>
                    </a:lnTo>
                    <a:lnTo>
                      <a:pt x="17" y="0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2" name="Freeform 340"/>
              <p:cNvSpPr>
                <a:spLocks/>
              </p:cNvSpPr>
              <p:nvPr/>
            </p:nvSpPr>
            <p:spPr bwMode="auto">
              <a:xfrm rot="511185">
                <a:off x="3883169" y="4001228"/>
                <a:ext cx="47328" cy="94656"/>
              </a:xfrm>
              <a:custGeom>
                <a:avLst/>
                <a:gdLst/>
                <a:ahLst/>
                <a:cxnLst>
                  <a:cxn ang="0">
                    <a:pos x="26" y="47"/>
                  </a:cxn>
                  <a:cxn ang="0">
                    <a:pos x="7" y="52"/>
                  </a:cxn>
                  <a:cxn ang="0">
                    <a:pos x="0" y="2"/>
                  </a:cxn>
                  <a:cxn ang="0">
                    <a:pos x="19" y="0"/>
                  </a:cxn>
                  <a:cxn ang="0">
                    <a:pos x="26" y="47"/>
                  </a:cxn>
                </a:cxnLst>
                <a:rect l="0" t="0" r="r" b="b"/>
                <a:pathLst>
                  <a:path w="26" h="52">
                    <a:moveTo>
                      <a:pt x="26" y="47"/>
                    </a:moveTo>
                    <a:lnTo>
                      <a:pt x="7" y="52"/>
                    </a:lnTo>
                    <a:lnTo>
                      <a:pt x="0" y="2"/>
                    </a:lnTo>
                    <a:lnTo>
                      <a:pt x="19" y="0"/>
                    </a:lnTo>
                    <a:lnTo>
                      <a:pt x="26" y="47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3" name="Freeform 341"/>
              <p:cNvSpPr>
                <a:spLocks/>
              </p:cNvSpPr>
              <p:nvPr/>
            </p:nvSpPr>
            <p:spPr bwMode="auto">
              <a:xfrm rot="511185">
                <a:off x="3882237" y="3835433"/>
                <a:ext cx="47328" cy="94656"/>
              </a:xfrm>
              <a:custGeom>
                <a:avLst/>
                <a:gdLst/>
                <a:ahLst/>
                <a:cxnLst>
                  <a:cxn ang="0">
                    <a:pos x="26" y="49"/>
                  </a:cxn>
                  <a:cxn ang="0">
                    <a:pos x="9" y="52"/>
                  </a:cxn>
                  <a:cxn ang="0">
                    <a:pos x="0" y="2"/>
                  </a:cxn>
                  <a:cxn ang="0">
                    <a:pos x="19" y="0"/>
                  </a:cxn>
                  <a:cxn ang="0">
                    <a:pos x="26" y="49"/>
                  </a:cxn>
                </a:cxnLst>
                <a:rect l="0" t="0" r="r" b="b"/>
                <a:pathLst>
                  <a:path w="26" h="52">
                    <a:moveTo>
                      <a:pt x="26" y="49"/>
                    </a:moveTo>
                    <a:lnTo>
                      <a:pt x="9" y="52"/>
                    </a:lnTo>
                    <a:lnTo>
                      <a:pt x="0" y="2"/>
                    </a:lnTo>
                    <a:lnTo>
                      <a:pt x="19" y="0"/>
                    </a:lnTo>
                    <a:lnTo>
                      <a:pt x="26" y="49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4" name="Freeform 342"/>
              <p:cNvSpPr>
                <a:spLocks/>
              </p:cNvSpPr>
              <p:nvPr/>
            </p:nvSpPr>
            <p:spPr bwMode="auto">
              <a:xfrm rot="511185">
                <a:off x="3884925" y="3669908"/>
                <a:ext cx="43687" cy="94656"/>
              </a:xfrm>
              <a:custGeom>
                <a:avLst/>
                <a:gdLst/>
                <a:ahLst/>
                <a:cxnLst>
                  <a:cxn ang="0">
                    <a:pos x="24" y="50"/>
                  </a:cxn>
                  <a:cxn ang="0">
                    <a:pos x="7" y="52"/>
                  </a:cxn>
                  <a:cxn ang="0">
                    <a:pos x="0" y="2"/>
                  </a:cxn>
                  <a:cxn ang="0">
                    <a:pos x="17" y="0"/>
                  </a:cxn>
                  <a:cxn ang="0">
                    <a:pos x="24" y="50"/>
                  </a:cxn>
                </a:cxnLst>
                <a:rect l="0" t="0" r="r" b="b"/>
                <a:pathLst>
                  <a:path w="24" h="52">
                    <a:moveTo>
                      <a:pt x="24" y="50"/>
                    </a:moveTo>
                    <a:lnTo>
                      <a:pt x="7" y="52"/>
                    </a:lnTo>
                    <a:lnTo>
                      <a:pt x="0" y="2"/>
                    </a:lnTo>
                    <a:lnTo>
                      <a:pt x="17" y="0"/>
                    </a:lnTo>
                    <a:lnTo>
                      <a:pt x="24" y="50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5" name="Freeform 343"/>
              <p:cNvSpPr>
                <a:spLocks/>
              </p:cNvSpPr>
              <p:nvPr/>
            </p:nvSpPr>
            <p:spPr bwMode="auto">
              <a:xfrm rot="511185">
                <a:off x="3883184" y="3509514"/>
                <a:ext cx="43687" cy="94656"/>
              </a:xfrm>
              <a:custGeom>
                <a:avLst/>
                <a:gdLst/>
                <a:ahLst/>
                <a:cxnLst>
                  <a:cxn ang="0">
                    <a:pos x="24" y="49"/>
                  </a:cxn>
                  <a:cxn ang="0">
                    <a:pos x="7" y="52"/>
                  </a:cxn>
                  <a:cxn ang="0">
                    <a:pos x="0" y="2"/>
                  </a:cxn>
                  <a:cxn ang="0">
                    <a:pos x="16" y="0"/>
                  </a:cxn>
                  <a:cxn ang="0">
                    <a:pos x="24" y="49"/>
                  </a:cxn>
                </a:cxnLst>
                <a:rect l="0" t="0" r="r" b="b"/>
                <a:pathLst>
                  <a:path w="24" h="52">
                    <a:moveTo>
                      <a:pt x="24" y="49"/>
                    </a:moveTo>
                    <a:lnTo>
                      <a:pt x="7" y="52"/>
                    </a:lnTo>
                    <a:lnTo>
                      <a:pt x="0" y="2"/>
                    </a:lnTo>
                    <a:lnTo>
                      <a:pt x="16" y="0"/>
                    </a:lnTo>
                    <a:lnTo>
                      <a:pt x="24" y="49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6" name="Freeform 344"/>
              <p:cNvSpPr>
                <a:spLocks/>
              </p:cNvSpPr>
              <p:nvPr/>
            </p:nvSpPr>
            <p:spPr bwMode="auto">
              <a:xfrm rot="511185">
                <a:off x="3882232" y="3343989"/>
                <a:ext cx="47328" cy="94656"/>
              </a:xfrm>
              <a:custGeom>
                <a:avLst/>
                <a:gdLst/>
                <a:ahLst/>
                <a:cxnLst>
                  <a:cxn ang="0">
                    <a:pos x="26" y="49"/>
                  </a:cxn>
                  <a:cxn ang="0">
                    <a:pos x="7" y="52"/>
                  </a:cxn>
                  <a:cxn ang="0">
                    <a:pos x="0" y="2"/>
                  </a:cxn>
                  <a:cxn ang="0">
                    <a:pos x="16" y="0"/>
                  </a:cxn>
                  <a:cxn ang="0">
                    <a:pos x="26" y="49"/>
                  </a:cxn>
                </a:cxnLst>
                <a:rect l="0" t="0" r="r" b="b"/>
                <a:pathLst>
                  <a:path w="26" h="52">
                    <a:moveTo>
                      <a:pt x="26" y="49"/>
                    </a:moveTo>
                    <a:lnTo>
                      <a:pt x="7" y="52"/>
                    </a:lnTo>
                    <a:lnTo>
                      <a:pt x="0" y="2"/>
                    </a:lnTo>
                    <a:lnTo>
                      <a:pt x="16" y="0"/>
                    </a:lnTo>
                    <a:lnTo>
                      <a:pt x="26" y="49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7" name="Freeform 345"/>
              <p:cNvSpPr>
                <a:spLocks/>
              </p:cNvSpPr>
              <p:nvPr/>
            </p:nvSpPr>
            <p:spPr bwMode="auto">
              <a:xfrm rot="511185">
                <a:off x="3881300" y="3178194"/>
                <a:ext cx="47328" cy="94656"/>
              </a:xfrm>
              <a:custGeom>
                <a:avLst/>
                <a:gdLst/>
                <a:ahLst/>
                <a:cxnLst>
                  <a:cxn ang="0">
                    <a:pos x="26" y="50"/>
                  </a:cxn>
                  <a:cxn ang="0">
                    <a:pos x="7" y="52"/>
                  </a:cxn>
                  <a:cxn ang="0">
                    <a:pos x="0" y="5"/>
                  </a:cxn>
                  <a:cxn ang="0">
                    <a:pos x="16" y="0"/>
                  </a:cxn>
                  <a:cxn ang="0">
                    <a:pos x="26" y="50"/>
                  </a:cxn>
                </a:cxnLst>
                <a:rect l="0" t="0" r="r" b="b"/>
                <a:pathLst>
                  <a:path w="26" h="52">
                    <a:moveTo>
                      <a:pt x="26" y="50"/>
                    </a:moveTo>
                    <a:lnTo>
                      <a:pt x="7" y="52"/>
                    </a:lnTo>
                    <a:lnTo>
                      <a:pt x="0" y="5"/>
                    </a:lnTo>
                    <a:lnTo>
                      <a:pt x="16" y="0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8" name="Freeform 346"/>
              <p:cNvSpPr>
                <a:spLocks/>
              </p:cNvSpPr>
              <p:nvPr/>
            </p:nvSpPr>
            <p:spPr bwMode="auto">
              <a:xfrm rot="511185">
                <a:off x="3877759" y="3017530"/>
                <a:ext cx="47328" cy="94656"/>
              </a:xfrm>
              <a:custGeom>
                <a:avLst/>
                <a:gdLst/>
                <a:ahLst/>
                <a:cxnLst>
                  <a:cxn ang="0">
                    <a:pos x="26" y="49"/>
                  </a:cxn>
                  <a:cxn ang="0">
                    <a:pos x="7" y="52"/>
                  </a:cxn>
                  <a:cxn ang="0">
                    <a:pos x="0" y="2"/>
                  </a:cxn>
                  <a:cxn ang="0">
                    <a:pos x="19" y="0"/>
                  </a:cxn>
                  <a:cxn ang="0">
                    <a:pos x="26" y="49"/>
                  </a:cxn>
                </a:cxnLst>
                <a:rect l="0" t="0" r="r" b="b"/>
                <a:pathLst>
                  <a:path w="26" h="52">
                    <a:moveTo>
                      <a:pt x="26" y="49"/>
                    </a:moveTo>
                    <a:lnTo>
                      <a:pt x="7" y="52"/>
                    </a:lnTo>
                    <a:lnTo>
                      <a:pt x="0" y="2"/>
                    </a:lnTo>
                    <a:lnTo>
                      <a:pt x="19" y="0"/>
                    </a:lnTo>
                    <a:lnTo>
                      <a:pt x="26" y="49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9" name="Freeform 347"/>
              <p:cNvSpPr>
                <a:spLocks/>
              </p:cNvSpPr>
              <p:nvPr/>
            </p:nvSpPr>
            <p:spPr bwMode="auto">
              <a:xfrm rot="511185">
                <a:off x="3876827" y="2851735"/>
                <a:ext cx="47328" cy="94656"/>
              </a:xfrm>
              <a:custGeom>
                <a:avLst/>
                <a:gdLst/>
                <a:ahLst/>
                <a:cxnLst>
                  <a:cxn ang="0">
                    <a:pos x="26" y="50"/>
                  </a:cxn>
                  <a:cxn ang="0">
                    <a:pos x="10" y="52"/>
                  </a:cxn>
                  <a:cxn ang="0">
                    <a:pos x="0" y="2"/>
                  </a:cxn>
                  <a:cxn ang="0">
                    <a:pos x="19" y="0"/>
                  </a:cxn>
                  <a:cxn ang="0">
                    <a:pos x="26" y="50"/>
                  </a:cxn>
                </a:cxnLst>
                <a:rect l="0" t="0" r="r" b="b"/>
                <a:pathLst>
                  <a:path w="26" h="52">
                    <a:moveTo>
                      <a:pt x="26" y="50"/>
                    </a:moveTo>
                    <a:lnTo>
                      <a:pt x="10" y="52"/>
                    </a:lnTo>
                    <a:lnTo>
                      <a:pt x="0" y="2"/>
                    </a:lnTo>
                    <a:lnTo>
                      <a:pt x="19" y="0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0" name="Freeform 348"/>
              <p:cNvSpPr>
                <a:spLocks/>
              </p:cNvSpPr>
              <p:nvPr/>
            </p:nvSpPr>
            <p:spPr bwMode="auto">
              <a:xfrm rot="511185">
                <a:off x="3879515" y="2686210"/>
                <a:ext cx="43687" cy="94656"/>
              </a:xfrm>
              <a:custGeom>
                <a:avLst/>
                <a:gdLst/>
                <a:ahLst/>
                <a:cxnLst>
                  <a:cxn ang="0">
                    <a:pos x="24" y="50"/>
                  </a:cxn>
                  <a:cxn ang="0">
                    <a:pos x="7" y="52"/>
                  </a:cxn>
                  <a:cxn ang="0">
                    <a:pos x="0" y="5"/>
                  </a:cxn>
                  <a:cxn ang="0">
                    <a:pos x="17" y="0"/>
                  </a:cxn>
                  <a:cxn ang="0">
                    <a:pos x="24" y="50"/>
                  </a:cxn>
                </a:cxnLst>
                <a:rect l="0" t="0" r="r" b="b"/>
                <a:pathLst>
                  <a:path w="24" h="52">
                    <a:moveTo>
                      <a:pt x="24" y="50"/>
                    </a:moveTo>
                    <a:lnTo>
                      <a:pt x="7" y="52"/>
                    </a:lnTo>
                    <a:lnTo>
                      <a:pt x="0" y="5"/>
                    </a:lnTo>
                    <a:lnTo>
                      <a:pt x="17" y="0"/>
                    </a:lnTo>
                    <a:lnTo>
                      <a:pt x="24" y="50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1" name="Freeform 349"/>
              <p:cNvSpPr>
                <a:spLocks/>
              </p:cNvSpPr>
              <p:nvPr/>
            </p:nvSpPr>
            <p:spPr bwMode="auto">
              <a:xfrm rot="511185">
                <a:off x="3877774" y="2525816"/>
                <a:ext cx="43687" cy="94656"/>
              </a:xfrm>
              <a:custGeom>
                <a:avLst/>
                <a:gdLst/>
                <a:ahLst/>
                <a:cxnLst>
                  <a:cxn ang="0">
                    <a:pos x="24" y="49"/>
                  </a:cxn>
                  <a:cxn ang="0">
                    <a:pos x="7" y="52"/>
                  </a:cxn>
                  <a:cxn ang="0">
                    <a:pos x="0" y="2"/>
                  </a:cxn>
                  <a:cxn ang="0">
                    <a:pos x="17" y="0"/>
                  </a:cxn>
                  <a:cxn ang="0">
                    <a:pos x="24" y="49"/>
                  </a:cxn>
                </a:cxnLst>
                <a:rect l="0" t="0" r="r" b="b"/>
                <a:pathLst>
                  <a:path w="24" h="52">
                    <a:moveTo>
                      <a:pt x="24" y="49"/>
                    </a:moveTo>
                    <a:lnTo>
                      <a:pt x="7" y="52"/>
                    </a:lnTo>
                    <a:lnTo>
                      <a:pt x="0" y="2"/>
                    </a:lnTo>
                    <a:lnTo>
                      <a:pt x="17" y="0"/>
                    </a:lnTo>
                    <a:lnTo>
                      <a:pt x="24" y="49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2" name="Freeform 350"/>
              <p:cNvSpPr>
                <a:spLocks/>
              </p:cNvSpPr>
              <p:nvPr/>
            </p:nvSpPr>
            <p:spPr bwMode="auto">
              <a:xfrm rot="511185">
                <a:off x="3876822" y="2360291"/>
                <a:ext cx="47328" cy="94656"/>
              </a:xfrm>
              <a:custGeom>
                <a:avLst/>
                <a:gdLst/>
                <a:ahLst/>
                <a:cxnLst>
                  <a:cxn ang="0">
                    <a:pos x="26" y="50"/>
                  </a:cxn>
                  <a:cxn ang="0">
                    <a:pos x="7" y="52"/>
                  </a:cxn>
                  <a:cxn ang="0">
                    <a:pos x="0" y="2"/>
                  </a:cxn>
                  <a:cxn ang="0">
                    <a:pos x="17" y="0"/>
                  </a:cxn>
                  <a:cxn ang="0">
                    <a:pos x="26" y="50"/>
                  </a:cxn>
                </a:cxnLst>
                <a:rect l="0" t="0" r="r" b="b"/>
                <a:pathLst>
                  <a:path w="26" h="52">
                    <a:moveTo>
                      <a:pt x="26" y="50"/>
                    </a:moveTo>
                    <a:lnTo>
                      <a:pt x="7" y="52"/>
                    </a:lnTo>
                    <a:lnTo>
                      <a:pt x="0" y="2"/>
                    </a:lnTo>
                    <a:lnTo>
                      <a:pt x="17" y="0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3" name="Freeform 351"/>
              <p:cNvSpPr>
                <a:spLocks/>
              </p:cNvSpPr>
              <p:nvPr/>
            </p:nvSpPr>
            <p:spPr bwMode="auto">
              <a:xfrm rot="511185">
                <a:off x="3875081" y="2199896"/>
                <a:ext cx="47328" cy="94656"/>
              </a:xfrm>
              <a:custGeom>
                <a:avLst/>
                <a:gdLst/>
                <a:ahLst/>
                <a:cxnLst>
                  <a:cxn ang="0">
                    <a:pos x="26" y="47"/>
                  </a:cxn>
                  <a:cxn ang="0">
                    <a:pos x="7" y="52"/>
                  </a:cxn>
                  <a:cxn ang="0">
                    <a:pos x="0" y="2"/>
                  </a:cxn>
                  <a:cxn ang="0">
                    <a:pos x="16" y="0"/>
                  </a:cxn>
                  <a:cxn ang="0">
                    <a:pos x="26" y="47"/>
                  </a:cxn>
                </a:cxnLst>
                <a:rect l="0" t="0" r="r" b="b"/>
                <a:pathLst>
                  <a:path w="26" h="52">
                    <a:moveTo>
                      <a:pt x="26" y="47"/>
                    </a:moveTo>
                    <a:lnTo>
                      <a:pt x="7" y="52"/>
                    </a:lnTo>
                    <a:lnTo>
                      <a:pt x="0" y="2"/>
                    </a:lnTo>
                    <a:lnTo>
                      <a:pt x="16" y="0"/>
                    </a:lnTo>
                    <a:lnTo>
                      <a:pt x="26" y="47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4" name="Freeform 352"/>
              <p:cNvSpPr>
                <a:spLocks/>
              </p:cNvSpPr>
              <p:nvPr/>
            </p:nvSpPr>
            <p:spPr bwMode="auto">
              <a:xfrm rot="511185">
                <a:off x="3874149" y="2034101"/>
                <a:ext cx="47328" cy="94656"/>
              </a:xfrm>
              <a:custGeom>
                <a:avLst/>
                <a:gdLst/>
                <a:ahLst/>
                <a:cxnLst>
                  <a:cxn ang="0">
                    <a:pos x="26" y="49"/>
                  </a:cxn>
                  <a:cxn ang="0">
                    <a:pos x="9" y="52"/>
                  </a:cxn>
                  <a:cxn ang="0">
                    <a:pos x="0" y="2"/>
                  </a:cxn>
                  <a:cxn ang="0">
                    <a:pos x="19" y="0"/>
                  </a:cxn>
                  <a:cxn ang="0">
                    <a:pos x="26" y="49"/>
                  </a:cxn>
                </a:cxnLst>
                <a:rect l="0" t="0" r="r" b="b"/>
                <a:pathLst>
                  <a:path w="26" h="52">
                    <a:moveTo>
                      <a:pt x="26" y="49"/>
                    </a:moveTo>
                    <a:lnTo>
                      <a:pt x="9" y="52"/>
                    </a:lnTo>
                    <a:lnTo>
                      <a:pt x="0" y="2"/>
                    </a:lnTo>
                    <a:lnTo>
                      <a:pt x="19" y="0"/>
                    </a:lnTo>
                    <a:lnTo>
                      <a:pt x="26" y="49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5" name="Freeform 353"/>
              <p:cNvSpPr>
                <a:spLocks/>
              </p:cNvSpPr>
              <p:nvPr/>
            </p:nvSpPr>
            <p:spPr bwMode="auto">
              <a:xfrm rot="511185">
                <a:off x="3873217" y="1868307"/>
                <a:ext cx="47328" cy="94656"/>
              </a:xfrm>
              <a:custGeom>
                <a:avLst/>
                <a:gdLst/>
                <a:ahLst/>
                <a:cxnLst>
                  <a:cxn ang="0">
                    <a:pos x="26" y="50"/>
                  </a:cxn>
                  <a:cxn ang="0">
                    <a:pos x="9" y="52"/>
                  </a:cxn>
                  <a:cxn ang="0">
                    <a:pos x="0" y="2"/>
                  </a:cxn>
                  <a:cxn ang="0">
                    <a:pos x="18" y="0"/>
                  </a:cxn>
                  <a:cxn ang="0">
                    <a:pos x="26" y="50"/>
                  </a:cxn>
                </a:cxnLst>
                <a:rect l="0" t="0" r="r" b="b"/>
                <a:pathLst>
                  <a:path w="26" h="52">
                    <a:moveTo>
                      <a:pt x="26" y="50"/>
                    </a:moveTo>
                    <a:lnTo>
                      <a:pt x="9" y="52"/>
                    </a:lnTo>
                    <a:lnTo>
                      <a:pt x="0" y="2"/>
                    </a:lnTo>
                    <a:lnTo>
                      <a:pt x="18" y="0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6" name="Freeform 354"/>
              <p:cNvSpPr>
                <a:spLocks/>
              </p:cNvSpPr>
              <p:nvPr/>
            </p:nvSpPr>
            <p:spPr bwMode="auto">
              <a:xfrm rot="511185">
                <a:off x="3875107" y="1708048"/>
                <a:ext cx="41868" cy="94656"/>
              </a:xfrm>
              <a:custGeom>
                <a:avLst/>
                <a:gdLst/>
                <a:ahLst/>
                <a:cxnLst>
                  <a:cxn ang="0">
                    <a:pos x="23" y="47"/>
                  </a:cxn>
                  <a:cxn ang="0">
                    <a:pos x="7" y="52"/>
                  </a:cxn>
                  <a:cxn ang="0">
                    <a:pos x="0" y="2"/>
                  </a:cxn>
                  <a:cxn ang="0">
                    <a:pos x="16" y="0"/>
                  </a:cxn>
                  <a:cxn ang="0">
                    <a:pos x="23" y="47"/>
                  </a:cxn>
                </a:cxnLst>
                <a:rect l="0" t="0" r="r" b="b"/>
                <a:pathLst>
                  <a:path w="23" h="52">
                    <a:moveTo>
                      <a:pt x="23" y="47"/>
                    </a:moveTo>
                    <a:lnTo>
                      <a:pt x="7" y="52"/>
                    </a:lnTo>
                    <a:lnTo>
                      <a:pt x="0" y="2"/>
                    </a:lnTo>
                    <a:lnTo>
                      <a:pt x="16" y="0"/>
                    </a:lnTo>
                    <a:lnTo>
                      <a:pt x="23" y="47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7" name="Freeform 355"/>
              <p:cNvSpPr>
                <a:spLocks/>
              </p:cNvSpPr>
              <p:nvPr/>
            </p:nvSpPr>
            <p:spPr bwMode="auto">
              <a:xfrm rot="511185">
                <a:off x="3874175" y="1542253"/>
                <a:ext cx="41868" cy="94656"/>
              </a:xfrm>
              <a:custGeom>
                <a:avLst/>
                <a:gdLst/>
                <a:ahLst/>
                <a:cxnLst>
                  <a:cxn ang="0">
                    <a:pos x="23" y="49"/>
                  </a:cxn>
                  <a:cxn ang="0">
                    <a:pos x="7" y="52"/>
                  </a:cxn>
                  <a:cxn ang="0">
                    <a:pos x="0" y="2"/>
                  </a:cxn>
                  <a:cxn ang="0">
                    <a:pos x="16" y="0"/>
                  </a:cxn>
                  <a:cxn ang="0">
                    <a:pos x="23" y="49"/>
                  </a:cxn>
                </a:cxnLst>
                <a:rect l="0" t="0" r="r" b="b"/>
                <a:pathLst>
                  <a:path w="23" h="52">
                    <a:moveTo>
                      <a:pt x="23" y="49"/>
                    </a:moveTo>
                    <a:lnTo>
                      <a:pt x="7" y="52"/>
                    </a:lnTo>
                    <a:lnTo>
                      <a:pt x="0" y="2"/>
                    </a:lnTo>
                    <a:lnTo>
                      <a:pt x="16" y="0"/>
                    </a:lnTo>
                    <a:lnTo>
                      <a:pt x="23" y="49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8" name="Freeform 356"/>
              <p:cNvSpPr>
                <a:spLocks/>
              </p:cNvSpPr>
              <p:nvPr/>
            </p:nvSpPr>
            <p:spPr bwMode="auto">
              <a:xfrm rot="511185">
                <a:off x="3871413" y="1376593"/>
                <a:ext cx="47328" cy="94656"/>
              </a:xfrm>
              <a:custGeom>
                <a:avLst/>
                <a:gdLst/>
                <a:ahLst/>
                <a:cxnLst>
                  <a:cxn ang="0">
                    <a:pos x="26" y="50"/>
                  </a:cxn>
                  <a:cxn ang="0">
                    <a:pos x="7" y="52"/>
                  </a:cxn>
                  <a:cxn ang="0">
                    <a:pos x="0" y="5"/>
                  </a:cxn>
                  <a:cxn ang="0">
                    <a:pos x="17" y="0"/>
                  </a:cxn>
                  <a:cxn ang="0">
                    <a:pos x="26" y="50"/>
                  </a:cxn>
                </a:cxnLst>
                <a:rect l="0" t="0" r="r" b="b"/>
                <a:pathLst>
                  <a:path w="26" h="52">
                    <a:moveTo>
                      <a:pt x="26" y="50"/>
                    </a:moveTo>
                    <a:lnTo>
                      <a:pt x="7" y="52"/>
                    </a:lnTo>
                    <a:lnTo>
                      <a:pt x="0" y="5"/>
                    </a:lnTo>
                    <a:lnTo>
                      <a:pt x="17" y="0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1B18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9" name="Freeform 357"/>
              <p:cNvSpPr>
                <a:spLocks/>
              </p:cNvSpPr>
              <p:nvPr/>
            </p:nvSpPr>
            <p:spPr bwMode="auto">
              <a:xfrm rot="511185">
                <a:off x="3713406" y="1388139"/>
                <a:ext cx="176570" cy="52789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9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9">
                    <a:moveTo>
                      <a:pt x="97" y="14"/>
                    </a:moveTo>
                    <a:lnTo>
                      <a:pt x="2" y="29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0" name="Freeform 358"/>
              <p:cNvSpPr>
                <a:spLocks/>
              </p:cNvSpPr>
              <p:nvPr/>
            </p:nvSpPr>
            <p:spPr bwMode="auto">
              <a:xfrm rot="511185">
                <a:off x="3711613" y="1422861"/>
                <a:ext cx="176570" cy="56430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3" y="31"/>
                  </a:cxn>
                  <a:cxn ang="0">
                    <a:pos x="0" y="17"/>
                  </a:cxn>
                  <a:cxn ang="0">
                    <a:pos x="95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31">
                    <a:moveTo>
                      <a:pt x="97" y="14"/>
                    </a:moveTo>
                    <a:lnTo>
                      <a:pt x="3" y="31"/>
                    </a:lnTo>
                    <a:lnTo>
                      <a:pt x="0" y="17"/>
                    </a:lnTo>
                    <a:lnTo>
                      <a:pt x="95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1" name="Freeform 359"/>
              <p:cNvSpPr>
                <a:spLocks/>
              </p:cNvSpPr>
              <p:nvPr/>
            </p:nvSpPr>
            <p:spPr bwMode="auto">
              <a:xfrm rot="511185">
                <a:off x="3714743" y="1550323"/>
                <a:ext cx="176570" cy="54609"/>
              </a:xfrm>
              <a:custGeom>
                <a:avLst/>
                <a:gdLst/>
                <a:ahLst/>
                <a:cxnLst>
                  <a:cxn ang="0">
                    <a:pos x="97" y="16"/>
                  </a:cxn>
                  <a:cxn ang="0">
                    <a:pos x="3" y="30"/>
                  </a:cxn>
                  <a:cxn ang="0">
                    <a:pos x="0" y="16"/>
                  </a:cxn>
                  <a:cxn ang="0">
                    <a:pos x="95" y="0"/>
                  </a:cxn>
                  <a:cxn ang="0">
                    <a:pos x="97" y="16"/>
                  </a:cxn>
                </a:cxnLst>
                <a:rect l="0" t="0" r="r" b="b"/>
                <a:pathLst>
                  <a:path w="97" h="30">
                    <a:moveTo>
                      <a:pt x="97" y="16"/>
                    </a:moveTo>
                    <a:lnTo>
                      <a:pt x="3" y="30"/>
                    </a:lnTo>
                    <a:lnTo>
                      <a:pt x="0" y="16"/>
                    </a:lnTo>
                    <a:lnTo>
                      <a:pt x="95" y="0"/>
                    </a:lnTo>
                    <a:lnTo>
                      <a:pt x="97" y="16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2" name="Freeform 360"/>
              <p:cNvSpPr>
                <a:spLocks/>
              </p:cNvSpPr>
              <p:nvPr/>
            </p:nvSpPr>
            <p:spPr bwMode="auto">
              <a:xfrm rot="511185">
                <a:off x="3714761" y="1588821"/>
                <a:ext cx="174749" cy="50968"/>
              </a:xfrm>
              <a:custGeom>
                <a:avLst/>
                <a:gdLst/>
                <a:ahLst/>
                <a:cxnLst>
                  <a:cxn ang="0">
                    <a:pos x="96" y="14"/>
                  </a:cxn>
                  <a:cxn ang="0">
                    <a:pos x="2" y="28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6" y="14"/>
                  </a:cxn>
                </a:cxnLst>
                <a:rect l="0" t="0" r="r" b="b"/>
                <a:pathLst>
                  <a:path w="96" h="28">
                    <a:moveTo>
                      <a:pt x="96" y="14"/>
                    </a:moveTo>
                    <a:lnTo>
                      <a:pt x="2" y="28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6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3" name="Freeform 361"/>
              <p:cNvSpPr>
                <a:spLocks/>
              </p:cNvSpPr>
              <p:nvPr/>
            </p:nvSpPr>
            <p:spPr bwMode="auto">
              <a:xfrm rot="511185">
                <a:off x="3716079" y="1714327"/>
                <a:ext cx="176570" cy="52789"/>
              </a:xfrm>
              <a:custGeom>
                <a:avLst/>
                <a:gdLst/>
                <a:ahLst/>
                <a:cxnLst>
                  <a:cxn ang="0">
                    <a:pos x="97" y="15"/>
                  </a:cxn>
                  <a:cxn ang="0">
                    <a:pos x="3" y="29"/>
                  </a:cxn>
                  <a:cxn ang="0">
                    <a:pos x="0" y="15"/>
                  </a:cxn>
                  <a:cxn ang="0">
                    <a:pos x="95" y="0"/>
                  </a:cxn>
                  <a:cxn ang="0">
                    <a:pos x="97" y="15"/>
                  </a:cxn>
                </a:cxnLst>
                <a:rect l="0" t="0" r="r" b="b"/>
                <a:pathLst>
                  <a:path w="97" h="29">
                    <a:moveTo>
                      <a:pt x="97" y="15"/>
                    </a:moveTo>
                    <a:lnTo>
                      <a:pt x="3" y="29"/>
                    </a:lnTo>
                    <a:lnTo>
                      <a:pt x="0" y="15"/>
                    </a:lnTo>
                    <a:lnTo>
                      <a:pt x="95" y="0"/>
                    </a:lnTo>
                    <a:lnTo>
                      <a:pt x="97" y="1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4" name="Freeform 362"/>
              <p:cNvSpPr>
                <a:spLocks/>
              </p:cNvSpPr>
              <p:nvPr/>
            </p:nvSpPr>
            <p:spPr bwMode="auto">
              <a:xfrm rot="511185">
                <a:off x="3715682" y="1754751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8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2" y="28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5" name="Freeform 363"/>
              <p:cNvSpPr>
                <a:spLocks/>
              </p:cNvSpPr>
              <p:nvPr/>
            </p:nvSpPr>
            <p:spPr bwMode="auto">
              <a:xfrm rot="511185">
                <a:off x="3718822" y="1880257"/>
                <a:ext cx="174749" cy="52789"/>
              </a:xfrm>
              <a:custGeom>
                <a:avLst/>
                <a:gdLst/>
                <a:ahLst/>
                <a:cxnLst>
                  <a:cxn ang="0">
                    <a:pos x="96" y="14"/>
                  </a:cxn>
                  <a:cxn ang="0">
                    <a:pos x="2" y="29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6" y="14"/>
                  </a:cxn>
                </a:cxnLst>
                <a:rect l="0" t="0" r="r" b="b"/>
                <a:pathLst>
                  <a:path w="96" h="29">
                    <a:moveTo>
                      <a:pt x="96" y="14"/>
                    </a:moveTo>
                    <a:lnTo>
                      <a:pt x="2" y="29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6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6" name="Freeform 364"/>
              <p:cNvSpPr>
                <a:spLocks/>
              </p:cNvSpPr>
              <p:nvPr/>
            </p:nvSpPr>
            <p:spPr bwMode="auto">
              <a:xfrm rot="511185">
                <a:off x="3717019" y="1915116"/>
                <a:ext cx="176570" cy="56430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31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31">
                    <a:moveTo>
                      <a:pt x="97" y="14"/>
                    </a:moveTo>
                    <a:lnTo>
                      <a:pt x="2" y="31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7" name="Freeform 365"/>
              <p:cNvSpPr>
                <a:spLocks/>
              </p:cNvSpPr>
              <p:nvPr/>
            </p:nvSpPr>
            <p:spPr bwMode="auto">
              <a:xfrm rot="511185">
                <a:off x="3714747" y="2041767"/>
                <a:ext cx="176570" cy="54609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3" y="30"/>
                  </a:cxn>
                  <a:cxn ang="0">
                    <a:pos x="0" y="16"/>
                  </a:cxn>
                  <a:cxn ang="0">
                    <a:pos x="95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30">
                    <a:moveTo>
                      <a:pt x="97" y="14"/>
                    </a:moveTo>
                    <a:lnTo>
                      <a:pt x="3" y="30"/>
                    </a:lnTo>
                    <a:lnTo>
                      <a:pt x="0" y="16"/>
                    </a:lnTo>
                    <a:lnTo>
                      <a:pt x="95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8" name="Freeform 366"/>
              <p:cNvSpPr>
                <a:spLocks/>
              </p:cNvSpPr>
              <p:nvPr/>
            </p:nvSpPr>
            <p:spPr bwMode="auto">
              <a:xfrm rot="511185">
                <a:off x="3718355" y="2080940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8"/>
                  </a:cxn>
                  <a:cxn ang="0">
                    <a:pos x="0" y="14"/>
                  </a:cxn>
                  <a:cxn ang="0">
                    <a:pos x="95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2" y="28"/>
                    </a:lnTo>
                    <a:lnTo>
                      <a:pt x="0" y="14"/>
                    </a:lnTo>
                    <a:lnTo>
                      <a:pt x="95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9" name="Freeform 367"/>
              <p:cNvSpPr>
                <a:spLocks/>
              </p:cNvSpPr>
              <p:nvPr/>
            </p:nvSpPr>
            <p:spPr bwMode="auto">
              <a:xfrm rot="511185">
                <a:off x="3716084" y="2205772"/>
                <a:ext cx="176570" cy="52789"/>
              </a:xfrm>
              <a:custGeom>
                <a:avLst/>
                <a:gdLst/>
                <a:ahLst/>
                <a:cxnLst>
                  <a:cxn ang="0">
                    <a:pos x="97" y="15"/>
                  </a:cxn>
                  <a:cxn ang="0">
                    <a:pos x="3" y="29"/>
                  </a:cxn>
                  <a:cxn ang="0">
                    <a:pos x="0" y="15"/>
                  </a:cxn>
                  <a:cxn ang="0">
                    <a:pos x="95" y="0"/>
                  </a:cxn>
                  <a:cxn ang="0">
                    <a:pos x="97" y="15"/>
                  </a:cxn>
                </a:cxnLst>
                <a:rect l="0" t="0" r="r" b="b"/>
                <a:pathLst>
                  <a:path w="97" h="29">
                    <a:moveTo>
                      <a:pt x="97" y="15"/>
                    </a:moveTo>
                    <a:lnTo>
                      <a:pt x="3" y="29"/>
                    </a:lnTo>
                    <a:lnTo>
                      <a:pt x="0" y="15"/>
                    </a:lnTo>
                    <a:lnTo>
                      <a:pt x="95" y="0"/>
                    </a:lnTo>
                    <a:lnTo>
                      <a:pt x="97" y="1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0" name="Freeform 368"/>
              <p:cNvSpPr>
                <a:spLocks/>
              </p:cNvSpPr>
              <p:nvPr/>
            </p:nvSpPr>
            <p:spPr bwMode="auto">
              <a:xfrm rot="511185">
                <a:off x="3715687" y="2246196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8"/>
                  </a:cxn>
                  <a:cxn ang="0">
                    <a:pos x="0" y="14"/>
                  </a:cxn>
                  <a:cxn ang="0">
                    <a:pos x="97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2" y="28"/>
                    </a:lnTo>
                    <a:lnTo>
                      <a:pt x="0" y="14"/>
                    </a:lnTo>
                    <a:lnTo>
                      <a:pt x="97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1" name="Freeform 369"/>
              <p:cNvSpPr>
                <a:spLocks/>
              </p:cNvSpPr>
              <p:nvPr/>
            </p:nvSpPr>
            <p:spPr bwMode="auto">
              <a:xfrm rot="511185">
                <a:off x="3718951" y="2371847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8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2" y="28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2" name="Freeform 370"/>
              <p:cNvSpPr>
                <a:spLocks/>
              </p:cNvSpPr>
              <p:nvPr/>
            </p:nvSpPr>
            <p:spPr bwMode="auto">
              <a:xfrm rot="511185">
                <a:off x="3717428" y="2406590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8"/>
                  </a:cxn>
                  <a:cxn ang="0">
                    <a:pos x="0" y="14"/>
                  </a:cxn>
                  <a:cxn ang="0">
                    <a:pos x="95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2" y="28"/>
                    </a:lnTo>
                    <a:lnTo>
                      <a:pt x="0" y="14"/>
                    </a:lnTo>
                    <a:lnTo>
                      <a:pt x="95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3" name="Freeform 371"/>
              <p:cNvSpPr>
                <a:spLocks/>
              </p:cNvSpPr>
              <p:nvPr/>
            </p:nvSpPr>
            <p:spPr bwMode="auto">
              <a:xfrm rot="511185">
                <a:off x="3720153" y="2534021"/>
                <a:ext cx="176570" cy="54609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30"/>
                  </a:cxn>
                  <a:cxn ang="0">
                    <a:pos x="0" y="16"/>
                  </a:cxn>
                  <a:cxn ang="0">
                    <a:pos x="94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30">
                    <a:moveTo>
                      <a:pt x="97" y="14"/>
                    </a:moveTo>
                    <a:lnTo>
                      <a:pt x="2" y="30"/>
                    </a:lnTo>
                    <a:lnTo>
                      <a:pt x="0" y="16"/>
                    </a:lnTo>
                    <a:lnTo>
                      <a:pt x="94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4" name="Freeform 372"/>
              <p:cNvSpPr>
                <a:spLocks/>
              </p:cNvSpPr>
              <p:nvPr/>
            </p:nvSpPr>
            <p:spPr bwMode="auto">
              <a:xfrm rot="511185">
                <a:off x="3718360" y="2572384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3" y="28"/>
                  </a:cxn>
                  <a:cxn ang="0">
                    <a:pos x="0" y="14"/>
                  </a:cxn>
                  <a:cxn ang="0">
                    <a:pos x="95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3" y="28"/>
                    </a:lnTo>
                    <a:lnTo>
                      <a:pt x="0" y="14"/>
                    </a:lnTo>
                    <a:lnTo>
                      <a:pt x="95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5" name="Freeform 373"/>
              <p:cNvSpPr>
                <a:spLocks/>
              </p:cNvSpPr>
              <p:nvPr/>
            </p:nvSpPr>
            <p:spPr bwMode="auto">
              <a:xfrm rot="511185">
                <a:off x="3721490" y="2698025"/>
                <a:ext cx="176570" cy="52789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9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9">
                    <a:moveTo>
                      <a:pt x="97" y="14"/>
                    </a:moveTo>
                    <a:lnTo>
                      <a:pt x="2" y="29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6" name="Freeform 374"/>
              <p:cNvSpPr>
                <a:spLocks/>
              </p:cNvSpPr>
              <p:nvPr/>
            </p:nvSpPr>
            <p:spPr bwMode="auto">
              <a:xfrm rot="511185">
                <a:off x="3719696" y="2732749"/>
                <a:ext cx="176570" cy="56430"/>
              </a:xfrm>
              <a:custGeom>
                <a:avLst/>
                <a:gdLst/>
                <a:ahLst/>
                <a:cxnLst>
                  <a:cxn ang="0">
                    <a:pos x="97" y="17"/>
                  </a:cxn>
                  <a:cxn ang="0">
                    <a:pos x="3" y="31"/>
                  </a:cxn>
                  <a:cxn ang="0">
                    <a:pos x="0" y="17"/>
                  </a:cxn>
                  <a:cxn ang="0">
                    <a:pos x="95" y="0"/>
                  </a:cxn>
                  <a:cxn ang="0">
                    <a:pos x="97" y="17"/>
                  </a:cxn>
                </a:cxnLst>
                <a:rect l="0" t="0" r="r" b="b"/>
                <a:pathLst>
                  <a:path w="97" h="31">
                    <a:moveTo>
                      <a:pt x="97" y="17"/>
                    </a:moveTo>
                    <a:lnTo>
                      <a:pt x="3" y="31"/>
                    </a:lnTo>
                    <a:lnTo>
                      <a:pt x="0" y="17"/>
                    </a:lnTo>
                    <a:lnTo>
                      <a:pt x="95" y="0"/>
                    </a:lnTo>
                    <a:lnTo>
                      <a:pt x="97" y="17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7" name="Freeform 375"/>
              <p:cNvSpPr>
                <a:spLocks/>
              </p:cNvSpPr>
              <p:nvPr/>
            </p:nvSpPr>
            <p:spPr bwMode="auto">
              <a:xfrm rot="511185">
                <a:off x="3722556" y="2863830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0" y="28"/>
                  </a:cxn>
                  <a:cxn ang="0">
                    <a:pos x="0" y="14"/>
                  </a:cxn>
                  <a:cxn ang="0">
                    <a:pos x="95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0" y="28"/>
                    </a:lnTo>
                    <a:lnTo>
                      <a:pt x="0" y="14"/>
                    </a:lnTo>
                    <a:lnTo>
                      <a:pt x="95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8" name="Freeform 376"/>
              <p:cNvSpPr>
                <a:spLocks/>
              </p:cNvSpPr>
              <p:nvPr/>
            </p:nvSpPr>
            <p:spPr bwMode="auto">
              <a:xfrm rot="511185">
                <a:off x="3722843" y="2898709"/>
                <a:ext cx="174749" cy="50968"/>
              </a:xfrm>
              <a:custGeom>
                <a:avLst/>
                <a:gdLst/>
                <a:ahLst/>
                <a:cxnLst>
                  <a:cxn ang="0">
                    <a:pos x="96" y="14"/>
                  </a:cxn>
                  <a:cxn ang="0">
                    <a:pos x="2" y="28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6" y="14"/>
                  </a:cxn>
                </a:cxnLst>
                <a:rect l="0" t="0" r="r" b="b"/>
                <a:pathLst>
                  <a:path w="96" h="28">
                    <a:moveTo>
                      <a:pt x="96" y="14"/>
                    </a:moveTo>
                    <a:lnTo>
                      <a:pt x="2" y="28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6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9" name="Freeform 377"/>
              <p:cNvSpPr>
                <a:spLocks/>
              </p:cNvSpPr>
              <p:nvPr/>
            </p:nvSpPr>
            <p:spPr bwMode="auto">
              <a:xfrm rot="511185">
                <a:off x="3720427" y="3025485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8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2" y="28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0" name="Freeform 378"/>
              <p:cNvSpPr>
                <a:spLocks/>
              </p:cNvSpPr>
              <p:nvPr/>
            </p:nvSpPr>
            <p:spPr bwMode="auto">
              <a:xfrm rot="511185">
                <a:off x="3723764" y="3064638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8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2" y="28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1" name="Freeform 379"/>
              <p:cNvSpPr>
                <a:spLocks/>
              </p:cNvSpPr>
              <p:nvPr/>
            </p:nvSpPr>
            <p:spPr bwMode="auto">
              <a:xfrm rot="511185">
                <a:off x="3721494" y="3189470"/>
                <a:ext cx="176570" cy="52789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3" y="29"/>
                  </a:cxn>
                  <a:cxn ang="0">
                    <a:pos x="0" y="14"/>
                  </a:cxn>
                  <a:cxn ang="0">
                    <a:pos x="95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9">
                    <a:moveTo>
                      <a:pt x="97" y="14"/>
                    </a:moveTo>
                    <a:lnTo>
                      <a:pt x="3" y="29"/>
                    </a:lnTo>
                    <a:lnTo>
                      <a:pt x="0" y="14"/>
                    </a:lnTo>
                    <a:lnTo>
                      <a:pt x="95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2" name="Freeform 380"/>
              <p:cNvSpPr>
                <a:spLocks/>
              </p:cNvSpPr>
              <p:nvPr/>
            </p:nvSpPr>
            <p:spPr bwMode="auto">
              <a:xfrm rot="511185">
                <a:off x="3721511" y="3224328"/>
                <a:ext cx="174749" cy="56430"/>
              </a:xfrm>
              <a:custGeom>
                <a:avLst/>
                <a:gdLst/>
                <a:ahLst/>
                <a:cxnLst>
                  <a:cxn ang="0">
                    <a:pos x="96" y="14"/>
                  </a:cxn>
                  <a:cxn ang="0">
                    <a:pos x="2" y="31"/>
                  </a:cxn>
                  <a:cxn ang="0">
                    <a:pos x="0" y="17"/>
                  </a:cxn>
                  <a:cxn ang="0">
                    <a:pos x="94" y="0"/>
                  </a:cxn>
                  <a:cxn ang="0">
                    <a:pos x="96" y="14"/>
                  </a:cxn>
                </a:cxnLst>
                <a:rect l="0" t="0" r="r" b="b"/>
                <a:pathLst>
                  <a:path w="96" h="31">
                    <a:moveTo>
                      <a:pt x="96" y="14"/>
                    </a:moveTo>
                    <a:lnTo>
                      <a:pt x="2" y="31"/>
                    </a:lnTo>
                    <a:lnTo>
                      <a:pt x="0" y="17"/>
                    </a:lnTo>
                    <a:lnTo>
                      <a:pt x="94" y="0"/>
                    </a:lnTo>
                    <a:lnTo>
                      <a:pt x="96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3" name="Freeform 381"/>
              <p:cNvSpPr>
                <a:spLocks/>
              </p:cNvSpPr>
              <p:nvPr/>
            </p:nvSpPr>
            <p:spPr bwMode="auto">
              <a:xfrm rot="511185">
                <a:off x="3722830" y="3351654"/>
                <a:ext cx="176570" cy="54609"/>
              </a:xfrm>
              <a:custGeom>
                <a:avLst/>
                <a:gdLst/>
                <a:ahLst/>
                <a:cxnLst>
                  <a:cxn ang="0">
                    <a:pos x="97" y="16"/>
                  </a:cxn>
                  <a:cxn ang="0">
                    <a:pos x="3" y="30"/>
                  </a:cxn>
                  <a:cxn ang="0">
                    <a:pos x="0" y="16"/>
                  </a:cxn>
                  <a:cxn ang="0">
                    <a:pos x="95" y="0"/>
                  </a:cxn>
                  <a:cxn ang="0">
                    <a:pos x="97" y="16"/>
                  </a:cxn>
                </a:cxnLst>
                <a:rect l="0" t="0" r="r" b="b"/>
                <a:pathLst>
                  <a:path w="97" h="30">
                    <a:moveTo>
                      <a:pt x="97" y="16"/>
                    </a:moveTo>
                    <a:lnTo>
                      <a:pt x="3" y="30"/>
                    </a:lnTo>
                    <a:lnTo>
                      <a:pt x="0" y="16"/>
                    </a:lnTo>
                    <a:lnTo>
                      <a:pt x="95" y="0"/>
                    </a:lnTo>
                    <a:lnTo>
                      <a:pt x="97" y="16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4" name="Freeform 382"/>
              <p:cNvSpPr>
                <a:spLocks/>
              </p:cNvSpPr>
              <p:nvPr/>
            </p:nvSpPr>
            <p:spPr bwMode="auto">
              <a:xfrm rot="511185">
                <a:off x="3722837" y="3390287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8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2" y="28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5" name="Freeform 383"/>
              <p:cNvSpPr>
                <a:spLocks/>
              </p:cNvSpPr>
              <p:nvPr/>
            </p:nvSpPr>
            <p:spPr bwMode="auto">
              <a:xfrm rot="511185">
                <a:off x="3725977" y="3515793"/>
                <a:ext cx="174749" cy="52789"/>
              </a:xfrm>
              <a:custGeom>
                <a:avLst/>
                <a:gdLst/>
                <a:ahLst/>
                <a:cxnLst>
                  <a:cxn ang="0">
                    <a:pos x="96" y="15"/>
                  </a:cxn>
                  <a:cxn ang="0">
                    <a:pos x="2" y="29"/>
                  </a:cxn>
                  <a:cxn ang="0">
                    <a:pos x="0" y="15"/>
                  </a:cxn>
                  <a:cxn ang="0">
                    <a:pos x="94" y="0"/>
                  </a:cxn>
                  <a:cxn ang="0">
                    <a:pos x="96" y="15"/>
                  </a:cxn>
                </a:cxnLst>
                <a:rect l="0" t="0" r="r" b="b"/>
                <a:pathLst>
                  <a:path w="96" h="29">
                    <a:moveTo>
                      <a:pt x="96" y="15"/>
                    </a:moveTo>
                    <a:lnTo>
                      <a:pt x="2" y="29"/>
                    </a:lnTo>
                    <a:lnTo>
                      <a:pt x="0" y="15"/>
                    </a:lnTo>
                    <a:lnTo>
                      <a:pt x="94" y="0"/>
                    </a:lnTo>
                    <a:lnTo>
                      <a:pt x="96" y="1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6" name="Freeform 384"/>
              <p:cNvSpPr>
                <a:spLocks/>
              </p:cNvSpPr>
              <p:nvPr/>
            </p:nvSpPr>
            <p:spPr bwMode="auto">
              <a:xfrm rot="511185">
                <a:off x="3723769" y="3556082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8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2" y="28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7" name="Freeform 385"/>
              <p:cNvSpPr>
                <a:spLocks/>
              </p:cNvSpPr>
              <p:nvPr/>
            </p:nvSpPr>
            <p:spPr bwMode="auto">
              <a:xfrm rot="511185">
                <a:off x="3726899" y="3681723"/>
                <a:ext cx="176570" cy="52789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9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9">
                    <a:moveTo>
                      <a:pt x="97" y="14"/>
                    </a:moveTo>
                    <a:lnTo>
                      <a:pt x="2" y="29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8" name="Freeform 386"/>
              <p:cNvSpPr>
                <a:spLocks/>
              </p:cNvSpPr>
              <p:nvPr/>
            </p:nvSpPr>
            <p:spPr bwMode="auto">
              <a:xfrm rot="511185">
                <a:off x="3725105" y="3716447"/>
                <a:ext cx="176570" cy="56430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31"/>
                  </a:cxn>
                  <a:cxn ang="0">
                    <a:pos x="0" y="14"/>
                  </a:cxn>
                  <a:cxn ang="0">
                    <a:pos x="95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31">
                    <a:moveTo>
                      <a:pt x="97" y="14"/>
                    </a:moveTo>
                    <a:lnTo>
                      <a:pt x="2" y="31"/>
                    </a:lnTo>
                    <a:lnTo>
                      <a:pt x="0" y="14"/>
                    </a:lnTo>
                    <a:lnTo>
                      <a:pt x="95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9" name="Freeform 387"/>
              <p:cNvSpPr>
                <a:spLocks/>
              </p:cNvSpPr>
              <p:nvPr/>
            </p:nvSpPr>
            <p:spPr bwMode="auto">
              <a:xfrm rot="511185">
                <a:off x="3722805" y="3843503"/>
                <a:ext cx="182030" cy="54609"/>
              </a:xfrm>
              <a:custGeom>
                <a:avLst/>
                <a:gdLst/>
                <a:ahLst/>
                <a:cxnLst>
                  <a:cxn ang="0">
                    <a:pos x="100" y="14"/>
                  </a:cxn>
                  <a:cxn ang="0">
                    <a:pos x="3" y="30"/>
                  </a:cxn>
                  <a:cxn ang="0">
                    <a:pos x="0" y="16"/>
                  </a:cxn>
                  <a:cxn ang="0">
                    <a:pos x="97" y="0"/>
                  </a:cxn>
                  <a:cxn ang="0">
                    <a:pos x="100" y="14"/>
                  </a:cxn>
                </a:cxnLst>
                <a:rect l="0" t="0" r="r" b="b"/>
                <a:pathLst>
                  <a:path w="100" h="30">
                    <a:moveTo>
                      <a:pt x="100" y="14"/>
                    </a:moveTo>
                    <a:lnTo>
                      <a:pt x="3" y="30"/>
                    </a:lnTo>
                    <a:lnTo>
                      <a:pt x="0" y="16"/>
                    </a:lnTo>
                    <a:lnTo>
                      <a:pt x="97" y="0"/>
                    </a:lnTo>
                    <a:lnTo>
                      <a:pt x="100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0" name="Freeform 388"/>
              <p:cNvSpPr>
                <a:spLocks/>
              </p:cNvSpPr>
              <p:nvPr/>
            </p:nvSpPr>
            <p:spPr bwMode="auto">
              <a:xfrm rot="511185">
                <a:off x="3726442" y="3882272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3" y="28"/>
                  </a:cxn>
                  <a:cxn ang="0">
                    <a:pos x="0" y="14"/>
                  </a:cxn>
                  <a:cxn ang="0">
                    <a:pos x="95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3" y="28"/>
                    </a:lnTo>
                    <a:lnTo>
                      <a:pt x="0" y="14"/>
                    </a:lnTo>
                    <a:lnTo>
                      <a:pt x="95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1" name="Freeform 389"/>
              <p:cNvSpPr>
                <a:spLocks/>
              </p:cNvSpPr>
              <p:nvPr/>
            </p:nvSpPr>
            <p:spPr bwMode="auto">
              <a:xfrm rot="511185">
                <a:off x="3725971" y="4007373"/>
                <a:ext cx="176570" cy="52789"/>
              </a:xfrm>
              <a:custGeom>
                <a:avLst/>
                <a:gdLst/>
                <a:ahLst/>
                <a:cxnLst>
                  <a:cxn ang="0">
                    <a:pos x="97" y="15"/>
                  </a:cxn>
                  <a:cxn ang="0">
                    <a:pos x="2" y="29"/>
                  </a:cxn>
                  <a:cxn ang="0">
                    <a:pos x="0" y="15"/>
                  </a:cxn>
                  <a:cxn ang="0">
                    <a:pos x="94" y="0"/>
                  </a:cxn>
                  <a:cxn ang="0">
                    <a:pos x="97" y="15"/>
                  </a:cxn>
                </a:cxnLst>
                <a:rect l="0" t="0" r="r" b="b"/>
                <a:pathLst>
                  <a:path w="97" h="29">
                    <a:moveTo>
                      <a:pt x="97" y="15"/>
                    </a:moveTo>
                    <a:lnTo>
                      <a:pt x="2" y="29"/>
                    </a:lnTo>
                    <a:lnTo>
                      <a:pt x="0" y="15"/>
                    </a:lnTo>
                    <a:lnTo>
                      <a:pt x="94" y="0"/>
                    </a:lnTo>
                    <a:lnTo>
                      <a:pt x="97" y="1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2" name="Freeform 390"/>
              <p:cNvSpPr>
                <a:spLocks/>
              </p:cNvSpPr>
              <p:nvPr/>
            </p:nvSpPr>
            <p:spPr bwMode="auto">
              <a:xfrm rot="511185">
                <a:off x="3727374" y="4048067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0" y="28"/>
                  </a:cxn>
                  <a:cxn ang="0">
                    <a:pos x="0" y="14"/>
                  </a:cxn>
                  <a:cxn ang="0">
                    <a:pos x="95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0" y="28"/>
                    </a:lnTo>
                    <a:lnTo>
                      <a:pt x="0" y="14"/>
                    </a:lnTo>
                    <a:lnTo>
                      <a:pt x="95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3" name="Freeform 391"/>
              <p:cNvSpPr>
                <a:spLocks/>
              </p:cNvSpPr>
              <p:nvPr/>
            </p:nvSpPr>
            <p:spPr bwMode="auto">
              <a:xfrm rot="511185">
                <a:off x="3726903" y="4173168"/>
                <a:ext cx="176570" cy="52789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9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9">
                    <a:moveTo>
                      <a:pt x="97" y="14"/>
                    </a:moveTo>
                    <a:lnTo>
                      <a:pt x="2" y="29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4" name="Freeform 392"/>
              <p:cNvSpPr>
                <a:spLocks/>
              </p:cNvSpPr>
              <p:nvPr/>
            </p:nvSpPr>
            <p:spPr bwMode="auto">
              <a:xfrm rot="511185">
                <a:off x="3725515" y="4207921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3" y="28"/>
                  </a:cxn>
                  <a:cxn ang="0">
                    <a:pos x="0" y="14"/>
                  </a:cxn>
                  <a:cxn ang="0">
                    <a:pos x="95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3" y="28"/>
                    </a:lnTo>
                    <a:lnTo>
                      <a:pt x="0" y="14"/>
                    </a:lnTo>
                    <a:lnTo>
                      <a:pt x="95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5" name="Freeform 393"/>
              <p:cNvSpPr>
                <a:spLocks/>
              </p:cNvSpPr>
              <p:nvPr/>
            </p:nvSpPr>
            <p:spPr bwMode="auto">
              <a:xfrm rot="511185">
                <a:off x="3728240" y="4335352"/>
                <a:ext cx="176570" cy="54609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30"/>
                  </a:cxn>
                  <a:cxn ang="0">
                    <a:pos x="0" y="16"/>
                  </a:cxn>
                  <a:cxn ang="0">
                    <a:pos x="95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30">
                    <a:moveTo>
                      <a:pt x="97" y="14"/>
                    </a:moveTo>
                    <a:lnTo>
                      <a:pt x="2" y="30"/>
                    </a:lnTo>
                    <a:lnTo>
                      <a:pt x="0" y="16"/>
                    </a:lnTo>
                    <a:lnTo>
                      <a:pt x="95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6" name="Freeform 394"/>
              <p:cNvSpPr>
                <a:spLocks/>
              </p:cNvSpPr>
              <p:nvPr/>
            </p:nvSpPr>
            <p:spPr bwMode="auto">
              <a:xfrm rot="511185">
                <a:off x="3726447" y="4373716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3" y="28"/>
                  </a:cxn>
                  <a:cxn ang="0">
                    <a:pos x="0" y="14"/>
                  </a:cxn>
                  <a:cxn ang="0">
                    <a:pos x="95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3" y="28"/>
                    </a:lnTo>
                    <a:lnTo>
                      <a:pt x="0" y="14"/>
                    </a:lnTo>
                    <a:lnTo>
                      <a:pt x="95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7" name="Freeform 395"/>
              <p:cNvSpPr>
                <a:spLocks/>
              </p:cNvSpPr>
              <p:nvPr/>
            </p:nvSpPr>
            <p:spPr bwMode="auto">
              <a:xfrm rot="511185">
                <a:off x="3729576" y="4499356"/>
                <a:ext cx="176570" cy="52789"/>
              </a:xfrm>
              <a:custGeom>
                <a:avLst/>
                <a:gdLst/>
                <a:ahLst/>
                <a:cxnLst>
                  <a:cxn ang="0">
                    <a:pos x="97" y="15"/>
                  </a:cxn>
                  <a:cxn ang="0">
                    <a:pos x="3" y="29"/>
                  </a:cxn>
                  <a:cxn ang="0">
                    <a:pos x="0" y="15"/>
                  </a:cxn>
                  <a:cxn ang="0">
                    <a:pos x="95" y="0"/>
                  </a:cxn>
                  <a:cxn ang="0">
                    <a:pos x="97" y="15"/>
                  </a:cxn>
                </a:cxnLst>
                <a:rect l="0" t="0" r="r" b="b"/>
                <a:pathLst>
                  <a:path w="97" h="29">
                    <a:moveTo>
                      <a:pt x="97" y="15"/>
                    </a:moveTo>
                    <a:lnTo>
                      <a:pt x="3" y="29"/>
                    </a:lnTo>
                    <a:lnTo>
                      <a:pt x="0" y="15"/>
                    </a:lnTo>
                    <a:lnTo>
                      <a:pt x="95" y="0"/>
                    </a:lnTo>
                    <a:lnTo>
                      <a:pt x="97" y="1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8" name="Freeform 396"/>
              <p:cNvSpPr>
                <a:spLocks/>
              </p:cNvSpPr>
              <p:nvPr/>
            </p:nvSpPr>
            <p:spPr bwMode="auto">
              <a:xfrm rot="511185">
                <a:off x="3729594" y="4534215"/>
                <a:ext cx="174749" cy="56430"/>
              </a:xfrm>
              <a:custGeom>
                <a:avLst/>
                <a:gdLst/>
                <a:ahLst/>
                <a:cxnLst>
                  <a:cxn ang="0">
                    <a:pos x="96" y="17"/>
                  </a:cxn>
                  <a:cxn ang="0">
                    <a:pos x="2" y="31"/>
                  </a:cxn>
                  <a:cxn ang="0">
                    <a:pos x="0" y="17"/>
                  </a:cxn>
                  <a:cxn ang="0">
                    <a:pos x="94" y="0"/>
                  </a:cxn>
                  <a:cxn ang="0">
                    <a:pos x="96" y="17"/>
                  </a:cxn>
                </a:cxnLst>
                <a:rect l="0" t="0" r="r" b="b"/>
                <a:pathLst>
                  <a:path w="96" h="31">
                    <a:moveTo>
                      <a:pt x="96" y="17"/>
                    </a:moveTo>
                    <a:lnTo>
                      <a:pt x="2" y="31"/>
                    </a:lnTo>
                    <a:lnTo>
                      <a:pt x="0" y="17"/>
                    </a:lnTo>
                    <a:lnTo>
                      <a:pt x="94" y="0"/>
                    </a:lnTo>
                    <a:lnTo>
                      <a:pt x="96" y="17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9" name="Freeform 397"/>
              <p:cNvSpPr>
                <a:spLocks/>
              </p:cNvSpPr>
              <p:nvPr/>
            </p:nvSpPr>
            <p:spPr bwMode="auto">
              <a:xfrm rot="511185">
                <a:off x="3730508" y="4665151"/>
                <a:ext cx="176570" cy="52789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3" y="29"/>
                  </a:cxn>
                  <a:cxn ang="0">
                    <a:pos x="0" y="14"/>
                  </a:cxn>
                  <a:cxn ang="0">
                    <a:pos x="95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9">
                    <a:moveTo>
                      <a:pt x="97" y="14"/>
                    </a:moveTo>
                    <a:lnTo>
                      <a:pt x="3" y="29"/>
                    </a:lnTo>
                    <a:lnTo>
                      <a:pt x="0" y="14"/>
                    </a:lnTo>
                    <a:lnTo>
                      <a:pt x="95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0" name="Freeform 398"/>
              <p:cNvSpPr>
                <a:spLocks/>
              </p:cNvSpPr>
              <p:nvPr/>
            </p:nvSpPr>
            <p:spPr bwMode="auto">
              <a:xfrm rot="511185">
                <a:off x="3730920" y="4700175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8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2" y="28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1" name="Freeform 399"/>
              <p:cNvSpPr>
                <a:spLocks/>
              </p:cNvSpPr>
              <p:nvPr/>
            </p:nvSpPr>
            <p:spPr bwMode="auto">
              <a:xfrm rot="511185">
                <a:off x="3728514" y="4826816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3" y="28"/>
                  </a:cxn>
                  <a:cxn ang="0">
                    <a:pos x="0" y="14"/>
                  </a:cxn>
                  <a:cxn ang="0">
                    <a:pos x="97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3" y="28"/>
                    </a:lnTo>
                    <a:lnTo>
                      <a:pt x="0" y="14"/>
                    </a:lnTo>
                    <a:lnTo>
                      <a:pt x="97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2" name="Freeform 400"/>
              <p:cNvSpPr>
                <a:spLocks/>
              </p:cNvSpPr>
              <p:nvPr/>
            </p:nvSpPr>
            <p:spPr bwMode="auto">
              <a:xfrm rot="511185">
                <a:off x="3731852" y="4865970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8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2" y="28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3" name="Freeform 401"/>
              <p:cNvSpPr>
                <a:spLocks/>
              </p:cNvSpPr>
              <p:nvPr/>
            </p:nvSpPr>
            <p:spPr bwMode="auto">
              <a:xfrm rot="511185">
                <a:off x="3729581" y="4990801"/>
                <a:ext cx="176570" cy="52789"/>
              </a:xfrm>
              <a:custGeom>
                <a:avLst/>
                <a:gdLst/>
                <a:ahLst/>
                <a:cxnLst>
                  <a:cxn ang="0">
                    <a:pos x="97" y="15"/>
                  </a:cxn>
                  <a:cxn ang="0">
                    <a:pos x="3" y="29"/>
                  </a:cxn>
                  <a:cxn ang="0">
                    <a:pos x="0" y="15"/>
                  </a:cxn>
                  <a:cxn ang="0">
                    <a:pos x="95" y="0"/>
                  </a:cxn>
                  <a:cxn ang="0">
                    <a:pos x="97" y="15"/>
                  </a:cxn>
                </a:cxnLst>
                <a:rect l="0" t="0" r="r" b="b"/>
                <a:pathLst>
                  <a:path w="97" h="29">
                    <a:moveTo>
                      <a:pt x="97" y="15"/>
                    </a:moveTo>
                    <a:lnTo>
                      <a:pt x="3" y="29"/>
                    </a:lnTo>
                    <a:lnTo>
                      <a:pt x="0" y="15"/>
                    </a:lnTo>
                    <a:lnTo>
                      <a:pt x="95" y="0"/>
                    </a:lnTo>
                    <a:lnTo>
                      <a:pt x="97" y="1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4" name="Freeform 402"/>
              <p:cNvSpPr>
                <a:spLocks/>
              </p:cNvSpPr>
              <p:nvPr/>
            </p:nvSpPr>
            <p:spPr bwMode="auto">
              <a:xfrm rot="511185">
                <a:off x="3733189" y="5026333"/>
                <a:ext cx="176570" cy="56430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0" y="31"/>
                  </a:cxn>
                  <a:cxn ang="0">
                    <a:pos x="0" y="17"/>
                  </a:cxn>
                  <a:cxn ang="0">
                    <a:pos x="95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31">
                    <a:moveTo>
                      <a:pt x="97" y="14"/>
                    </a:moveTo>
                    <a:lnTo>
                      <a:pt x="0" y="31"/>
                    </a:lnTo>
                    <a:lnTo>
                      <a:pt x="0" y="17"/>
                    </a:lnTo>
                    <a:lnTo>
                      <a:pt x="95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5" name="Freeform 403"/>
              <p:cNvSpPr>
                <a:spLocks/>
              </p:cNvSpPr>
              <p:nvPr/>
            </p:nvSpPr>
            <p:spPr bwMode="auto">
              <a:xfrm rot="511185">
                <a:off x="3732458" y="5156741"/>
                <a:ext cx="174749" cy="50968"/>
              </a:xfrm>
              <a:custGeom>
                <a:avLst/>
                <a:gdLst/>
                <a:ahLst/>
                <a:cxnLst>
                  <a:cxn ang="0">
                    <a:pos x="96" y="14"/>
                  </a:cxn>
                  <a:cxn ang="0">
                    <a:pos x="2" y="28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6" y="14"/>
                  </a:cxn>
                </a:cxnLst>
                <a:rect l="0" t="0" r="r" b="b"/>
                <a:pathLst>
                  <a:path w="96" h="28">
                    <a:moveTo>
                      <a:pt x="96" y="14"/>
                    </a:moveTo>
                    <a:lnTo>
                      <a:pt x="2" y="28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6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6" name="Freeform 404"/>
              <p:cNvSpPr>
                <a:spLocks/>
              </p:cNvSpPr>
              <p:nvPr/>
            </p:nvSpPr>
            <p:spPr bwMode="auto">
              <a:xfrm rot="511185">
                <a:off x="3730925" y="5191619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8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2" y="28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7" name="Freeform 405"/>
              <p:cNvSpPr>
                <a:spLocks/>
              </p:cNvSpPr>
              <p:nvPr/>
            </p:nvSpPr>
            <p:spPr bwMode="auto">
              <a:xfrm rot="511185">
                <a:off x="3733920" y="5319070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8"/>
                  </a:cxn>
                  <a:cxn ang="0">
                    <a:pos x="0" y="14"/>
                  </a:cxn>
                  <a:cxn ang="0">
                    <a:pos x="94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2" y="28"/>
                    </a:lnTo>
                    <a:lnTo>
                      <a:pt x="0" y="14"/>
                    </a:lnTo>
                    <a:lnTo>
                      <a:pt x="94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8" name="Freeform 406"/>
              <p:cNvSpPr>
                <a:spLocks/>
              </p:cNvSpPr>
              <p:nvPr/>
            </p:nvSpPr>
            <p:spPr bwMode="auto">
              <a:xfrm rot="511185">
                <a:off x="3731857" y="5357414"/>
                <a:ext cx="176570" cy="50968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2" y="28"/>
                  </a:cxn>
                  <a:cxn ang="0">
                    <a:pos x="0" y="14"/>
                  </a:cxn>
                  <a:cxn ang="0">
                    <a:pos x="95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28">
                    <a:moveTo>
                      <a:pt x="97" y="14"/>
                    </a:moveTo>
                    <a:lnTo>
                      <a:pt x="2" y="28"/>
                    </a:lnTo>
                    <a:lnTo>
                      <a:pt x="0" y="14"/>
                    </a:lnTo>
                    <a:lnTo>
                      <a:pt x="95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9" name="Freeform 407"/>
              <p:cNvSpPr>
                <a:spLocks/>
              </p:cNvSpPr>
              <p:nvPr/>
            </p:nvSpPr>
            <p:spPr bwMode="auto">
              <a:xfrm rot="511185">
                <a:off x="3734986" y="5483054"/>
                <a:ext cx="176570" cy="52789"/>
              </a:xfrm>
              <a:custGeom>
                <a:avLst/>
                <a:gdLst/>
                <a:ahLst/>
                <a:cxnLst>
                  <a:cxn ang="0">
                    <a:pos x="97" y="15"/>
                  </a:cxn>
                  <a:cxn ang="0">
                    <a:pos x="2" y="29"/>
                  </a:cxn>
                  <a:cxn ang="0">
                    <a:pos x="0" y="15"/>
                  </a:cxn>
                  <a:cxn ang="0">
                    <a:pos x="94" y="0"/>
                  </a:cxn>
                  <a:cxn ang="0">
                    <a:pos x="97" y="15"/>
                  </a:cxn>
                </a:cxnLst>
                <a:rect l="0" t="0" r="r" b="b"/>
                <a:pathLst>
                  <a:path w="97" h="29">
                    <a:moveTo>
                      <a:pt x="97" y="15"/>
                    </a:moveTo>
                    <a:lnTo>
                      <a:pt x="2" y="29"/>
                    </a:lnTo>
                    <a:lnTo>
                      <a:pt x="0" y="15"/>
                    </a:lnTo>
                    <a:lnTo>
                      <a:pt x="94" y="0"/>
                    </a:lnTo>
                    <a:lnTo>
                      <a:pt x="97" y="1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0" name="Freeform 408"/>
              <p:cNvSpPr>
                <a:spLocks/>
              </p:cNvSpPr>
              <p:nvPr/>
            </p:nvSpPr>
            <p:spPr bwMode="auto">
              <a:xfrm rot="511185">
                <a:off x="3733193" y="5517778"/>
                <a:ext cx="176570" cy="56430"/>
              </a:xfrm>
              <a:custGeom>
                <a:avLst/>
                <a:gdLst/>
                <a:ahLst/>
                <a:cxnLst>
                  <a:cxn ang="0">
                    <a:pos x="97" y="14"/>
                  </a:cxn>
                  <a:cxn ang="0">
                    <a:pos x="3" y="31"/>
                  </a:cxn>
                  <a:cxn ang="0">
                    <a:pos x="0" y="17"/>
                  </a:cxn>
                  <a:cxn ang="0">
                    <a:pos x="95" y="0"/>
                  </a:cxn>
                  <a:cxn ang="0">
                    <a:pos x="97" y="14"/>
                  </a:cxn>
                </a:cxnLst>
                <a:rect l="0" t="0" r="r" b="b"/>
                <a:pathLst>
                  <a:path w="97" h="31">
                    <a:moveTo>
                      <a:pt x="97" y="14"/>
                    </a:moveTo>
                    <a:lnTo>
                      <a:pt x="3" y="31"/>
                    </a:lnTo>
                    <a:lnTo>
                      <a:pt x="0" y="17"/>
                    </a:lnTo>
                    <a:lnTo>
                      <a:pt x="95" y="0"/>
                    </a:lnTo>
                    <a:lnTo>
                      <a:pt x="97" y="14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73" name="Freeform 301"/>
            <p:cNvSpPr>
              <a:spLocks/>
            </p:cNvSpPr>
            <p:nvPr/>
          </p:nvSpPr>
          <p:spPr bwMode="auto">
            <a:xfrm rot="511185">
              <a:off x="5333696" y="1132002"/>
              <a:ext cx="649849" cy="567934"/>
            </a:xfrm>
            <a:custGeom>
              <a:avLst/>
              <a:gdLst/>
              <a:ahLst/>
              <a:cxnLst>
                <a:cxn ang="0">
                  <a:pos x="149" y="96"/>
                </a:cxn>
                <a:cxn ang="0">
                  <a:pos x="136" y="114"/>
                </a:cxn>
                <a:cxn ang="0">
                  <a:pos x="32" y="130"/>
                </a:cxn>
                <a:cxn ang="0">
                  <a:pos x="14" y="117"/>
                </a:cxn>
                <a:cxn ang="0">
                  <a:pos x="1" y="35"/>
                </a:cxn>
                <a:cxn ang="0">
                  <a:pos x="15" y="17"/>
                </a:cxn>
                <a:cxn ang="0">
                  <a:pos x="119" y="1"/>
                </a:cxn>
                <a:cxn ang="0">
                  <a:pos x="137" y="14"/>
                </a:cxn>
                <a:cxn ang="0">
                  <a:pos x="149" y="96"/>
                </a:cxn>
              </a:cxnLst>
              <a:rect l="0" t="0" r="r" b="b"/>
              <a:pathLst>
                <a:path w="151" h="132">
                  <a:moveTo>
                    <a:pt x="149" y="96"/>
                  </a:moveTo>
                  <a:cubicBezTo>
                    <a:pt x="151" y="105"/>
                    <a:pt x="145" y="113"/>
                    <a:pt x="136" y="114"/>
                  </a:cubicBezTo>
                  <a:cubicBezTo>
                    <a:pt x="32" y="130"/>
                    <a:pt x="32" y="130"/>
                    <a:pt x="32" y="130"/>
                  </a:cubicBezTo>
                  <a:cubicBezTo>
                    <a:pt x="24" y="132"/>
                    <a:pt x="15" y="126"/>
                    <a:pt x="14" y="117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27"/>
                    <a:pt x="6" y="19"/>
                    <a:pt x="15" y="17"/>
                  </a:cubicBezTo>
                  <a:cubicBezTo>
                    <a:pt x="119" y="1"/>
                    <a:pt x="119" y="1"/>
                    <a:pt x="119" y="1"/>
                  </a:cubicBezTo>
                  <a:cubicBezTo>
                    <a:pt x="127" y="0"/>
                    <a:pt x="135" y="6"/>
                    <a:pt x="137" y="14"/>
                  </a:cubicBezTo>
                  <a:lnTo>
                    <a:pt x="149" y="9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01F26">
                    <a:shade val="30000"/>
                    <a:satMod val="115000"/>
                  </a:srgbClr>
                </a:gs>
                <a:gs pos="50000">
                  <a:srgbClr val="E01F26">
                    <a:shade val="67500"/>
                    <a:satMod val="115000"/>
                  </a:srgbClr>
                </a:gs>
                <a:gs pos="100000">
                  <a:srgbClr val="E01F2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" name="Rectangle 132"/>
          <p:cNvSpPr/>
          <p:nvPr/>
        </p:nvSpPr>
        <p:spPr>
          <a:xfrm>
            <a:off x="3200400" y="1066800"/>
            <a:ext cx="714375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2209800" y="2545140"/>
            <a:ext cx="190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dummy text of then and scrambled it to make a type specimen book. 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2286000" y="4309646"/>
            <a:ext cx="1676400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dirty="0" smtClean="0">
                <a:solidFill>
                  <a:schemeClr val="bg1"/>
                </a:solidFill>
              </a:rPr>
              <a:t>Example Text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2209800" y="4775537"/>
            <a:ext cx="1828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4905375" y="2011740"/>
            <a:ext cx="1676400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dirty="0" smtClean="0">
                <a:solidFill>
                  <a:schemeClr val="bg1"/>
                </a:solidFill>
              </a:rPr>
              <a:t>Example Text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4829175" y="2545140"/>
            <a:ext cx="190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dummy text of then and scrambled it to make a type specimen book. 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2343150" y="2011740"/>
            <a:ext cx="1676400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2219325" y="1066800"/>
            <a:ext cx="714375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6248400" y="1066800"/>
            <a:ext cx="714375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4876800" y="1066800"/>
            <a:ext cx="714375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4829175" y="3992940"/>
            <a:ext cx="190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dummy text of then and scrambled it to make a type specimen book. </a:t>
            </a:r>
          </a:p>
        </p:txBody>
      </p:sp>
    </p:spTree>
    <p:extLst>
      <p:ext uri="{BB962C8B-B14F-4D97-AF65-F5344CB8AC3E}">
        <p14:creationId xmlns:p14="http://schemas.microsoft.com/office/powerpoint/2010/main" val="206247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4552403</TotalTime>
  <Words>162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TZ-手动增减;XG-细微;KJ-平面;DH-静态</cp:keywords>
  <dc:description/>
  <cp:lastModifiedBy>Shiqing Tian</cp:lastModifiedBy>
  <cp:revision>497</cp:revision>
  <dcterms:created xsi:type="dcterms:W3CDTF">2010-07-23T09:33:49Z</dcterms:created>
  <dcterms:modified xsi:type="dcterms:W3CDTF">2014-02-11T05:59:59Z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