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4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2057400"/>
          </a:xfrm>
          <a:prstGeom prst="rect">
            <a:avLst/>
          </a:prstGeom>
          <a:gradFill>
            <a:gsLst>
              <a:gs pos="54000">
                <a:schemeClr val="bg1">
                  <a:lumMod val="65000"/>
                  <a:alpha val="0"/>
                </a:schemeClr>
              </a:gs>
              <a:gs pos="100000">
                <a:srgbClr val="3A3A3A">
                  <a:alpha val="17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905000" y="1066800"/>
            <a:ext cx="2686050" cy="1952625"/>
          </a:xfrm>
          <a:prstGeom prst="rect">
            <a:avLst/>
          </a:prstGeom>
          <a:solidFill>
            <a:schemeClr val="accent5"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utoShape 64"/>
          <p:cNvSpPr>
            <a:spLocks noChangeArrowheads="1"/>
          </p:cNvSpPr>
          <p:nvPr/>
        </p:nvSpPr>
        <p:spPr bwMode="gray">
          <a:xfrm>
            <a:off x="457200" y="228600"/>
            <a:ext cx="5867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3D  Puzzles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762000" y="2514600"/>
            <a:ext cx="7758113" cy="3940176"/>
            <a:chOff x="762000" y="2359025"/>
            <a:chExt cx="7758113" cy="3940176"/>
          </a:xfrm>
        </p:grpSpPr>
        <p:sp>
          <p:nvSpPr>
            <p:cNvPr id="1042" name="AutoShape 18"/>
            <p:cNvSpPr>
              <a:spLocks noChangeAspect="1" noChangeArrowheads="1" noTextEdit="1"/>
            </p:cNvSpPr>
            <p:nvPr/>
          </p:nvSpPr>
          <p:spPr bwMode="auto">
            <a:xfrm>
              <a:off x="765175" y="2362200"/>
              <a:ext cx="7751763" cy="3937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auto">
            <a:xfrm>
              <a:off x="1908175" y="2359025"/>
              <a:ext cx="3473450" cy="1263650"/>
            </a:xfrm>
            <a:custGeom>
              <a:avLst/>
              <a:gdLst/>
              <a:ahLst/>
              <a:cxnLst>
                <a:cxn ang="0">
                  <a:pos x="219" y="210"/>
                </a:cxn>
                <a:cxn ang="0">
                  <a:pos x="252" y="178"/>
                </a:cxn>
                <a:cxn ang="0">
                  <a:pos x="396" y="175"/>
                </a:cxn>
                <a:cxn ang="0">
                  <a:pos x="390" y="239"/>
                </a:cxn>
                <a:cxn ang="0">
                  <a:pos x="325" y="253"/>
                </a:cxn>
                <a:cxn ang="0">
                  <a:pos x="312" y="253"/>
                </a:cxn>
                <a:cxn ang="0">
                  <a:pos x="287" y="258"/>
                </a:cxn>
                <a:cxn ang="0">
                  <a:pos x="467" y="337"/>
                </a:cxn>
                <a:cxn ang="0">
                  <a:pos x="714" y="291"/>
                </a:cxn>
                <a:cxn ang="0">
                  <a:pos x="714" y="178"/>
                </a:cxn>
                <a:cxn ang="0">
                  <a:pos x="735" y="176"/>
                </a:cxn>
                <a:cxn ang="0">
                  <a:pos x="770" y="182"/>
                </a:cxn>
                <a:cxn ang="0">
                  <a:pos x="835" y="193"/>
                </a:cxn>
                <a:cxn ang="0">
                  <a:pos x="926" y="156"/>
                </a:cxn>
                <a:cxn ang="0">
                  <a:pos x="835" y="118"/>
                </a:cxn>
                <a:cxn ang="0">
                  <a:pos x="775" y="127"/>
                </a:cxn>
                <a:cxn ang="0">
                  <a:pos x="767" y="130"/>
                </a:cxn>
                <a:cxn ang="0">
                  <a:pos x="737" y="135"/>
                </a:cxn>
                <a:cxn ang="0">
                  <a:pos x="714" y="134"/>
                </a:cxn>
                <a:cxn ang="0">
                  <a:pos x="714" y="0"/>
                </a:cxn>
                <a:cxn ang="0">
                  <a:pos x="0" y="132"/>
                </a:cxn>
                <a:cxn ang="0">
                  <a:pos x="206" y="223"/>
                </a:cxn>
                <a:cxn ang="0">
                  <a:pos x="219" y="210"/>
                </a:cxn>
              </a:cxnLst>
              <a:rect l="0" t="0" r="r" b="b"/>
              <a:pathLst>
                <a:path w="926" h="337">
                  <a:moveTo>
                    <a:pt x="219" y="210"/>
                  </a:moveTo>
                  <a:cubicBezTo>
                    <a:pt x="220" y="206"/>
                    <a:pt x="229" y="188"/>
                    <a:pt x="252" y="178"/>
                  </a:cubicBezTo>
                  <a:cubicBezTo>
                    <a:pt x="293" y="159"/>
                    <a:pt x="358" y="158"/>
                    <a:pt x="396" y="175"/>
                  </a:cubicBezTo>
                  <a:cubicBezTo>
                    <a:pt x="434" y="192"/>
                    <a:pt x="432" y="221"/>
                    <a:pt x="390" y="239"/>
                  </a:cubicBezTo>
                  <a:cubicBezTo>
                    <a:pt x="372" y="247"/>
                    <a:pt x="348" y="252"/>
                    <a:pt x="325" y="253"/>
                  </a:cubicBezTo>
                  <a:cubicBezTo>
                    <a:pt x="321" y="253"/>
                    <a:pt x="317" y="253"/>
                    <a:pt x="312" y="253"/>
                  </a:cubicBezTo>
                  <a:cubicBezTo>
                    <a:pt x="303" y="254"/>
                    <a:pt x="295" y="256"/>
                    <a:pt x="287" y="258"/>
                  </a:cubicBezTo>
                  <a:cubicBezTo>
                    <a:pt x="467" y="337"/>
                    <a:pt x="467" y="337"/>
                    <a:pt x="467" y="337"/>
                  </a:cubicBezTo>
                  <a:cubicBezTo>
                    <a:pt x="531" y="310"/>
                    <a:pt x="618" y="292"/>
                    <a:pt x="714" y="291"/>
                  </a:cubicBezTo>
                  <a:cubicBezTo>
                    <a:pt x="714" y="178"/>
                    <a:pt x="714" y="178"/>
                    <a:pt x="714" y="178"/>
                  </a:cubicBezTo>
                  <a:cubicBezTo>
                    <a:pt x="721" y="177"/>
                    <a:pt x="727" y="176"/>
                    <a:pt x="735" y="176"/>
                  </a:cubicBezTo>
                  <a:cubicBezTo>
                    <a:pt x="747" y="176"/>
                    <a:pt x="762" y="179"/>
                    <a:pt x="770" y="182"/>
                  </a:cubicBezTo>
                  <a:cubicBezTo>
                    <a:pt x="777" y="184"/>
                    <a:pt x="807" y="193"/>
                    <a:pt x="835" y="193"/>
                  </a:cubicBezTo>
                  <a:cubicBezTo>
                    <a:pt x="885" y="193"/>
                    <a:pt x="926" y="176"/>
                    <a:pt x="926" y="156"/>
                  </a:cubicBezTo>
                  <a:cubicBezTo>
                    <a:pt x="926" y="135"/>
                    <a:pt x="885" y="118"/>
                    <a:pt x="835" y="118"/>
                  </a:cubicBezTo>
                  <a:cubicBezTo>
                    <a:pt x="812" y="118"/>
                    <a:pt x="791" y="122"/>
                    <a:pt x="775" y="127"/>
                  </a:cubicBezTo>
                  <a:cubicBezTo>
                    <a:pt x="772" y="128"/>
                    <a:pt x="770" y="129"/>
                    <a:pt x="767" y="130"/>
                  </a:cubicBezTo>
                  <a:cubicBezTo>
                    <a:pt x="759" y="133"/>
                    <a:pt x="747" y="135"/>
                    <a:pt x="737" y="135"/>
                  </a:cubicBezTo>
                  <a:cubicBezTo>
                    <a:pt x="727" y="135"/>
                    <a:pt x="720" y="135"/>
                    <a:pt x="714" y="134"/>
                  </a:cubicBezTo>
                  <a:cubicBezTo>
                    <a:pt x="714" y="0"/>
                    <a:pt x="714" y="0"/>
                    <a:pt x="714" y="0"/>
                  </a:cubicBezTo>
                  <a:cubicBezTo>
                    <a:pt x="436" y="2"/>
                    <a:pt x="184" y="52"/>
                    <a:pt x="0" y="132"/>
                  </a:cubicBezTo>
                  <a:cubicBezTo>
                    <a:pt x="206" y="223"/>
                    <a:pt x="206" y="223"/>
                    <a:pt x="206" y="223"/>
                  </a:cubicBezTo>
                  <a:cubicBezTo>
                    <a:pt x="213" y="219"/>
                    <a:pt x="218" y="215"/>
                    <a:pt x="219" y="21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762000" y="2359025"/>
              <a:ext cx="7758113" cy="3414713"/>
              <a:chOff x="762000" y="2359025"/>
              <a:chExt cx="7758113" cy="3414713"/>
            </a:xfrm>
            <a:gradFill flip="none" rotWithShape="1">
              <a:gsLst>
                <a:gs pos="9000">
                  <a:srgbClr val="5C5C5C"/>
                </a:gs>
                <a:gs pos="100000">
                  <a:schemeClr val="bg1">
                    <a:shade val="67500"/>
                    <a:satMod val="115000"/>
                  </a:schemeClr>
                </a:gs>
              </a:gsLst>
              <a:lin ang="5400000" scaled="1"/>
              <a:tileRect/>
            </a:gradFill>
          </p:grpSpPr>
          <p:sp>
            <p:nvSpPr>
              <p:cNvPr id="1044" name="Freeform 20"/>
              <p:cNvSpPr>
                <a:spLocks/>
              </p:cNvSpPr>
              <p:nvPr/>
            </p:nvSpPr>
            <p:spPr bwMode="auto">
              <a:xfrm>
                <a:off x="4646613" y="2359025"/>
                <a:ext cx="2700338" cy="1255713"/>
              </a:xfrm>
              <a:custGeom>
                <a:avLst/>
                <a:gdLst/>
                <a:ahLst/>
                <a:cxnLst>
                  <a:cxn ang="0">
                    <a:pos x="37" y="123"/>
                  </a:cxn>
                  <a:cxn ang="0">
                    <a:pos x="106" y="112"/>
                  </a:cxn>
                  <a:cxn ang="0">
                    <a:pos x="212" y="156"/>
                  </a:cxn>
                  <a:cxn ang="0">
                    <a:pos x="106" y="199"/>
                  </a:cxn>
                  <a:cxn ang="0">
                    <a:pos x="31" y="186"/>
                  </a:cxn>
                  <a:cxn ang="0">
                    <a:pos x="0" y="181"/>
                  </a:cxn>
                  <a:cxn ang="0">
                    <a:pos x="0" y="291"/>
                  </a:cxn>
                  <a:cxn ang="0">
                    <a:pos x="253" y="335"/>
                  </a:cxn>
                  <a:cxn ang="0">
                    <a:pos x="450" y="248"/>
                  </a:cxn>
                  <a:cxn ang="0">
                    <a:pos x="465" y="253"/>
                  </a:cxn>
                  <a:cxn ang="0">
                    <a:pos x="480" y="268"/>
                  </a:cxn>
                  <a:cxn ang="0">
                    <a:pos x="508" y="296"/>
                  </a:cxn>
                  <a:cxn ang="0">
                    <a:pos x="633" y="298"/>
                  </a:cxn>
                  <a:cxn ang="0">
                    <a:pos x="628" y="243"/>
                  </a:cxn>
                  <a:cxn ang="0">
                    <a:pos x="572" y="231"/>
                  </a:cxn>
                  <a:cxn ang="0">
                    <a:pos x="561" y="230"/>
                  </a:cxn>
                  <a:cxn ang="0">
                    <a:pos x="532" y="225"/>
                  </a:cxn>
                  <a:cxn ang="0">
                    <a:pos x="519" y="218"/>
                  </a:cxn>
                  <a:cxn ang="0">
                    <a:pos x="720" y="129"/>
                  </a:cxn>
                  <a:cxn ang="0">
                    <a:pos x="0" y="0"/>
                  </a:cxn>
                  <a:cxn ang="0">
                    <a:pos x="0" y="131"/>
                  </a:cxn>
                  <a:cxn ang="0">
                    <a:pos x="28" y="126"/>
                  </a:cxn>
                  <a:cxn ang="0">
                    <a:pos x="37" y="123"/>
                  </a:cxn>
                </a:cxnLst>
                <a:rect l="0" t="0" r="r" b="b"/>
                <a:pathLst>
                  <a:path w="720" h="335">
                    <a:moveTo>
                      <a:pt x="37" y="123"/>
                    </a:moveTo>
                    <a:cubicBezTo>
                      <a:pt x="56" y="116"/>
                      <a:pt x="80" y="112"/>
                      <a:pt x="106" y="112"/>
                    </a:cubicBezTo>
                    <a:cubicBezTo>
                      <a:pt x="165" y="112"/>
                      <a:pt x="212" y="132"/>
                      <a:pt x="212" y="156"/>
                    </a:cubicBezTo>
                    <a:cubicBezTo>
                      <a:pt x="212" y="179"/>
                      <a:pt x="165" y="199"/>
                      <a:pt x="106" y="199"/>
                    </a:cubicBezTo>
                    <a:cubicBezTo>
                      <a:pt x="74" y="199"/>
                      <a:pt x="39" y="189"/>
                      <a:pt x="31" y="186"/>
                    </a:cubicBezTo>
                    <a:cubicBezTo>
                      <a:pt x="22" y="183"/>
                      <a:pt x="11" y="181"/>
                      <a:pt x="0" y="181"/>
                    </a:cubicBezTo>
                    <a:cubicBezTo>
                      <a:pt x="0" y="291"/>
                      <a:pt x="0" y="291"/>
                      <a:pt x="0" y="291"/>
                    </a:cubicBezTo>
                    <a:cubicBezTo>
                      <a:pt x="98" y="291"/>
                      <a:pt x="187" y="307"/>
                      <a:pt x="253" y="335"/>
                    </a:cubicBezTo>
                    <a:cubicBezTo>
                      <a:pt x="450" y="248"/>
                      <a:pt x="450" y="248"/>
                      <a:pt x="450" y="248"/>
                    </a:cubicBezTo>
                    <a:cubicBezTo>
                      <a:pt x="456" y="249"/>
                      <a:pt x="460" y="251"/>
                      <a:pt x="465" y="253"/>
                    </a:cubicBezTo>
                    <a:cubicBezTo>
                      <a:pt x="473" y="256"/>
                      <a:pt x="479" y="263"/>
                      <a:pt x="480" y="268"/>
                    </a:cubicBezTo>
                    <a:cubicBezTo>
                      <a:pt x="481" y="271"/>
                      <a:pt x="489" y="287"/>
                      <a:pt x="508" y="296"/>
                    </a:cubicBezTo>
                    <a:cubicBezTo>
                      <a:pt x="544" y="311"/>
                      <a:pt x="600" y="312"/>
                      <a:pt x="633" y="298"/>
                    </a:cubicBezTo>
                    <a:cubicBezTo>
                      <a:pt x="666" y="283"/>
                      <a:pt x="664" y="259"/>
                      <a:pt x="628" y="243"/>
                    </a:cubicBezTo>
                    <a:cubicBezTo>
                      <a:pt x="612" y="236"/>
                      <a:pt x="592" y="232"/>
                      <a:pt x="572" y="231"/>
                    </a:cubicBezTo>
                    <a:cubicBezTo>
                      <a:pt x="568" y="230"/>
                      <a:pt x="565" y="231"/>
                      <a:pt x="561" y="230"/>
                    </a:cubicBezTo>
                    <a:cubicBezTo>
                      <a:pt x="552" y="230"/>
                      <a:pt x="539" y="228"/>
                      <a:pt x="532" y="225"/>
                    </a:cubicBezTo>
                    <a:cubicBezTo>
                      <a:pt x="526" y="222"/>
                      <a:pt x="522" y="220"/>
                      <a:pt x="519" y="218"/>
                    </a:cubicBezTo>
                    <a:cubicBezTo>
                      <a:pt x="720" y="129"/>
                      <a:pt x="720" y="129"/>
                      <a:pt x="720" y="129"/>
                    </a:cubicBezTo>
                    <a:cubicBezTo>
                      <a:pt x="534" y="50"/>
                      <a:pt x="280" y="0"/>
                      <a:pt x="0" y="0"/>
                    </a:cubicBezTo>
                    <a:cubicBezTo>
                      <a:pt x="0" y="131"/>
                      <a:pt x="0" y="131"/>
                      <a:pt x="0" y="131"/>
                    </a:cubicBezTo>
                    <a:cubicBezTo>
                      <a:pt x="10" y="130"/>
                      <a:pt x="20" y="129"/>
                      <a:pt x="28" y="126"/>
                    </a:cubicBezTo>
                    <a:cubicBezTo>
                      <a:pt x="31" y="125"/>
                      <a:pt x="34" y="124"/>
                      <a:pt x="37" y="123"/>
                    </a:cubicBezTo>
                    <a:close/>
                  </a:path>
                </a:pathLst>
              </a:custGeom>
              <a:grpFill/>
              <a:ln w="19050">
                <a:gradFill>
                  <a:gsLst>
                    <a:gs pos="0">
                      <a:srgbClr val="3A3A3A"/>
                    </a:gs>
                    <a:gs pos="50000">
                      <a:schemeClr val="bg1">
                        <a:lumMod val="95000"/>
                      </a:schemeClr>
                    </a:gs>
                    <a:gs pos="100000">
                      <a:srgbClr val="5C5C5C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5" name="Freeform 21"/>
              <p:cNvSpPr>
                <a:spLocks/>
              </p:cNvSpPr>
              <p:nvPr/>
            </p:nvSpPr>
            <p:spPr bwMode="auto">
              <a:xfrm>
                <a:off x="1901825" y="4506913"/>
                <a:ext cx="2684463" cy="1266825"/>
              </a:xfrm>
              <a:custGeom>
                <a:avLst/>
                <a:gdLst/>
                <a:ahLst/>
                <a:cxnLst>
                  <a:cxn ang="0">
                    <a:pos x="613" y="238"/>
                  </a:cxn>
                  <a:cxn ang="0">
                    <a:pos x="507" y="195"/>
                  </a:cxn>
                  <a:cxn ang="0">
                    <a:pos x="613" y="152"/>
                  </a:cxn>
                  <a:cxn ang="0">
                    <a:pos x="682" y="162"/>
                  </a:cxn>
                  <a:cxn ang="0">
                    <a:pos x="691" y="166"/>
                  </a:cxn>
                  <a:cxn ang="0">
                    <a:pos x="716" y="170"/>
                  </a:cxn>
                  <a:cxn ang="0">
                    <a:pos x="716" y="48"/>
                  </a:cxn>
                  <a:cxn ang="0">
                    <a:pos x="466" y="0"/>
                  </a:cxn>
                  <a:cxn ang="0">
                    <a:pos x="296" y="75"/>
                  </a:cxn>
                  <a:cxn ang="0">
                    <a:pos x="285" y="71"/>
                  </a:cxn>
                  <a:cxn ang="0">
                    <a:pos x="270" y="56"/>
                  </a:cxn>
                  <a:cxn ang="0">
                    <a:pos x="242" y="28"/>
                  </a:cxn>
                  <a:cxn ang="0">
                    <a:pos x="117" y="26"/>
                  </a:cxn>
                  <a:cxn ang="0">
                    <a:pos x="122" y="81"/>
                  </a:cxn>
                  <a:cxn ang="0">
                    <a:pos x="179" y="93"/>
                  </a:cxn>
                  <a:cxn ang="0">
                    <a:pos x="190" y="93"/>
                  </a:cxn>
                  <a:cxn ang="0">
                    <a:pos x="219" y="99"/>
                  </a:cxn>
                  <a:cxn ang="0">
                    <a:pos x="229" y="104"/>
                  </a:cxn>
                  <a:cxn ang="0">
                    <a:pos x="0" y="205"/>
                  </a:cxn>
                  <a:cxn ang="0">
                    <a:pos x="716" y="338"/>
                  </a:cxn>
                  <a:cxn ang="0">
                    <a:pos x="716" y="220"/>
                  </a:cxn>
                  <a:cxn ang="0">
                    <a:pos x="688" y="225"/>
                  </a:cxn>
                  <a:cxn ang="0">
                    <a:pos x="613" y="238"/>
                  </a:cxn>
                </a:cxnLst>
                <a:rect l="0" t="0" r="r" b="b"/>
                <a:pathLst>
                  <a:path w="716" h="338">
                    <a:moveTo>
                      <a:pt x="613" y="238"/>
                    </a:moveTo>
                    <a:cubicBezTo>
                      <a:pt x="554" y="238"/>
                      <a:pt x="507" y="219"/>
                      <a:pt x="507" y="195"/>
                    </a:cubicBezTo>
                    <a:cubicBezTo>
                      <a:pt x="507" y="171"/>
                      <a:pt x="554" y="152"/>
                      <a:pt x="613" y="152"/>
                    </a:cubicBezTo>
                    <a:cubicBezTo>
                      <a:pt x="639" y="152"/>
                      <a:pt x="663" y="156"/>
                      <a:pt x="682" y="162"/>
                    </a:cubicBezTo>
                    <a:cubicBezTo>
                      <a:pt x="685" y="163"/>
                      <a:pt x="688" y="164"/>
                      <a:pt x="691" y="166"/>
                    </a:cubicBezTo>
                    <a:cubicBezTo>
                      <a:pt x="698" y="168"/>
                      <a:pt x="707" y="169"/>
                      <a:pt x="716" y="170"/>
                    </a:cubicBezTo>
                    <a:cubicBezTo>
                      <a:pt x="716" y="48"/>
                      <a:pt x="716" y="48"/>
                      <a:pt x="716" y="48"/>
                    </a:cubicBezTo>
                    <a:cubicBezTo>
                      <a:pt x="619" y="46"/>
                      <a:pt x="531" y="28"/>
                      <a:pt x="466" y="0"/>
                    </a:cubicBezTo>
                    <a:cubicBezTo>
                      <a:pt x="296" y="75"/>
                      <a:pt x="296" y="75"/>
                      <a:pt x="296" y="75"/>
                    </a:cubicBezTo>
                    <a:cubicBezTo>
                      <a:pt x="292" y="74"/>
                      <a:pt x="289" y="72"/>
                      <a:pt x="285" y="71"/>
                    </a:cubicBezTo>
                    <a:cubicBezTo>
                      <a:pt x="277" y="67"/>
                      <a:pt x="271" y="60"/>
                      <a:pt x="270" y="56"/>
                    </a:cubicBezTo>
                    <a:cubicBezTo>
                      <a:pt x="269" y="52"/>
                      <a:pt x="262" y="37"/>
                      <a:pt x="242" y="28"/>
                    </a:cubicBezTo>
                    <a:cubicBezTo>
                      <a:pt x="206" y="12"/>
                      <a:pt x="150" y="11"/>
                      <a:pt x="117" y="26"/>
                    </a:cubicBezTo>
                    <a:cubicBezTo>
                      <a:pt x="84" y="40"/>
                      <a:pt x="87" y="65"/>
                      <a:pt x="122" y="81"/>
                    </a:cubicBezTo>
                    <a:cubicBezTo>
                      <a:pt x="138" y="88"/>
                      <a:pt x="159" y="92"/>
                      <a:pt x="179" y="93"/>
                    </a:cubicBezTo>
                    <a:cubicBezTo>
                      <a:pt x="182" y="93"/>
                      <a:pt x="186" y="93"/>
                      <a:pt x="190" y="93"/>
                    </a:cubicBezTo>
                    <a:cubicBezTo>
                      <a:pt x="199" y="94"/>
                      <a:pt x="212" y="96"/>
                      <a:pt x="219" y="99"/>
                    </a:cubicBezTo>
                    <a:cubicBezTo>
                      <a:pt x="223" y="101"/>
                      <a:pt x="226" y="103"/>
                      <a:pt x="229" y="104"/>
                    </a:cubicBezTo>
                    <a:cubicBezTo>
                      <a:pt x="0" y="205"/>
                      <a:pt x="0" y="205"/>
                      <a:pt x="0" y="205"/>
                    </a:cubicBezTo>
                    <a:cubicBezTo>
                      <a:pt x="184" y="286"/>
                      <a:pt x="437" y="336"/>
                      <a:pt x="716" y="338"/>
                    </a:cubicBezTo>
                    <a:cubicBezTo>
                      <a:pt x="716" y="220"/>
                      <a:pt x="716" y="220"/>
                      <a:pt x="716" y="220"/>
                    </a:cubicBezTo>
                    <a:cubicBezTo>
                      <a:pt x="706" y="221"/>
                      <a:pt x="696" y="223"/>
                      <a:pt x="688" y="225"/>
                    </a:cubicBezTo>
                    <a:cubicBezTo>
                      <a:pt x="680" y="228"/>
                      <a:pt x="645" y="238"/>
                      <a:pt x="613" y="238"/>
                    </a:cubicBezTo>
                    <a:close/>
                  </a:path>
                </a:pathLst>
              </a:custGeom>
              <a:grpFill/>
              <a:ln w="19050">
                <a:gradFill>
                  <a:gsLst>
                    <a:gs pos="0">
                      <a:srgbClr val="3A3A3A"/>
                    </a:gs>
                    <a:gs pos="50000">
                      <a:schemeClr val="bg1">
                        <a:lumMod val="95000"/>
                      </a:schemeClr>
                    </a:gs>
                    <a:gs pos="100000">
                      <a:srgbClr val="5C5C5C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7" name="Freeform 23"/>
              <p:cNvSpPr>
                <a:spLocks/>
              </p:cNvSpPr>
              <p:nvPr/>
            </p:nvSpPr>
            <p:spPr bwMode="auto">
              <a:xfrm>
                <a:off x="762000" y="2871788"/>
                <a:ext cx="2857500" cy="1189038"/>
              </a:xfrm>
              <a:custGeom>
                <a:avLst/>
                <a:gdLst/>
                <a:ahLst/>
                <a:cxnLst>
                  <a:cxn ang="0">
                    <a:pos x="277" y="312"/>
                  </a:cxn>
                  <a:cxn ang="0">
                    <a:pos x="267" y="298"/>
                  </a:cxn>
                  <a:cxn ang="0">
                    <a:pos x="259" y="294"/>
                  </a:cxn>
                  <a:cxn ang="0">
                    <a:pos x="235" y="263"/>
                  </a:cxn>
                  <a:cxn ang="0">
                    <a:pos x="333" y="217"/>
                  </a:cxn>
                  <a:cxn ang="0">
                    <a:pos x="431" y="263"/>
                  </a:cxn>
                  <a:cxn ang="0">
                    <a:pos x="403" y="297"/>
                  </a:cxn>
                  <a:cxn ang="0">
                    <a:pos x="391" y="312"/>
                  </a:cxn>
                  <a:cxn ang="0">
                    <a:pos x="393" y="317"/>
                  </a:cxn>
                  <a:cxn ang="0">
                    <a:pos x="659" y="317"/>
                  </a:cxn>
                  <a:cxn ang="0">
                    <a:pos x="762" y="205"/>
                  </a:cxn>
                  <a:cxn ang="0">
                    <a:pos x="576" y="123"/>
                  </a:cxn>
                  <a:cxn ang="0">
                    <a:pos x="589" y="116"/>
                  </a:cxn>
                  <a:cxn ang="0">
                    <a:pos x="618" y="110"/>
                  </a:cxn>
                  <a:cxn ang="0">
                    <a:pos x="629" y="110"/>
                  </a:cxn>
                  <a:cxn ang="0">
                    <a:pos x="686" y="98"/>
                  </a:cxn>
                  <a:cxn ang="0">
                    <a:pos x="691" y="43"/>
                  </a:cxn>
                  <a:cxn ang="0">
                    <a:pos x="566" y="45"/>
                  </a:cxn>
                  <a:cxn ang="0">
                    <a:pos x="538" y="73"/>
                  </a:cxn>
                  <a:cxn ang="0">
                    <a:pos x="523" y="88"/>
                  </a:cxn>
                  <a:cxn ang="0">
                    <a:pos x="508" y="93"/>
                  </a:cxn>
                  <a:cxn ang="0">
                    <a:pos x="296" y="0"/>
                  </a:cxn>
                  <a:cxn ang="0">
                    <a:pos x="0" y="317"/>
                  </a:cxn>
                  <a:cxn ang="0">
                    <a:pos x="275" y="317"/>
                  </a:cxn>
                  <a:cxn ang="0">
                    <a:pos x="277" y="312"/>
                  </a:cxn>
                </a:cxnLst>
                <a:rect l="0" t="0" r="r" b="b"/>
                <a:pathLst>
                  <a:path w="762" h="317">
                    <a:moveTo>
                      <a:pt x="277" y="312"/>
                    </a:moveTo>
                    <a:cubicBezTo>
                      <a:pt x="277" y="306"/>
                      <a:pt x="273" y="302"/>
                      <a:pt x="267" y="298"/>
                    </a:cubicBezTo>
                    <a:cubicBezTo>
                      <a:pt x="264" y="296"/>
                      <a:pt x="261" y="295"/>
                      <a:pt x="259" y="294"/>
                    </a:cubicBezTo>
                    <a:cubicBezTo>
                      <a:pt x="244" y="286"/>
                      <a:pt x="235" y="275"/>
                      <a:pt x="235" y="263"/>
                    </a:cubicBezTo>
                    <a:cubicBezTo>
                      <a:pt x="235" y="238"/>
                      <a:pt x="279" y="217"/>
                      <a:pt x="333" y="217"/>
                    </a:cubicBezTo>
                    <a:cubicBezTo>
                      <a:pt x="388" y="217"/>
                      <a:pt x="431" y="238"/>
                      <a:pt x="431" y="263"/>
                    </a:cubicBezTo>
                    <a:cubicBezTo>
                      <a:pt x="431" y="277"/>
                      <a:pt x="409" y="293"/>
                      <a:pt x="403" y="297"/>
                    </a:cubicBezTo>
                    <a:cubicBezTo>
                      <a:pt x="395" y="301"/>
                      <a:pt x="391" y="306"/>
                      <a:pt x="391" y="312"/>
                    </a:cubicBezTo>
                    <a:cubicBezTo>
                      <a:pt x="391" y="314"/>
                      <a:pt x="392" y="316"/>
                      <a:pt x="393" y="317"/>
                    </a:cubicBezTo>
                    <a:cubicBezTo>
                      <a:pt x="659" y="317"/>
                      <a:pt x="659" y="317"/>
                      <a:pt x="659" y="317"/>
                    </a:cubicBezTo>
                    <a:cubicBezTo>
                      <a:pt x="660" y="274"/>
                      <a:pt x="699" y="234"/>
                      <a:pt x="762" y="205"/>
                    </a:cubicBezTo>
                    <a:cubicBezTo>
                      <a:pt x="576" y="123"/>
                      <a:pt x="576" y="123"/>
                      <a:pt x="576" y="123"/>
                    </a:cubicBezTo>
                    <a:cubicBezTo>
                      <a:pt x="579" y="121"/>
                      <a:pt x="583" y="119"/>
                      <a:pt x="589" y="116"/>
                    </a:cubicBezTo>
                    <a:cubicBezTo>
                      <a:pt x="596" y="113"/>
                      <a:pt x="609" y="111"/>
                      <a:pt x="618" y="110"/>
                    </a:cubicBezTo>
                    <a:cubicBezTo>
                      <a:pt x="623" y="110"/>
                      <a:pt x="626" y="110"/>
                      <a:pt x="629" y="110"/>
                    </a:cubicBezTo>
                    <a:cubicBezTo>
                      <a:pt x="650" y="109"/>
                      <a:pt x="670" y="105"/>
                      <a:pt x="686" y="98"/>
                    </a:cubicBezTo>
                    <a:cubicBezTo>
                      <a:pt x="722" y="82"/>
                      <a:pt x="724" y="58"/>
                      <a:pt x="691" y="43"/>
                    </a:cubicBezTo>
                    <a:cubicBezTo>
                      <a:pt x="658" y="29"/>
                      <a:pt x="602" y="30"/>
                      <a:pt x="566" y="45"/>
                    </a:cubicBezTo>
                    <a:cubicBezTo>
                      <a:pt x="547" y="54"/>
                      <a:pt x="539" y="69"/>
                      <a:pt x="538" y="73"/>
                    </a:cubicBezTo>
                    <a:cubicBezTo>
                      <a:pt x="537" y="78"/>
                      <a:pt x="531" y="84"/>
                      <a:pt x="523" y="88"/>
                    </a:cubicBezTo>
                    <a:cubicBezTo>
                      <a:pt x="517" y="90"/>
                      <a:pt x="513" y="92"/>
                      <a:pt x="508" y="93"/>
                    </a:cubicBezTo>
                    <a:cubicBezTo>
                      <a:pt x="296" y="0"/>
                      <a:pt x="296" y="0"/>
                      <a:pt x="296" y="0"/>
                    </a:cubicBezTo>
                    <a:cubicBezTo>
                      <a:pt x="113" y="82"/>
                      <a:pt x="1" y="194"/>
                      <a:pt x="0" y="317"/>
                    </a:cubicBezTo>
                    <a:cubicBezTo>
                      <a:pt x="275" y="317"/>
                      <a:pt x="275" y="317"/>
                      <a:pt x="275" y="317"/>
                    </a:cubicBezTo>
                    <a:cubicBezTo>
                      <a:pt x="276" y="316"/>
                      <a:pt x="277" y="314"/>
                      <a:pt x="277" y="312"/>
                    </a:cubicBezTo>
                    <a:close/>
                  </a:path>
                </a:pathLst>
              </a:custGeom>
              <a:grpFill/>
              <a:ln w="19050">
                <a:gradFill>
                  <a:gsLst>
                    <a:gs pos="0">
                      <a:srgbClr val="3A3A3A"/>
                    </a:gs>
                    <a:gs pos="50000">
                      <a:schemeClr val="bg1">
                        <a:lumMod val="95000"/>
                      </a:schemeClr>
                    </a:gs>
                    <a:gs pos="100000">
                      <a:srgbClr val="5C5C5C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48" name="Freeform 24"/>
              <p:cNvSpPr>
                <a:spLocks/>
              </p:cNvSpPr>
              <p:nvPr/>
            </p:nvSpPr>
            <p:spPr bwMode="auto">
              <a:xfrm>
                <a:off x="762000" y="3711575"/>
                <a:ext cx="2846388" cy="1544638"/>
              </a:xfrm>
              <a:custGeom>
                <a:avLst/>
                <a:gdLst/>
                <a:ahLst/>
                <a:cxnLst>
                  <a:cxn ang="0">
                    <a:pos x="659" y="100"/>
                  </a:cxn>
                  <a:cxn ang="0">
                    <a:pos x="385" y="100"/>
                  </a:cxn>
                  <a:cxn ang="0">
                    <a:pos x="380" y="84"/>
                  </a:cxn>
                  <a:cxn ang="0">
                    <a:pos x="393" y="69"/>
                  </a:cxn>
                  <a:cxn ang="0">
                    <a:pos x="418" y="40"/>
                  </a:cxn>
                  <a:cxn ang="0">
                    <a:pos x="333" y="0"/>
                  </a:cxn>
                  <a:cxn ang="0">
                    <a:pos x="249" y="40"/>
                  </a:cxn>
                  <a:cxn ang="0">
                    <a:pos x="269" y="66"/>
                  </a:cxn>
                  <a:cxn ang="0">
                    <a:pos x="276" y="70"/>
                  </a:cxn>
                  <a:cxn ang="0">
                    <a:pos x="287" y="83"/>
                  </a:cxn>
                  <a:cxn ang="0">
                    <a:pos x="283" y="100"/>
                  </a:cxn>
                  <a:cxn ang="0">
                    <a:pos x="0" y="100"/>
                  </a:cxn>
                  <a:cxn ang="0">
                    <a:pos x="293" y="412"/>
                  </a:cxn>
                  <a:cxn ang="0">
                    <a:pos x="515" y="315"/>
                  </a:cxn>
                  <a:cxn ang="0">
                    <a:pos x="494" y="311"/>
                  </a:cxn>
                  <a:cxn ang="0">
                    <a:pos x="481" y="311"/>
                  </a:cxn>
                  <a:cxn ang="0">
                    <a:pos x="416" y="297"/>
                  </a:cxn>
                  <a:cxn ang="0">
                    <a:pos x="410" y="233"/>
                  </a:cxn>
                  <a:cxn ang="0">
                    <a:pos x="555" y="235"/>
                  </a:cxn>
                  <a:cxn ang="0">
                    <a:pos x="587" y="268"/>
                  </a:cxn>
                  <a:cxn ang="0">
                    <a:pos x="597" y="279"/>
                  </a:cxn>
                  <a:cxn ang="0">
                    <a:pos x="759" y="207"/>
                  </a:cxn>
                  <a:cxn ang="0">
                    <a:pos x="659" y="100"/>
                  </a:cxn>
                </a:cxnLst>
                <a:rect l="0" t="0" r="r" b="b"/>
                <a:pathLst>
                  <a:path w="759" h="412">
                    <a:moveTo>
                      <a:pt x="659" y="100"/>
                    </a:moveTo>
                    <a:cubicBezTo>
                      <a:pt x="385" y="100"/>
                      <a:pt x="385" y="100"/>
                      <a:pt x="385" y="100"/>
                    </a:cubicBezTo>
                    <a:cubicBezTo>
                      <a:pt x="381" y="91"/>
                      <a:pt x="380" y="88"/>
                      <a:pt x="380" y="84"/>
                    </a:cubicBezTo>
                    <a:cubicBezTo>
                      <a:pt x="380" y="79"/>
                      <a:pt x="387" y="72"/>
                      <a:pt x="393" y="69"/>
                    </a:cubicBezTo>
                    <a:cubicBezTo>
                      <a:pt x="398" y="66"/>
                      <a:pt x="418" y="52"/>
                      <a:pt x="418" y="40"/>
                    </a:cubicBezTo>
                    <a:cubicBezTo>
                      <a:pt x="418" y="18"/>
                      <a:pt x="380" y="0"/>
                      <a:pt x="333" y="0"/>
                    </a:cubicBezTo>
                    <a:cubicBezTo>
                      <a:pt x="287" y="0"/>
                      <a:pt x="249" y="18"/>
                      <a:pt x="249" y="40"/>
                    </a:cubicBezTo>
                    <a:cubicBezTo>
                      <a:pt x="249" y="50"/>
                      <a:pt x="256" y="59"/>
                      <a:pt x="269" y="66"/>
                    </a:cubicBezTo>
                    <a:cubicBezTo>
                      <a:pt x="271" y="68"/>
                      <a:pt x="274" y="68"/>
                      <a:pt x="276" y="70"/>
                    </a:cubicBezTo>
                    <a:cubicBezTo>
                      <a:pt x="282" y="73"/>
                      <a:pt x="287" y="79"/>
                      <a:pt x="287" y="83"/>
                    </a:cubicBezTo>
                    <a:cubicBezTo>
                      <a:pt x="287" y="89"/>
                      <a:pt x="286" y="92"/>
                      <a:pt x="283" y="100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3" y="222"/>
                      <a:pt x="114" y="331"/>
                      <a:pt x="293" y="412"/>
                    </a:cubicBezTo>
                    <a:cubicBezTo>
                      <a:pt x="515" y="315"/>
                      <a:pt x="515" y="315"/>
                      <a:pt x="515" y="315"/>
                    </a:cubicBezTo>
                    <a:cubicBezTo>
                      <a:pt x="508" y="313"/>
                      <a:pt x="501" y="312"/>
                      <a:pt x="494" y="311"/>
                    </a:cubicBezTo>
                    <a:cubicBezTo>
                      <a:pt x="489" y="311"/>
                      <a:pt x="486" y="311"/>
                      <a:pt x="481" y="311"/>
                    </a:cubicBezTo>
                    <a:cubicBezTo>
                      <a:pt x="458" y="309"/>
                      <a:pt x="434" y="305"/>
                      <a:pt x="416" y="297"/>
                    </a:cubicBezTo>
                    <a:cubicBezTo>
                      <a:pt x="374" y="278"/>
                      <a:pt x="372" y="250"/>
                      <a:pt x="410" y="233"/>
                    </a:cubicBezTo>
                    <a:cubicBezTo>
                      <a:pt x="448" y="216"/>
                      <a:pt x="513" y="217"/>
                      <a:pt x="555" y="235"/>
                    </a:cubicBezTo>
                    <a:cubicBezTo>
                      <a:pt x="577" y="245"/>
                      <a:pt x="586" y="263"/>
                      <a:pt x="587" y="268"/>
                    </a:cubicBezTo>
                    <a:cubicBezTo>
                      <a:pt x="588" y="272"/>
                      <a:pt x="591" y="275"/>
                      <a:pt x="597" y="279"/>
                    </a:cubicBezTo>
                    <a:cubicBezTo>
                      <a:pt x="759" y="207"/>
                      <a:pt x="759" y="207"/>
                      <a:pt x="759" y="207"/>
                    </a:cubicBezTo>
                    <a:cubicBezTo>
                      <a:pt x="700" y="179"/>
                      <a:pt x="662" y="141"/>
                      <a:pt x="659" y="100"/>
                    </a:cubicBezTo>
                    <a:close/>
                  </a:path>
                </a:pathLst>
              </a:custGeom>
              <a:grpFill/>
              <a:ln w="19050">
                <a:gradFill>
                  <a:gsLst>
                    <a:gs pos="0">
                      <a:srgbClr val="3A3A3A"/>
                    </a:gs>
                    <a:gs pos="50000">
                      <a:schemeClr val="bg1">
                        <a:lumMod val="95000"/>
                      </a:schemeClr>
                    </a:gs>
                    <a:gs pos="100000">
                      <a:srgbClr val="5C5C5C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dirty="0" smtClean="0"/>
              </a:p>
              <a:p>
                <a:endParaRPr lang="uk-UA" dirty="0" smtClean="0"/>
              </a:p>
              <a:p>
                <a:endParaRPr lang="uk-UA" dirty="0" smtClean="0"/>
              </a:p>
              <a:p>
                <a:endParaRPr lang="uk-UA" dirty="0" smtClean="0"/>
              </a:p>
              <a:p>
                <a:endParaRPr lang="uk-UA" dirty="0" smtClean="0"/>
              </a:p>
              <a:p>
                <a:endParaRPr lang="uk-UA" dirty="0" smtClean="0"/>
              </a:p>
              <a:p>
                <a:endParaRPr lang="uk-UA" dirty="0" smtClean="0"/>
              </a:p>
              <a:p>
                <a:endParaRPr lang="uk-UA" dirty="0" smtClean="0"/>
              </a:p>
              <a:p>
                <a:endParaRPr lang="en-US" dirty="0"/>
              </a:p>
            </p:txBody>
          </p:sp>
          <p:sp>
            <p:nvSpPr>
              <p:cNvPr id="1049" name="Freeform 25"/>
              <p:cNvSpPr>
                <a:spLocks/>
              </p:cNvSpPr>
              <p:nvPr/>
            </p:nvSpPr>
            <p:spPr bwMode="auto">
              <a:xfrm>
                <a:off x="5637213" y="2860675"/>
                <a:ext cx="2882900" cy="1552575"/>
              </a:xfrm>
              <a:custGeom>
                <a:avLst/>
                <a:gdLst/>
                <a:ahLst/>
                <a:cxnLst>
                  <a:cxn ang="0">
                    <a:pos x="272" y="86"/>
                  </a:cxn>
                  <a:cxn ang="0">
                    <a:pos x="296" y="91"/>
                  </a:cxn>
                  <a:cxn ang="0">
                    <a:pos x="309" y="91"/>
                  </a:cxn>
                  <a:cxn ang="0">
                    <a:pos x="374" y="105"/>
                  </a:cxn>
                  <a:cxn ang="0">
                    <a:pos x="380" y="169"/>
                  </a:cxn>
                  <a:cxn ang="0">
                    <a:pos x="236" y="166"/>
                  </a:cxn>
                  <a:cxn ang="0">
                    <a:pos x="203" y="134"/>
                  </a:cxn>
                  <a:cxn ang="0">
                    <a:pos x="191" y="121"/>
                  </a:cxn>
                  <a:cxn ang="0">
                    <a:pos x="0" y="205"/>
                  </a:cxn>
                  <a:cxn ang="0">
                    <a:pos x="109" y="320"/>
                  </a:cxn>
                  <a:cxn ang="0">
                    <a:pos x="403" y="320"/>
                  </a:cxn>
                  <a:cxn ang="0">
                    <a:pos x="406" y="331"/>
                  </a:cxn>
                  <a:cxn ang="0">
                    <a:pos x="395" y="344"/>
                  </a:cxn>
                  <a:cxn ang="0">
                    <a:pos x="388" y="348"/>
                  </a:cxn>
                  <a:cxn ang="0">
                    <a:pos x="368" y="374"/>
                  </a:cxn>
                  <a:cxn ang="0">
                    <a:pos x="452" y="414"/>
                  </a:cxn>
                  <a:cxn ang="0">
                    <a:pos x="537" y="374"/>
                  </a:cxn>
                  <a:cxn ang="0">
                    <a:pos x="512" y="346"/>
                  </a:cxn>
                  <a:cxn ang="0">
                    <a:pos x="499" y="330"/>
                  </a:cxn>
                  <a:cxn ang="0">
                    <a:pos x="503" y="320"/>
                  </a:cxn>
                  <a:cxn ang="0">
                    <a:pos x="769" y="320"/>
                  </a:cxn>
                  <a:cxn ang="0">
                    <a:pos x="466" y="0"/>
                  </a:cxn>
                  <a:cxn ang="0">
                    <a:pos x="272" y="86"/>
                  </a:cxn>
                </a:cxnLst>
                <a:rect l="0" t="0" r="r" b="b"/>
                <a:pathLst>
                  <a:path w="769" h="414">
                    <a:moveTo>
                      <a:pt x="272" y="86"/>
                    </a:moveTo>
                    <a:cubicBezTo>
                      <a:pt x="279" y="88"/>
                      <a:pt x="288" y="90"/>
                      <a:pt x="296" y="91"/>
                    </a:cubicBezTo>
                    <a:cubicBezTo>
                      <a:pt x="301" y="91"/>
                      <a:pt x="305" y="91"/>
                      <a:pt x="309" y="91"/>
                    </a:cubicBezTo>
                    <a:cubicBezTo>
                      <a:pt x="333" y="92"/>
                      <a:pt x="356" y="97"/>
                      <a:pt x="374" y="105"/>
                    </a:cubicBezTo>
                    <a:cubicBezTo>
                      <a:pt x="416" y="123"/>
                      <a:pt x="419" y="152"/>
                      <a:pt x="380" y="169"/>
                    </a:cubicBezTo>
                    <a:cubicBezTo>
                      <a:pt x="342" y="186"/>
                      <a:pt x="277" y="184"/>
                      <a:pt x="236" y="166"/>
                    </a:cubicBezTo>
                    <a:cubicBezTo>
                      <a:pt x="213" y="156"/>
                      <a:pt x="204" y="138"/>
                      <a:pt x="203" y="134"/>
                    </a:cubicBezTo>
                    <a:cubicBezTo>
                      <a:pt x="202" y="129"/>
                      <a:pt x="198" y="125"/>
                      <a:pt x="191" y="121"/>
                    </a:cubicBezTo>
                    <a:cubicBezTo>
                      <a:pt x="0" y="205"/>
                      <a:pt x="0" y="205"/>
                      <a:pt x="0" y="205"/>
                    </a:cubicBezTo>
                    <a:cubicBezTo>
                      <a:pt x="67" y="235"/>
                      <a:pt x="109" y="276"/>
                      <a:pt x="109" y="320"/>
                    </a:cubicBezTo>
                    <a:cubicBezTo>
                      <a:pt x="403" y="320"/>
                      <a:pt x="403" y="320"/>
                      <a:pt x="403" y="320"/>
                    </a:cubicBezTo>
                    <a:cubicBezTo>
                      <a:pt x="405" y="323"/>
                      <a:pt x="406" y="326"/>
                      <a:pt x="406" y="331"/>
                    </a:cubicBezTo>
                    <a:cubicBezTo>
                      <a:pt x="406" y="336"/>
                      <a:pt x="401" y="341"/>
                      <a:pt x="395" y="344"/>
                    </a:cubicBezTo>
                    <a:cubicBezTo>
                      <a:pt x="393" y="346"/>
                      <a:pt x="390" y="347"/>
                      <a:pt x="388" y="348"/>
                    </a:cubicBezTo>
                    <a:cubicBezTo>
                      <a:pt x="375" y="355"/>
                      <a:pt x="368" y="364"/>
                      <a:pt x="368" y="374"/>
                    </a:cubicBezTo>
                    <a:cubicBezTo>
                      <a:pt x="368" y="396"/>
                      <a:pt x="406" y="414"/>
                      <a:pt x="452" y="414"/>
                    </a:cubicBezTo>
                    <a:cubicBezTo>
                      <a:pt x="499" y="414"/>
                      <a:pt x="537" y="396"/>
                      <a:pt x="537" y="374"/>
                    </a:cubicBezTo>
                    <a:cubicBezTo>
                      <a:pt x="537" y="362"/>
                      <a:pt x="517" y="349"/>
                      <a:pt x="512" y="346"/>
                    </a:cubicBezTo>
                    <a:cubicBezTo>
                      <a:pt x="506" y="342"/>
                      <a:pt x="499" y="335"/>
                      <a:pt x="499" y="330"/>
                    </a:cubicBezTo>
                    <a:cubicBezTo>
                      <a:pt x="499" y="326"/>
                      <a:pt x="500" y="324"/>
                      <a:pt x="503" y="320"/>
                    </a:cubicBezTo>
                    <a:cubicBezTo>
                      <a:pt x="769" y="320"/>
                      <a:pt x="769" y="320"/>
                      <a:pt x="769" y="320"/>
                    </a:cubicBezTo>
                    <a:cubicBezTo>
                      <a:pt x="768" y="195"/>
                      <a:pt x="653" y="82"/>
                      <a:pt x="466" y="0"/>
                    </a:cubicBezTo>
                    <a:lnTo>
                      <a:pt x="272" y="86"/>
                    </a:lnTo>
                    <a:close/>
                  </a:path>
                </a:pathLst>
              </a:custGeom>
              <a:grpFill/>
              <a:ln w="19050">
                <a:gradFill>
                  <a:gsLst>
                    <a:gs pos="0">
                      <a:srgbClr val="3A3A3A"/>
                    </a:gs>
                    <a:gs pos="50000">
                      <a:schemeClr val="bg1">
                        <a:lumMod val="95000"/>
                      </a:schemeClr>
                    </a:gs>
                    <a:gs pos="100000">
                      <a:srgbClr val="5C5C5C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0" name="Freeform 26"/>
              <p:cNvSpPr>
                <a:spLocks/>
              </p:cNvSpPr>
              <p:nvPr/>
            </p:nvSpPr>
            <p:spPr bwMode="auto">
              <a:xfrm>
                <a:off x="3862388" y="4518025"/>
                <a:ext cx="3492500" cy="1255713"/>
              </a:xfrm>
              <a:custGeom>
                <a:avLst/>
                <a:gdLst/>
                <a:ahLst/>
                <a:cxnLst>
                  <a:cxn ang="0">
                    <a:pos x="726" y="116"/>
                  </a:cxn>
                  <a:cxn ang="0">
                    <a:pos x="710" y="131"/>
                  </a:cxn>
                  <a:cxn ang="0">
                    <a:pos x="677" y="163"/>
                  </a:cxn>
                  <a:cxn ang="0">
                    <a:pos x="533" y="165"/>
                  </a:cxn>
                  <a:cxn ang="0">
                    <a:pos x="539" y="102"/>
                  </a:cxn>
                  <a:cxn ang="0">
                    <a:pos x="604" y="88"/>
                  </a:cxn>
                  <a:cxn ang="0">
                    <a:pos x="617" y="87"/>
                  </a:cxn>
                  <a:cxn ang="0">
                    <a:pos x="646" y="81"/>
                  </a:cxn>
                  <a:cxn ang="0">
                    <a:pos x="647" y="80"/>
                  </a:cxn>
                  <a:cxn ang="0">
                    <a:pos x="465" y="0"/>
                  </a:cxn>
                  <a:cxn ang="0">
                    <a:pos x="209" y="45"/>
                  </a:cxn>
                  <a:cxn ang="0">
                    <a:pos x="209" y="171"/>
                  </a:cxn>
                  <a:cxn ang="0">
                    <a:pos x="189" y="172"/>
                  </a:cxn>
                  <a:cxn ang="0">
                    <a:pos x="159" y="167"/>
                  </a:cxn>
                  <a:cxn ang="0">
                    <a:pos x="151" y="163"/>
                  </a:cxn>
                  <a:cxn ang="0">
                    <a:pos x="91" y="155"/>
                  </a:cxn>
                  <a:cxn ang="0">
                    <a:pos x="0" y="192"/>
                  </a:cxn>
                  <a:cxn ang="0">
                    <a:pos x="91" y="229"/>
                  </a:cxn>
                  <a:cxn ang="0">
                    <a:pos x="156" y="218"/>
                  </a:cxn>
                  <a:cxn ang="0">
                    <a:pos x="191" y="212"/>
                  </a:cxn>
                  <a:cxn ang="0">
                    <a:pos x="209" y="213"/>
                  </a:cxn>
                  <a:cxn ang="0">
                    <a:pos x="209" y="335"/>
                  </a:cxn>
                  <a:cxn ang="0">
                    <a:pos x="931" y="205"/>
                  </a:cxn>
                  <a:cxn ang="0">
                    <a:pos x="728" y="115"/>
                  </a:cxn>
                  <a:cxn ang="0">
                    <a:pos x="726" y="116"/>
                  </a:cxn>
                </a:cxnLst>
                <a:rect l="0" t="0" r="r" b="b"/>
                <a:pathLst>
                  <a:path w="931" h="335">
                    <a:moveTo>
                      <a:pt x="726" y="116"/>
                    </a:moveTo>
                    <a:cubicBezTo>
                      <a:pt x="717" y="120"/>
                      <a:pt x="711" y="125"/>
                      <a:pt x="710" y="131"/>
                    </a:cubicBezTo>
                    <a:cubicBezTo>
                      <a:pt x="709" y="135"/>
                      <a:pt x="700" y="153"/>
                      <a:pt x="677" y="163"/>
                    </a:cubicBezTo>
                    <a:cubicBezTo>
                      <a:pt x="636" y="181"/>
                      <a:pt x="571" y="182"/>
                      <a:pt x="533" y="165"/>
                    </a:cubicBezTo>
                    <a:cubicBezTo>
                      <a:pt x="495" y="149"/>
                      <a:pt x="497" y="120"/>
                      <a:pt x="539" y="102"/>
                    </a:cubicBezTo>
                    <a:cubicBezTo>
                      <a:pt x="557" y="94"/>
                      <a:pt x="581" y="89"/>
                      <a:pt x="604" y="88"/>
                    </a:cubicBezTo>
                    <a:cubicBezTo>
                      <a:pt x="608" y="88"/>
                      <a:pt x="612" y="88"/>
                      <a:pt x="617" y="87"/>
                    </a:cubicBezTo>
                    <a:cubicBezTo>
                      <a:pt x="627" y="87"/>
                      <a:pt x="637" y="84"/>
                      <a:pt x="646" y="81"/>
                    </a:cubicBezTo>
                    <a:cubicBezTo>
                      <a:pt x="646" y="80"/>
                      <a:pt x="647" y="80"/>
                      <a:pt x="647" y="80"/>
                    </a:cubicBezTo>
                    <a:cubicBezTo>
                      <a:pt x="465" y="0"/>
                      <a:pt x="465" y="0"/>
                      <a:pt x="465" y="0"/>
                    </a:cubicBezTo>
                    <a:cubicBezTo>
                      <a:pt x="398" y="28"/>
                      <a:pt x="308" y="45"/>
                      <a:pt x="209" y="45"/>
                    </a:cubicBezTo>
                    <a:cubicBezTo>
                      <a:pt x="209" y="171"/>
                      <a:pt x="209" y="171"/>
                      <a:pt x="209" y="171"/>
                    </a:cubicBezTo>
                    <a:cubicBezTo>
                      <a:pt x="204" y="171"/>
                      <a:pt x="197" y="172"/>
                      <a:pt x="189" y="172"/>
                    </a:cubicBezTo>
                    <a:cubicBezTo>
                      <a:pt x="179" y="172"/>
                      <a:pt x="166" y="169"/>
                      <a:pt x="159" y="167"/>
                    </a:cubicBezTo>
                    <a:cubicBezTo>
                      <a:pt x="156" y="166"/>
                      <a:pt x="154" y="164"/>
                      <a:pt x="151" y="163"/>
                    </a:cubicBezTo>
                    <a:cubicBezTo>
                      <a:pt x="135" y="158"/>
                      <a:pt x="114" y="155"/>
                      <a:pt x="91" y="155"/>
                    </a:cubicBezTo>
                    <a:cubicBezTo>
                      <a:pt x="41" y="155"/>
                      <a:pt x="0" y="171"/>
                      <a:pt x="0" y="192"/>
                    </a:cubicBezTo>
                    <a:cubicBezTo>
                      <a:pt x="0" y="212"/>
                      <a:pt x="41" y="229"/>
                      <a:pt x="91" y="229"/>
                    </a:cubicBezTo>
                    <a:cubicBezTo>
                      <a:pt x="119" y="229"/>
                      <a:pt x="149" y="220"/>
                      <a:pt x="156" y="218"/>
                    </a:cubicBezTo>
                    <a:cubicBezTo>
                      <a:pt x="164" y="215"/>
                      <a:pt x="179" y="212"/>
                      <a:pt x="191" y="212"/>
                    </a:cubicBezTo>
                    <a:cubicBezTo>
                      <a:pt x="198" y="212"/>
                      <a:pt x="203" y="213"/>
                      <a:pt x="209" y="213"/>
                    </a:cubicBezTo>
                    <a:cubicBezTo>
                      <a:pt x="209" y="335"/>
                      <a:pt x="209" y="335"/>
                      <a:pt x="209" y="335"/>
                    </a:cubicBezTo>
                    <a:cubicBezTo>
                      <a:pt x="490" y="335"/>
                      <a:pt x="745" y="285"/>
                      <a:pt x="931" y="205"/>
                    </a:cubicBezTo>
                    <a:cubicBezTo>
                      <a:pt x="728" y="115"/>
                      <a:pt x="728" y="115"/>
                      <a:pt x="728" y="115"/>
                    </a:cubicBezTo>
                    <a:cubicBezTo>
                      <a:pt x="727" y="116"/>
                      <a:pt x="727" y="116"/>
                      <a:pt x="726" y="116"/>
                    </a:cubicBezTo>
                    <a:close/>
                  </a:path>
                </a:pathLst>
              </a:custGeom>
              <a:grpFill/>
              <a:ln w="19050">
                <a:gradFill>
                  <a:gsLst>
                    <a:gs pos="0">
                      <a:srgbClr val="3A3A3A"/>
                    </a:gs>
                    <a:gs pos="50000">
                      <a:schemeClr val="bg1">
                        <a:lumMod val="95000"/>
                      </a:schemeClr>
                    </a:gs>
                    <a:gs pos="100000">
                      <a:srgbClr val="5C5C5C"/>
                    </a:gs>
                  </a:gsLst>
                  <a:lin ang="132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1" name="Freeform 27"/>
              <p:cNvSpPr>
                <a:spLocks/>
              </p:cNvSpPr>
              <p:nvPr/>
            </p:nvSpPr>
            <p:spPr bwMode="auto">
              <a:xfrm>
                <a:off x="5648325" y="4086225"/>
                <a:ext cx="2868613" cy="1181100"/>
              </a:xfrm>
              <a:custGeom>
                <a:avLst/>
                <a:gdLst/>
                <a:ahLst/>
                <a:cxnLst>
                  <a:cxn ang="0">
                    <a:pos x="765" y="0"/>
                  </a:cxn>
                  <a:cxn ang="0">
                    <a:pos x="507" y="0"/>
                  </a:cxn>
                  <a:cxn ang="0">
                    <a:pos x="519" y="15"/>
                  </a:cxn>
                  <a:cxn ang="0">
                    <a:pos x="547" y="48"/>
                  </a:cxn>
                  <a:cxn ang="0">
                    <a:pos x="449" y="94"/>
                  </a:cxn>
                  <a:cxn ang="0">
                    <a:pos x="351" y="48"/>
                  </a:cxn>
                  <a:cxn ang="0">
                    <a:pos x="375" y="17"/>
                  </a:cxn>
                  <a:cxn ang="0">
                    <a:pos x="383" y="13"/>
                  </a:cxn>
                  <a:cxn ang="0">
                    <a:pos x="393" y="0"/>
                  </a:cxn>
                  <a:cxn ang="0">
                    <a:pos x="106" y="0"/>
                  </a:cxn>
                  <a:cxn ang="0">
                    <a:pos x="0" y="110"/>
                  </a:cxn>
                  <a:cxn ang="0">
                    <a:pos x="187" y="192"/>
                  </a:cxn>
                  <a:cxn ang="0">
                    <a:pos x="172" y="202"/>
                  </a:cxn>
                  <a:cxn ang="0">
                    <a:pos x="142" y="208"/>
                  </a:cxn>
                  <a:cxn ang="0">
                    <a:pos x="131" y="208"/>
                  </a:cxn>
                  <a:cxn ang="0">
                    <a:pos x="75" y="220"/>
                  </a:cxn>
                  <a:cxn ang="0">
                    <a:pos x="70" y="275"/>
                  </a:cxn>
                  <a:cxn ang="0">
                    <a:pos x="195" y="273"/>
                  </a:cxn>
                  <a:cxn ang="0">
                    <a:pos x="223" y="245"/>
                  </a:cxn>
                  <a:cxn ang="0">
                    <a:pos x="238" y="230"/>
                  </a:cxn>
                  <a:cxn ang="0">
                    <a:pos x="259" y="224"/>
                  </a:cxn>
                  <a:cxn ang="0">
                    <a:pos x="466" y="315"/>
                  </a:cxn>
                  <a:cxn ang="0">
                    <a:pos x="765" y="0"/>
                  </a:cxn>
                </a:cxnLst>
                <a:rect l="0" t="0" r="r" b="b"/>
                <a:pathLst>
                  <a:path w="765" h="315">
                    <a:moveTo>
                      <a:pt x="765" y="0"/>
                    </a:moveTo>
                    <a:cubicBezTo>
                      <a:pt x="507" y="0"/>
                      <a:pt x="507" y="0"/>
                      <a:pt x="507" y="0"/>
                    </a:cubicBezTo>
                    <a:cubicBezTo>
                      <a:pt x="507" y="6"/>
                      <a:pt x="512" y="11"/>
                      <a:pt x="519" y="15"/>
                    </a:cubicBezTo>
                    <a:cubicBezTo>
                      <a:pt x="525" y="18"/>
                      <a:pt x="547" y="34"/>
                      <a:pt x="547" y="48"/>
                    </a:cubicBezTo>
                    <a:cubicBezTo>
                      <a:pt x="547" y="74"/>
                      <a:pt x="504" y="94"/>
                      <a:pt x="449" y="94"/>
                    </a:cubicBezTo>
                    <a:cubicBezTo>
                      <a:pt x="395" y="94"/>
                      <a:pt x="351" y="74"/>
                      <a:pt x="351" y="48"/>
                    </a:cubicBezTo>
                    <a:cubicBezTo>
                      <a:pt x="351" y="36"/>
                      <a:pt x="360" y="25"/>
                      <a:pt x="375" y="17"/>
                    </a:cubicBezTo>
                    <a:cubicBezTo>
                      <a:pt x="377" y="16"/>
                      <a:pt x="380" y="15"/>
                      <a:pt x="383" y="13"/>
                    </a:cubicBezTo>
                    <a:cubicBezTo>
                      <a:pt x="389" y="10"/>
                      <a:pt x="392" y="5"/>
                      <a:pt x="393" y="0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103" y="43"/>
                      <a:pt x="63" y="81"/>
                      <a:pt x="0" y="110"/>
                    </a:cubicBezTo>
                    <a:cubicBezTo>
                      <a:pt x="187" y="192"/>
                      <a:pt x="187" y="192"/>
                      <a:pt x="187" y="192"/>
                    </a:cubicBezTo>
                    <a:cubicBezTo>
                      <a:pt x="185" y="195"/>
                      <a:pt x="180" y="198"/>
                      <a:pt x="172" y="202"/>
                    </a:cubicBezTo>
                    <a:cubicBezTo>
                      <a:pt x="164" y="205"/>
                      <a:pt x="151" y="207"/>
                      <a:pt x="142" y="208"/>
                    </a:cubicBezTo>
                    <a:cubicBezTo>
                      <a:pt x="138" y="208"/>
                      <a:pt x="135" y="208"/>
                      <a:pt x="131" y="208"/>
                    </a:cubicBezTo>
                    <a:cubicBezTo>
                      <a:pt x="111" y="209"/>
                      <a:pt x="91" y="213"/>
                      <a:pt x="75" y="220"/>
                    </a:cubicBezTo>
                    <a:cubicBezTo>
                      <a:pt x="39" y="236"/>
                      <a:pt x="37" y="261"/>
                      <a:pt x="70" y="275"/>
                    </a:cubicBezTo>
                    <a:cubicBezTo>
                      <a:pt x="103" y="290"/>
                      <a:pt x="159" y="289"/>
                      <a:pt x="195" y="273"/>
                    </a:cubicBezTo>
                    <a:cubicBezTo>
                      <a:pt x="214" y="264"/>
                      <a:pt x="222" y="249"/>
                      <a:pt x="223" y="245"/>
                    </a:cubicBezTo>
                    <a:cubicBezTo>
                      <a:pt x="224" y="241"/>
                      <a:pt x="230" y="234"/>
                      <a:pt x="238" y="230"/>
                    </a:cubicBezTo>
                    <a:cubicBezTo>
                      <a:pt x="245" y="227"/>
                      <a:pt x="250" y="226"/>
                      <a:pt x="259" y="224"/>
                    </a:cubicBezTo>
                    <a:cubicBezTo>
                      <a:pt x="466" y="315"/>
                      <a:pt x="466" y="315"/>
                      <a:pt x="466" y="315"/>
                    </a:cubicBezTo>
                    <a:cubicBezTo>
                      <a:pt x="649" y="234"/>
                      <a:pt x="762" y="123"/>
                      <a:pt x="765" y="0"/>
                    </a:cubicBezTo>
                    <a:close/>
                  </a:path>
                </a:pathLst>
              </a:custGeom>
              <a:grpFill/>
              <a:ln w="19050">
                <a:gradFill>
                  <a:gsLst>
                    <a:gs pos="0">
                      <a:srgbClr val="3A3A3A"/>
                    </a:gs>
                    <a:gs pos="50000">
                      <a:schemeClr val="bg1">
                        <a:lumMod val="95000"/>
                      </a:schemeClr>
                    </a:gs>
                    <a:gs pos="100000">
                      <a:srgbClr val="5C5C5C"/>
                    </a:gs>
                  </a:gsLst>
                  <a:lin ang="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52" name="Freeform 28"/>
            <p:cNvSpPr>
              <a:spLocks/>
            </p:cNvSpPr>
            <p:nvPr/>
          </p:nvSpPr>
          <p:spPr bwMode="auto">
            <a:xfrm>
              <a:off x="5640388" y="3633788"/>
              <a:ext cx="412750" cy="6588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10"/>
                </a:cxn>
                <a:cxn ang="0">
                  <a:pos x="0" y="120"/>
                </a:cxn>
                <a:cxn ang="0">
                  <a:pos x="83" y="176"/>
                </a:cxn>
                <a:cxn ang="0">
                  <a:pos x="110" y="116"/>
                </a:cxn>
                <a:cxn ang="0">
                  <a:pos x="0" y="0"/>
                </a:cxn>
              </a:cxnLst>
              <a:rect l="0" t="0" r="r" b="b"/>
              <a:pathLst>
                <a:path w="110" h="176">
                  <a:moveTo>
                    <a:pt x="0" y="0"/>
                  </a:moveTo>
                  <a:cubicBezTo>
                    <a:pt x="0" y="110"/>
                    <a:pt x="0" y="110"/>
                    <a:pt x="0" y="11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36" y="136"/>
                    <a:pt x="64" y="155"/>
                    <a:pt x="83" y="176"/>
                  </a:cubicBezTo>
                  <a:cubicBezTo>
                    <a:pt x="100" y="157"/>
                    <a:pt x="110" y="137"/>
                    <a:pt x="110" y="116"/>
                  </a:cubicBezTo>
                  <a:cubicBezTo>
                    <a:pt x="110" y="70"/>
                    <a:pt x="68" y="29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5C5C5C">
                    <a:shade val="30000"/>
                    <a:satMod val="115000"/>
                  </a:srgbClr>
                </a:gs>
                <a:gs pos="50000">
                  <a:srgbClr val="5C5C5C">
                    <a:shade val="67500"/>
                    <a:satMod val="115000"/>
                  </a:srgbClr>
                </a:gs>
                <a:gs pos="100000">
                  <a:srgbClr val="5C5C5C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auto">
            <a:xfrm>
              <a:off x="4643438" y="3441700"/>
              <a:ext cx="966788" cy="619125"/>
            </a:xfrm>
            <a:custGeom>
              <a:avLst/>
              <a:gdLst/>
              <a:ahLst/>
              <a:cxnLst>
                <a:cxn ang="0">
                  <a:pos x="258" y="45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0"/>
                </a:cxn>
                <a:cxn ang="0">
                  <a:pos x="0" y="120"/>
                </a:cxn>
                <a:cxn ang="0">
                  <a:pos x="258" y="165"/>
                </a:cxn>
                <a:cxn ang="0">
                  <a:pos x="258" y="159"/>
                </a:cxn>
                <a:cxn ang="0">
                  <a:pos x="258" y="45"/>
                </a:cxn>
              </a:cxnLst>
              <a:rect l="0" t="0" r="r" b="b"/>
              <a:pathLst>
                <a:path w="258" h="165">
                  <a:moveTo>
                    <a:pt x="258" y="45"/>
                  </a:moveTo>
                  <a:cubicBezTo>
                    <a:pt x="191" y="17"/>
                    <a:pt x="10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00" y="120"/>
                    <a:pt x="191" y="137"/>
                    <a:pt x="258" y="165"/>
                  </a:cubicBezTo>
                  <a:cubicBezTo>
                    <a:pt x="258" y="159"/>
                    <a:pt x="258" y="159"/>
                    <a:pt x="258" y="159"/>
                  </a:cubicBezTo>
                  <a:lnTo>
                    <a:pt x="258" y="4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3232150" y="3640138"/>
              <a:ext cx="382588" cy="649288"/>
            </a:xfrm>
            <a:custGeom>
              <a:avLst/>
              <a:gdLst/>
              <a:ahLst/>
              <a:cxnLst>
                <a:cxn ang="0">
                  <a:pos x="0" y="113"/>
                </a:cxn>
                <a:cxn ang="0">
                  <a:pos x="26" y="173"/>
                </a:cxn>
                <a:cxn ang="0">
                  <a:pos x="102" y="120"/>
                </a:cxn>
                <a:cxn ang="0">
                  <a:pos x="102" y="0"/>
                </a:cxn>
                <a:cxn ang="0">
                  <a:pos x="0" y="113"/>
                </a:cxn>
              </a:cxnLst>
              <a:rect l="0" t="0" r="r" b="b"/>
              <a:pathLst>
                <a:path w="102" h="173">
                  <a:moveTo>
                    <a:pt x="0" y="113"/>
                  </a:moveTo>
                  <a:cubicBezTo>
                    <a:pt x="0" y="134"/>
                    <a:pt x="9" y="154"/>
                    <a:pt x="26" y="173"/>
                  </a:cubicBezTo>
                  <a:cubicBezTo>
                    <a:pt x="44" y="153"/>
                    <a:pt x="70" y="136"/>
                    <a:pt x="102" y="12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39" y="29"/>
                    <a:pt x="0" y="69"/>
                    <a:pt x="0" y="113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5C5C5C">
                    <a:shade val="30000"/>
                    <a:satMod val="115000"/>
                  </a:srgbClr>
                </a:gs>
                <a:gs pos="50000">
                  <a:srgbClr val="5C5C5C">
                    <a:shade val="67500"/>
                    <a:satMod val="115000"/>
                  </a:srgbClr>
                </a:gs>
                <a:gs pos="100000">
                  <a:srgbClr val="5C5C5C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Freeform 31"/>
            <p:cNvSpPr>
              <a:spLocks/>
            </p:cNvSpPr>
            <p:nvPr/>
          </p:nvSpPr>
          <p:spPr bwMode="auto">
            <a:xfrm>
              <a:off x="3649663" y="3441700"/>
              <a:ext cx="936625" cy="630238"/>
            </a:xfrm>
            <a:custGeom>
              <a:avLst/>
              <a:gdLst/>
              <a:ahLst/>
              <a:cxnLst>
                <a:cxn ang="0">
                  <a:pos x="250" y="0"/>
                </a:cxn>
                <a:cxn ang="0">
                  <a:pos x="0" y="48"/>
                </a:cxn>
                <a:cxn ang="0">
                  <a:pos x="0" y="168"/>
                </a:cxn>
                <a:cxn ang="0">
                  <a:pos x="250" y="120"/>
                </a:cxn>
                <a:cxn ang="0">
                  <a:pos x="250" y="0"/>
                </a:cxn>
              </a:cxnLst>
              <a:rect l="0" t="0" r="r" b="b"/>
              <a:pathLst>
                <a:path w="250" h="168">
                  <a:moveTo>
                    <a:pt x="250" y="0"/>
                  </a:moveTo>
                  <a:cubicBezTo>
                    <a:pt x="153" y="2"/>
                    <a:pt x="65" y="20"/>
                    <a:pt x="0" y="48"/>
                  </a:cubicBezTo>
                  <a:cubicBezTo>
                    <a:pt x="0" y="168"/>
                    <a:pt x="0" y="168"/>
                    <a:pt x="0" y="168"/>
                  </a:cubicBezTo>
                  <a:cubicBezTo>
                    <a:pt x="65" y="140"/>
                    <a:pt x="152" y="122"/>
                    <a:pt x="250" y="120"/>
                  </a:cubicBezTo>
                  <a:lnTo>
                    <a:pt x="25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75000"/>
                    <a:shade val="30000"/>
                    <a:satMod val="115000"/>
                  </a:schemeClr>
                </a:gs>
                <a:gs pos="50000">
                  <a:schemeClr val="accent5">
                    <a:lumMod val="75000"/>
                    <a:shade val="67500"/>
                    <a:satMod val="115000"/>
                  </a:schemeClr>
                </a:gs>
                <a:gs pos="100000">
                  <a:schemeClr val="accent5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765175" y="4086225"/>
              <a:ext cx="7754938" cy="2212976"/>
              <a:chOff x="765175" y="4086225"/>
              <a:chExt cx="7754938" cy="2212976"/>
            </a:xfrm>
            <a:gradFill flip="none" rotWithShape="1">
              <a:gsLst>
                <a:gs pos="14000">
                  <a:schemeClr val="tx1">
                    <a:lumMod val="50000"/>
                  </a:schemeClr>
                </a:gs>
                <a:gs pos="50000">
                  <a:srgbClr val="4D4D4D"/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p:grpSpPr>
          <p:sp>
            <p:nvSpPr>
              <p:cNvPr id="1056" name="Freeform 32"/>
              <p:cNvSpPr>
                <a:spLocks/>
              </p:cNvSpPr>
              <p:nvPr/>
            </p:nvSpPr>
            <p:spPr bwMode="auto">
              <a:xfrm>
                <a:off x="7388225" y="4086225"/>
                <a:ext cx="1131888" cy="1703388"/>
              </a:xfrm>
              <a:custGeom>
                <a:avLst/>
                <a:gdLst/>
                <a:ahLst/>
                <a:cxnLst>
                  <a:cxn ang="0">
                    <a:pos x="286" y="62"/>
                  </a:cxn>
                  <a:cxn ang="0">
                    <a:pos x="0" y="313"/>
                  </a:cxn>
                  <a:cxn ang="0">
                    <a:pos x="0" y="454"/>
                  </a:cxn>
                  <a:cxn ang="0">
                    <a:pos x="302" y="166"/>
                  </a:cxn>
                  <a:cxn ang="0">
                    <a:pos x="302" y="102"/>
                  </a:cxn>
                  <a:cxn ang="0">
                    <a:pos x="301" y="0"/>
                  </a:cxn>
                  <a:cxn ang="0">
                    <a:pos x="286" y="62"/>
                  </a:cxn>
                </a:cxnLst>
                <a:rect l="0" t="0" r="r" b="b"/>
                <a:pathLst>
                  <a:path w="302" h="454">
                    <a:moveTo>
                      <a:pt x="286" y="62"/>
                    </a:moveTo>
                    <a:cubicBezTo>
                      <a:pt x="242" y="155"/>
                      <a:pt x="152" y="247"/>
                      <a:pt x="0" y="313"/>
                    </a:cubicBezTo>
                    <a:cubicBezTo>
                      <a:pt x="0" y="454"/>
                      <a:pt x="0" y="454"/>
                      <a:pt x="0" y="454"/>
                    </a:cubicBezTo>
                    <a:cubicBezTo>
                      <a:pt x="172" y="379"/>
                      <a:pt x="284" y="278"/>
                      <a:pt x="302" y="166"/>
                    </a:cubicBezTo>
                    <a:cubicBezTo>
                      <a:pt x="302" y="102"/>
                      <a:pt x="302" y="102"/>
                      <a:pt x="302" y="102"/>
                    </a:cubicBezTo>
                    <a:cubicBezTo>
                      <a:pt x="301" y="0"/>
                      <a:pt x="301" y="0"/>
                      <a:pt x="301" y="0"/>
                    </a:cubicBezTo>
                    <a:cubicBezTo>
                      <a:pt x="299" y="13"/>
                      <a:pt x="293" y="47"/>
                      <a:pt x="286" y="6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7" name="Freeform 33"/>
              <p:cNvSpPr>
                <a:spLocks/>
              </p:cNvSpPr>
              <p:nvPr/>
            </p:nvSpPr>
            <p:spPr bwMode="auto">
              <a:xfrm>
                <a:off x="4643438" y="5291138"/>
                <a:ext cx="2695575" cy="1008063"/>
              </a:xfrm>
              <a:custGeom>
                <a:avLst/>
                <a:gdLst/>
                <a:ahLst/>
                <a:cxnLst>
                  <a:cxn ang="0">
                    <a:pos x="0" y="128"/>
                  </a:cxn>
                  <a:cxn ang="0">
                    <a:pos x="0" y="128"/>
                  </a:cxn>
                  <a:cxn ang="0">
                    <a:pos x="0" y="269"/>
                  </a:cxn>
                  <a:cxn ang="0">
                    <a:pos x="0" y="269"/>
                  </a:cxn>
                  <a:cxn ang="0">
                    <a:pos x="719" y="141"/>
                  </a:cxn>
                  <a:cxn ang="0">
                    <a:pos x="719" y="0"/>
                  </a:cxn>
                  <a:cxn ang="0">
                    <a:pos x="0" y="128"/>
                  </a:cxn>
                </a:cxnLst>
                <a:rect l="0" t="0" r="r" b="b"/>
                <a:pathLst>
                  <a:path w="719" h="269">
                    <a:moveTo>
                      <a:pt x="0" y="128"/>
                    </a:moveTo>
                    <a:cubicBezTo>
                      <a:pt x="0" y="128"/>
                      <a:pt x="0" y="128"/>
                      <a:pt x="0" y="128"/>
                    </a:cubicBezTo>
                    <a:cubicBezTo>
                      <a:pt x="0" y="269"/>
                      <a:pt x="0" y="269"/>
                      <a:pt x="0" y="269"/>
                    </a:cubicBezTo>
                    <a:cubicBezTo>
                      <a:pt x="0" y="269"/>
                      <a:pt x="0" y="269"/>
                      <a:pt x="0" y="269"/>
                    </a:cubicBezTo>
                    <a:cubicBezTo>
                      <a:pt x="280" y="269"/>
                      <a:pt x="533" y="220"/>
                      <a:pt x="719" y="141"/>
                    </a:cubicBezTo>
                    <a:cubicBezTo>
                      <a:pt x="719" y="0"/>
                      <a:pt x="719" y="0"/>
                      <a:pt x="719" y="0"/>
                    </a:cubicBezTo>
                    <a:cubicBezTo>
                      <a:pt x="533" y="79"/>
                      <a:pt x="280" y="128"/>
                      <a:pt x="0" y="12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8" name="Freeform 34"/>
              <p:cNvSpPr>
                <a:spLocks/>
              </p:cNvSpPr>
              <p:nvPr/>
            </p:nvSpPr>
            <p:spPr bwMode="auto">
              <a:xfrm>
                <a:off x="765175" y="4140200"/>
                <a:ext cx="1098550" cy="1644650"/>
              </a:xfrm>
              <a:custGeom>
                <a:avLst/>
                <a:gdLst/>
                <a:ahLst/>
                <a:cxnLst>
                  <a:cxn ang="0">
                    <a:pos x="293" y="298"/>
                  </a:cxn>
                  <a:cxn ang="0">
                    <a:pos x="12" y="52"/>
                  </a:cxn>
                  <a:cxn ang="0">
                    <a:pos x="0" y="0"/>
                  </a:cxn>
                  <a:cxn ang="0">
                    <a:pos x="0" y="104"/>
                  </a:cxn>
                  <a:cxn ang="0">
                    <a:pos x="0" y="143"/>
                  </a:cxn>
                  <a:cxn ang="0">
                    <a:pos x="293" y="439"/>
                  </a:cxn>
                  <a:cxn ang="0">
                    <a:pos x="293" y="299"/>
                  </a:cxn>
                  <a:cxn ang="0">
                    <a:pos x="293" y="298"/>
                  </a:cxn>
                </a:cxnLst>
                <a:rect l="0" t="0" r="r" b="b"/>
                <a:pathLst>
                  <a:path w="293" h="439">
                    <a:moveTo>
                      <a:pt x="293" y="298"/>
                    </a:moveTo>
                    <a:cubicBezTo>
                      <a:pt x="147" y="232"/>
                      <a:pt x="46" y="147"/>
                      <a:pt x="12" y="52"/>
                    </a:cubicBezTo>
                    <a:cubicBezTo>
                      <a:pt x="6" y="35"/>
                      <a:pt x="2" y="18"/>
                      <a:pt x="0" y="0"/>
                    </a:cubicBezTo>
                    <a:cubicBezTo>
                      <a:pt x="0" y="104"/>
                      <a:pt x="0" y="104"/>
                      <a:pt x="0" y="104"/>
                    </a:cubicBezTo>
                    <a:cubicBezTo>
                      <a:pt x="0" y="143"/>
                      <a:pt x="0" y="143"/>
                      <a:pt x="0" y="143"/>
                    </a:cubicBezTo>
                    <a:cubicBezTo>
                      <a:pt x="11" y="258"/>
                      <a:pt x="121" y="362"/>
                      <a:pt x="293" y="439"/>
                    </a:cubicBezTo>
                    <a:cubicBezTo>
                      <a:pt x="293" y="299"/>
                      <a:pt x="293" y="299"/>
                      <a:pt x="293" y="299"/>
                    </a:cubicBezTo>
                    <a:lnTo>
                      <a:pt x="293" y="298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9" name="Freeform 35"/>
              <p:cNvSpPr>
                <a:spLocks/>
              </p:cNvSpPr>
              <p:nvPr/>
            </p:nvSpPr>
            <p:spPr bwMode="auto">
              <a:xfrm>
                <a:off x="1908175" y="5272088"/>
                <a:ext cx="2678113" cy="1027113"/>
              </a:xfrm>
              <a:custGeom>
                <a:avLst/>
                <a:gdLst/>
                <a:ahLst/>
                <a:cxnLst>
                  <a:cxn ang="0">
                    <a:pos x="714" y="133"/>
                  </a:cxn>
                  <a:cxn ang="0">
                    <a:pos x="0" y="0"/>
                  </a:cxn>
                  <a:cxn ang="0">
                    <a:pos x="0" y="134"/>
                  </a:cxn>
                  <a:cxn ang="0">
                    <a:pos x="0" y="142"/>
                  </a:cxn>
                  <a:cxn ang="0">
                    <a:pos x="714" y="274"/>
                  </a:cxn>
                  <a:cxn ang="0">
                    <a:pos x="714" y="133"/>
                  </a:cxn>
                </a:cxnLst>
                <a:rect l="0" t="0" r="r" b="b"/>
                <a:pathLst>
                  <a:path w="714" h="274">
                    <a:moveTo>
                      <a:pt x="714" y="133"/>
                    </a:moveTo>
                    <a:cubicBezTo>
                      <a:pt x="435" y="131"/>
                      <a:pt x="184" y="81"/>
                      <a:pt x="0" y="0"/>
                    </a:cubicBezTo>
                    <a:cubicBezTo>
                      <a:pt x="0" y="134"/>
                      <a:pt x="0" y="134"/>
                      <a:pt x="0" y="134"/>
                    </a:cubicBezTo>
                    <a:cubicBezTo>
                      <a:pt x="0" y="142"/>
                      <a:pt x="0" y="142"/>
                      <a:pt x="0" y="142"/>
                    </a:cubicBezTo>
                    <a:cubicBezTo>
                      <a:pt x="184" y="222"/>
                      <a:pt x="435" y="272"/>
                      <a:pt x="714" y="274"/>
                    </a:cubicBezTo>
                    <a:lnTo>
                      <a:pt x="714" y="13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3" name="Rectangle 52"/>
          <p:cNvSpPr/>
          <p:nvPr/>
        </p:nvSpPr>
        <p:spPr>
          <a:xfrm>
            <a:off x="2057401" y="1600200"/>
            <a:ext cx="236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438400" y="1219200"/>
            <a:ext cx="137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</a:t>
            </a:r>
          </a:p>
        </p:txBody>
      </p:sp>
    </p:spTree>
    <p:extLst>
      <p:ext uri="{BB962C8B-B14F-4D97-AF65-F5344CB8AC3E}">
        <p14:creationId xmlns:p14="http://schemas.microsoft.com/office/powerpoint/2010/main" val="270530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4552004</TotalTime>
  <Words>25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DG-关联</dc:subject>
  <dc:creator/>
  <cp:keywords>TZ-固定图形;XG-细微;KJ-3D;DH-静态</cp:keywords>
  <dc:description/>
  <cp:lastModifiedBy>Shiqing Tian</cp:lastModifiedBy>
  <cp:revision>383</cp:revision>
  <dcterms:created xsi:type="dcterms:W3CDTF">2010-07-23T09:33:49Z</dcterms:created>
  <dcterms:modified xsi:type="dcterms:W3CDTF">2014-02-11T05:56:55Z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