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Chevron List – Your Text Here </a:t>
            </a:r>
            <a:endParaRPr kumimoji="0" lang="en-US" sz="3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>
            <a:off x="6524936" y="2107769"/>
            <a:ext cx="1770543" cy="4139128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0" y="1232"/>
              </a:cxn>
              <a:cxn ang="0">
                <a:pos x="32" y="1263"/>
              </a:cxn>
              <a:cxn ang="0">
                <a:pos x="509" y="1263"/>
              </a:cxn>
              <a:cxn ang="0">
                <a:pos x="540" y="1232"/>
              </a:cxn>
              <a:cxn ang="0">
                <a:pos x="540" y="0"/>
              </a:cxn>
              <a:cxn ang="0">
                <a:pos x="0" y="110"/>
              </a:cxn>
            </a:cxnLst>
            <a:rect l="0" t="0" r="r" b="b"/>
            <a:pathLst>
              <a:path w="540" h="1263">
                <a:moveTo>
                  <a:pt x="0" y="110"/>
                </a:moveTo>
                <a:cubicBezTo>
                  <a:pt x="0" y="1232"/>
                  <a:pt x="0" y="1232"/>
                  <a:pt x="0" y="1232"/>
                </a:cubicBezTo>
                <a:cubicBezTo>
                  <a:pt x="0" y="1249"/>
                  <a:pt x="14" y="1263"/>
                  <a:pt x="32" y="1263"/>
                </a:cubicBezTo>
                <a:cubicBezTo>
                  <a:pt x="509" y="1263"/>
                  <a:pt x="509" y="1263"/>
                  <a:pt x="509" y="1263"/>
                </a:cubicBezTo>
                <a:cubicBezTo>
                  <a:pt x="526" y="1263"/>
                  <a:pt x="540" y="1249"/>
                  <a:pt x="540" y="1232"/>
                </a:cubicBezTo>
                <a:cubicBezTo>
                  <a:pt x="540" y="0"/>
                  <a:pt x="540" y="0"/>
                  <a:pt x="540" y="0"/>
                </a:cubicBezTo>
                <a:lnTo>
                  <a:pt x="0" y="110"/>
                </a:lnTo>
                <a:close/>
              </a:path>
            </a:pathLst>
          </a:custGeom>
          <a:gradFill>
            <a:gsLst>
              <a:gs pos="0">
                <a:schemeClr val="bg1">
                  <a:alpha val="45000"/>
                </a:schemeClr>
              </a:gs>
              <a:gs pos="8000">
                <a:schemeClr val="bg1">
                  <a:alpha val="0"/>
                </a:schemeClr>
              </a:gs>
            </a:gsLst>
            <a:lin ang="16200000" scaled="0"/>
          </a:gradFill>
          <a:ln w="6350">
            <a:solidFill>
              <a:schemeClr val="bg1"/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Freeform 7"/>
          <p:cNvSpPr>
            <a:spLocks/>
          </p:cNvSpPr>
          <p:nvPr/>
        </p:nvSpPr>
        <p:spPr bwMode="auto">
          <a:xfrm>
            <a:off x="4554584" y="2497677"/>
            <a:ext cx="1770543" cy="3749220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0" y="1113"/>
              </a:cxn>
              <a:cxn ang="0">
                <a:pos x="31" y="1144"/>
              </a:cxn>
              <a:cxn ang="0">
                <a:pos x="508" y="1144"/>
              </a:cxn>
              <a:cxn ang="0">
                <a:pos x="540" y="1113"/>
              </a:cxn>
              <a:cxn ang="0">
                <a:pos x="540" y="0"/>
              </a:cxn>
              <a:cxn ang="0">
                <a:pos x="0" y="110"/>
              </a:cxn>
            </a:cxnLst>
            <a:rect l="0" t="0" r="r" b="b"/>
            <a:pathLst>
              <a:path w="540" h="1144">
                <a:moveTo>
                  <a:pt x="0" y="110"/>
                </a:moveTo>
                <a:cubicBezTo>
                  <a:pt x="0" y="1113"/>
                  <a:pt x="0" y="1113"/>
                  <a:pt x="0" y="1113"/>
                </a:cubicBezTo>
                <a:cubicBezTo>
                  <a:pt x="0" y="1130"/>
                  <a:pt x="14" y="1144"/>
                  <a:pt x="31" y="1144"/>
                </a:cubicBezTo>
                <a:cubicBezTo>
                  <a:pt x="508" y="1144"/>
                  <a:pt x="508" y="1144"/>
                  <a:pt x="508" y="1144"/>
                </a:cubicBezTo>
                <a:cubicBezTo>
                  <a:pt x="526" y="1144"/>
                  <a:pt x="540" y="1130"/>
                  <a:pt x="540" y="1113"/>
                </a:cubicBezTo>
                <a:cubicBezTo>
                  <a:pt x="540" y="0"/>
                  <a:pt x="540" y="0"/>
                  <a:pt x="540" y="0"/>
                </a:cubicBezTo>
                <a:lnTo>
                  <a:pt x="0" y="110"/>
                </a:lnTo>
                <a:close/>
              </a:path>
            </a:pathLst>
          </a:custGeom>
          <a:gradFill>
            <a:gsLst>
              <a:gs pos="0">
                <a:schemeClr val="bg1">
                  <a:alpha val="45000"/>
                </a:schemeClr>
              </a:gs>
              <a:gs pos="8000">
                <a:schemeClr val="bg1">
                  <a:alpha val="0"/>
                </a:schemeClr>
              </a:gs>
            </a:gsLst>
            <a:lin ang="16200000" scaled="0"/>
          </a:gradFill>
          <a:ln w="6350">
            <a:solidFill>
              <a:schemeClr val="bg1"/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>
            <a:off x="2581455" y="2901461"/>
            <a:ext cx="1773318" cy="3345436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0" y="990"/>
              </a:cxn>
              <a:cxn ang="0">
                <a:pos x="32" y="1021"/>
              </a:cxn>
              <a:cxn ang="0">
                <a:pos x="509" y="1021"/>
              </a:cxn>
              <a:cxn ang="0">
                <a:pos x="541" y="990"/>
              </a:cxn>
              <a:cxn ang="0">
                <a:pos x="541" y="0"/>
              </a:cxn>
              <a:cxn ang="0">
                <a:pos x="0" y="110"/>
              </a:cxn>
            </a:cxnLst>
            <a:rect l="0" t="0" r="r" b="b"/>
            <a:pathLst>
              <a:path w="541" h="1021">
                <a:moveTo>
                  <a:pt x="0" y="110"/>
                </a:moveTo>
                <a:cubicBezTo>
                  <a:pt x="0" y="990"/>
                  <a:pt x="0" y="990"/>
                  <a:pt x="0" y="990"/>
                </a:cubicBezTo>
                <a:cubicBezTo>
                  <a:pt x="0" y="1007"/>
                  <a:pt x="14" y="1021"/>
                  <a:pt x="32" y="1021"/>
                </a:cubicBezTo>
                <a:cubicBezTo>
                  <a:pt x="509" y="1021"/>
                  <a:pt x="509" y="1021"/>
                  <a:pt x="509" y="1021"/>
                </a:cubicBezTo>
                <a:cubicBezTo>
                  <a:pt x="526" y="1021"/>
                  <a:pt x="541" y="1007"/>
                  <a:pt x="541" y="990"/>
                </a:cubicBezTo>
                <a:cubicBezTo>
                  <a:pt x="541" y="0"/>
                  <a:pt x="541" y="0"/>
                  <a:pt x="541" y="0"/>
                </a:cubicBezTo>
                <a:lnTo>
                  <a:pt x="0" y="110"/>
                </a:lnTo>
                <a:close/>
              </a:path>
            </a:pathLst>
          </a:custGeom>
          <a:gradFill>
            <a:gsLst>
              <a:gs pos="0">
                <a:schemeClr val="bg1">
                  <a:alpha val="45000"/>
                </a:schemeClr>
              </a:gs>
              <a:gs pos="8000">
                <a:schemeClr val="bg1">
                  <a:alpha val="0"/>
                </a:schemeClr>
              </a:gs>
            </a:gsLst>
            <a:lin ang="16200000" scaled="0"/>
          </a:gradFill>
          <a:ln w="6350">
            <a:solidFill>
              <a:schemeClr val="bg1"/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3" name="Freeform 9"/>
          <p:cNvSpPr>
            <a:spLocks/>
          </p:cNvSpPr>
          <p:nvPr/>
        </p:nvSpPr>
        <p:spPr bwMode="auto">
          <a:xfrm>
            <a:off x="611102" y="3287205"/>
            <a:ext cx="1780256" cy="2959692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0" y="872"/>
              </a:cxn>
              <a:cxn ang="0">
                <a:pos x="32" y="903"/>
              </a:cxn>
              <a:cxn ang="0">
                <a:pos x="511" y="903"/>
              </a:cxn>
              <a:cxn ang="0">
                <a:pos x="543" y="872"/>
              </a:cxn>
              <a:cxn ang="0">
                <a:pos x="543" y="0"/>
              </a:cxn>
              <a:cxn ang="0">
                <a:pos x="0" y="110"/>
              </a:cxn>
            </a:cxnLst>
            <a:rect l="0" t="0" r="r" b="b"/>
            <a:pathLst>
              <a:path w="543" h="903">
                <a:moveTo>
                  <a:pt x="0" y="110"/>
                </a:moveTo>
                <a:cubicBezTo>
                  <a:pt x="0" y="872"/>
                  <a:pt x="0" y="872"/>
                  <a:pt x="0" y="872"/>
                </a:cubicBezTo>
                <a:cubicBezTo>
                  <a:pt x="0" y="889"/>
                  <a:pt x="14" y="903"/>
                  <a:pt x="32" y="903"/>
                </a:cubicBezTo>
                <a:cubicBezTo>
                  <a:pt x="511" y="903"/>
                  <a:pt x="511" y="903"/>
                  <a:pt x="511" y="903"/>
                </a:cubicBezTo>
                <a:cubicBezTo>
                  <a:pt x="529" y="903"/>
                  <a:pt x="543" y="889"/>
                  <a:pt x="543" y="872"/>
                </a:cubicBezTo>
                <a:cubicBezTo>
                  <a:pt x="543" y="0"/>
                  <a:pt x="543" y="0"/>
                  <a:pt x="543" y="0"/>
                </a:cubicBezTo>
                <a:lnTo>
                  <a:pt x="0" y="110"/>
                </a:lnTo>
                <a:close/>
              </a:path>
            </a:pathLst>
          </a:custGeom>
          <a:gradFill>
            <a:gsLst>
              <a:gs pos="0">
                <a:schemeClr val="bg1">
                  <a:alpha val="45000"/>
                </a:schemeClr>
              </a:gs>
              <a:gs pos="8000">
                <a:schemeClr val="bg1">
                  <a:alpha val="0"/>
                </a:schemeClr>
              </a:gs>
            </a:gsLst>
            <a:lin ang="16200000" scaled="0"/>
          </a:gradFill>
          <a:ln w="6350">
            <a:solidFill>
              <a:schemeClr val="bg1"/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Chevron 33"/>
          <p:cNvSpPr/>
          <p:nvPr/>
        </p:nvSpPr>
        <p:spPr>
          <a:xfrm rot="20909820">
            <a:off x="550168" y="2920873"/>
            <a:ext cx="2057400" cy="5088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 Box 394"/>
          <p:cNvSpPr txBox="1">
            <a:spLocks noChangeArrowheads="1"/>
          </p:cNvSpPr>
          <p:nvPr/>
        </p:nvSpPr>
        <p:spPr bwMode="auto">
          <a:xfrm rot="20909820">
            <a:off x="728929" y="2998367"/>
            <a:ext cx="1800386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30% - TEXT</a:t>
            </a:r>
          </a:p>
        </p:txBody>
      </p:sp>
      <p:sp>
        <p:nvSpPr>
          <p:cNvPr id="36" name="Chevron 35"/>
          <p:cNvSpPr/>
          <p:nvPr/>
        </p:nvSpPr>
        <p:spPr>
          <a:xfrm rot="20909820">
            <a:off x="2523213" y="2536135"/>
            <a:ext cx="2057400" cy="5088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 rot="20909820">
            <a:off x="2701975" y="2613629"/>
            <a:ext cx="1800386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50% - TEXT</a:t>
            </a:r>
          </a:p>
        </p:txBody>
      </p:sp>
      <p:sp>
        <p:nvSpPr>
          <p:cNvPr id="38" name="Chevron 37"/>
          <p:cNvSpPr/>
          <p:nvPr/>
        </p:nvSpPr>
        <p:spPr>
          <a:xfrm rot="20909820">
            <a:off x="4489932" y="2135895"/>
            <a:ext cx="2057400" cy="5088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 Box 394"/>
          <p:cNvSpPr txBox="1">
            <a:spLocks noChangeArrowheads="1"/>
          </p:cNvSpPr>
          <p:nvPr/>
        </p:nvSpPr>
        <p:spPr bwMode="auto">
          <a:xfrm rot="20909820">
            <a:off x="4668693" y="2213388"/>
            <a:ext cx="1800386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70% - TEXT</a:t>
            </a:r>
          </a:p>
        </p:txBody>
      </p:sp>
      <p:sp>
        <p:nvSpPr>
          <p:cNvPr id="40" name="Chevron 39"/>
          <p:cNvSpPr/>
          <p:nvPr/>
        </p:nvSpPr>
        <p:spPr>
          <a:xfrm rot="20909820">
            <a:off x="6464244" y="1741859"/>
            <a:ext cx="2057400" cy="5088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 rot="20909820">
            <a:off x="6643006" y="1819353"/>
            <a:ext cx="1800386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90% - TEXT</a:t>
            </a:r>
          </a:p>
        </p:txBody>
      </p:sp>
      <p:sp>
        <p:nvSpPr>
          <p:cNvPr id="42" name="Text Box 394"/>
          <p:cNvSpPr txBox="1">
            <a:spLocks noChangeArrowheads="1"/>
          </p:cNvSpPr>
          <p:nvPr/>
        </p:nvSpPr>
        <p:spPr bwMode="auto">
          <a:xfrm>
            <a:off x="675468" y="3859077"/>
            <a:ext cx="1676399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 it to make a type specimen book.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3" name="Text Box 394"/>
          <p:cNvSpPr txBox="1">
            <a:spLocks noChangeArrowheads="1"/>
          </p:cNvSpPr>
          <p:nvPr/>
        </p:nvSpPr>
        <p:spPr bwMode="auto">
          <a:xfrm>
            <a:off x="6572573" y="2756115"/>
            <a:ext cx="1676399" cy="3231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 it to make a type specimen book.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>
            <a:off x="4596539" y="2983423"/>
            <a:ext cx="1676399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 it to make a type specimen book. Lorem is simply dummy text of then and scrambled it to make a type specimen book.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5" name="Text Box 394"/>
          <p:cNvSpPr txBox="1">
            <a:spLocks noChangeArrowheads="1"/>
          </p:cNvSpPr>
          <p:nvPr/>
        </p:nvSpPr>
        <p:spPr bwMode="auto">
          <a:xfrm>
            <a:off x="2639878" y="3398003"/>
            <a:ext cx="1676399" cy="24929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 it to make a type specimen book. Lorem is simply dummy text.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46" name="Text Box 394"/>
          <p:cNvSpPr txBox="1">
            <a:spLocks noChangeArrowheads="1"/>
          </p:cNvSpPr>
          <p:nvPr/>
        </p:nvSpPr>
        <p:spPr bwMode="auto">
          <a:xfrm>
            <a:off x="650121" y="2401522"/>
            <a:ext cx="16002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47700" y="2362200"/>
            <a:ext cx="1790700" cy="1588"/>
          </a:xfrm>
          <a:prstGeom prst="line">
            <a:avLst/>
          </a:prstGeom>
          <a:noFill/>
          <a:ln w="9525" cap="flat" cmpd="sng" algn="ctr">
            <a:solidFill>
              <a:srgbClr val="383838">
                <a:lumMod val="40000"/>
                <a:lumOff val="60000"/>
              </a:srgbClr>
            </a:solidFill>
            <a:prstDash val="solid"/>
          </a:ln>
          <a:effectLst/>
        </p:spPr>
      </p:cxnSp>
      <p:sp>
        <p:nvSpPr>
          <p:cNvPr id="48" name="Text Box 394"/>
          <p:cNvSpPr txBox="1">
            <a:spLocks noChangeArrowheads="1"/>
          </p:cNvSpPr>
          <p:nvPr/>
        </p:nvSpPr>
        <p:spPr bwMode="auto">
          <a:xfrm>
            <a:off x="2593221" y="2020522"/>
            <a:ext cx="16002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2590800" y="1981200"/>
            <a:ext cx="1790700" cy="1588"/>
          </a:xfrm>
          <a:prstGeom prst="line">
            <a:avLst/>
          </a:prstGeom>
          <a:noFill/>
          <a:ln w="9525" cap="flat" cmpd="sng" algn="ctr">
            <a:solidFill>
              <a:srgbClr val="383838">
                <a:lumMod val="40000"/>
                <a:lumOff val="60000"/>
              </a:srgbClr>
            </a:solidFill>
            <a:prstDash val="solid"/>
          </a:ln>
          <a:effectLst/>
        </p:spPr>
      </p:cxnSp>
      <p:sp>
        <p:nvSpPr>
          <p:cNvPr id="50" name="Text Box 394"/>
          <p:cNvSpPr txBox="1">
            <a:spLocks noChangeArrowheads="1"/>
          </p:cNvSpPr>
          <p:nvPr/>
        </p:nvSpPr>
        <p:spPr bwMode="auto">
          <a:xfrm>
            <a:off x="4566801" y="1624282"/>
            <a:ext cx="16002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564380" y="1584960"/>
            <a:ext cx="1790700" cy="1588"/>
          </a:xfrm>
          <a:prstGeom prst="line">
            <a:avLst/>
          </a:prstGeom>
          <a:noFill/>
          <a:ln w="9525" cap="flat" cmpd="sng" algn="ctr">
            <a:solidFill>
              <a:srgbClr val="383838">
                <a:lumMod val="40000"/>
                <a:lumOff val="60000"/>
              </a:srgbClr>
            </a:solidFill>
            <a:prstDash val="solid"/>
          </a:ln>
          <a:effectLst/>
        </p:spPr>
      </p:cxnSp>
      <p:sp>
        <p:nvSpPr>
          <p:cNvPr id="52" name="Text Box 394"/>
          <p:cNvSpPr txBox="1">
            <a:spLocks noChangeArrowheads="1"/>
          </p:cNvSpPr>
          <p:nvPr/>
        </p:nvSpPr>
        <p:spPr bwMode="auto">
          <a:xfrm>
            <a:off x="6517521" y="1243282"/>
            <a:ext cx="16002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515100" y="1203960"/>
            <a:ext cx="1790700" cy="1588"/>
          </a:xfrm>
          <a:prstGeom prst="line">
            <a:avLst/>
          </a:prstGeom>
          <a:noFill/>
          <a:ln w="9525" cap="flat" cmpd="sng" algn="ctr">
            <a:solidFill>
              <a:srgbClr val="383838">
                <a:lumMod val="40000"/>
                <a:lumOff val="60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6773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232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55</cp:revision>
  <dcterms:created xsi:type="dcterms:W3CDTF">2009-08-18T06:53:28Z</dcterms:created>
  <dcterms:modified xsi:type="dcterms:W3CDTF">2014-02-11T05:57:35Z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