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4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bg1">
                <a:tint val="80000"/>
                <a:satMod val="300000"/>
              </a:schemeClr>
            </a:gs>
            <a:gs pos="66000">
              <a:schemeClr val="bg1">
                <a:lumMod val="75000"/>
              </a:schemeClr>
            </a:gs>
            <a:gs pos="69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838200" y="5060330"/>
            <a:ext cx="6875667" cy="807070"/>
            <a:chOff x="-838200" y="5060330"/>
            <a:chExt cx="6875667" cy="80707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2" name="Group 23"/>
            <p:cNvGrpSpPr/>
            <p:nvPr/>
          </p:nvGrpSpPr>
          <p:grpSpPr>
            <a:xfrm>
              <a:off x="4787900" y="5060330"/>
              <a:ext cx="1249567" cy="807070"/>
              <a:chOff x="3960522" y="1219200"/>
              <a:chExt cx="1283780" cy="849784"/>
            </a:xfrm>
          </p:grpSpPr>
          <p:sp>
            <p:nvSpPr>
              <p:cNvPr id="42" name="Freeform 6"/>
              <p:cNvSpPr>
                <a:spLocks noEditPoints="1"/>
              </p:cNvSpPr>
              <p:nvPr/>
            </p:nvSpPr>
            <p:spPr bwMode="auto">
              <a:xfrm>
                <a:off x="3960522" y="1219200"/>
                <a:ext cx="1283780" cy="849784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Freeform 7"/>
              <p:cNvSpPr>
                <a:spLocks/>
              </p:cNvSpPr>
              <p:nvPr/>
            </p:nvSpPr>
            <p:spPr bwMode="auto">
              <a:xfrm>
                <a:off x="4207870" y="1469583"/>
                <a:ext cx="796673" cy="355088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0" name="Group 23"/>
            <p:cNvGrpSpPr/>
            <p:nvPr/>
          </p:nvGrpSpPr>
          <p:grpSpPr>
            <a:xfrm>
              <a:off x="3124200" y="5060330"/>
              <a:ext cx="1249567" cy="807070"/>
              <a:chOff x="3960522" y="1219200"/>
              <a:chExt cx="1283780" cy="849784"/>
            </a:xfrm>
          </p:grpSpPr>
          <p:sp>
            <p:nvSpPr>
              <p:cNvPr id="53" name="Freeform 6"/>
              <p:cNvSpPr>
                <a:spLocks noEditPoints="1"/>
              </p:cNvSpPr>
              <p:nvPr/>
            </p:nvSpPr>
            <p:spPr bwMode="auto">
              <a:xfrm>
                <a:off x="3960522" y="1219200"/>
                <a:ext cx="1283780" cy="849784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Freeform 7"/>
              <p:cNvSpPr>
                <a:spLocks/>
              </p:cNvSpPr>
              <p:nvPr/>
            </p:nvSpPr>
            <p:spPr bwMode="auto">
              <a:xfrm>
                <a:off x="4207870" y="1469583"/>
                <a:ext cx="796673" cy="355088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8" name="Group 23"/>
            <p:cNvGrpSpPr/>
            <p:nvPr/>
          </p:nvGrpSpPr>
          <p:grpSpPr>
            <a:xfrm>
              <a:off x="1549400" y="5060330"/>
              <a:ext cx="1249567" cy="807070"/>
              <a:chOff x="3960522" y="1219200"/>
              <a:chExt cx="1283780" cy="849784"/>
            </a:xfrm>
          </p:grpSpPr>
          <p:sp>
            <p:nvSpPr>
              <p:cNvPr id="59" name="Freeform 6"/>
              <p:cNvSpPr>
                <a:spLocks noEditPoints="1"/>
              </p:cNvSpPr>
              <p:nvPr/>
            </p:nvSpPr>
            <p:spPr bwMode="auto">
              <a:xfrm>
                <a:off x="3960522" y="1219200"/>
                <a:ext cx="1283780" cy="849784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Freeform 7"/>
              <p:cNvSpPr>
                <a:spLocks/>
              </p:cNvSpPr>
              <p:nvPr/>
            </p:nvSpPr>
            <p:spPr bwMode="auto">
              <a:xfrm>
                <a:off x="4207870" y="1469583"/>
                <a:ext cx="796673" cy="355088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4006850" y="5336898"/>
              <a:ext cx="1211164" cy="272386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2368550" y="5336898"/>
              <a:ext cx="1211164" cy="272386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63" name="Group 23"/>
            <p:cNvGrpSpPr/>
            <p:nvPr/>
          </p:nvGrpSpPr>
          <p:grpSpPr>
            <a:xfrm>
              <a:off x="0" y="5060330"/>
              <a:ext cx="1249567" cy="807070"/>
              <a:chOff x="3960522" y="1219200"/>
              <a:chExt cx="1283780" cy="849784"/>
            </a:xfrm>
          </p:grpSpPr>
          <p:sp>
            <p:nvSpPr>
              <p:cNvPr id="64" name="Freeform 6"/>
              <p:cNvSpPr>
                <a:spLocks noEditPoints="1"/>
              </p:cNvSpPr>
              <p:nvPr/>
            </p:nvSpPr>
            <p:spPr bwMode="auto">
              <a:xfrm>
                <a:off x="3960522" y="1219200"/>
                <a:ext cx="1283780" cy="849784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Freeform 7"/>
              <p:cNvSpPr>
                <a:spLocks/>
              </p:cNvSpPr>
              <p:nvPr/>
            </p:nvSpPr>
            <p:spPr bwMode="auto">
              <a:xfrm>
                <a:off x="4207870" y="1469583"/>
                <a:ext cx="796673" cy="355088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857250" y="5336898"/>
              <a:ext cx="1211164" cy="272386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-838200" y="5336898"/>
              <a:ext cx="1211164" cy="272386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6858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Chain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67" name="Freeform 6"/>
          <p:cNvSpPr>
            <a:spLocks noEditPoints="1"/>
          </p:cNvSpPr>
          <p:nvPr/>
        </p:nvSpPr>
        <p:spPr bwMode="auto">
          <a:xfrm>
            <a:off x="4719694" y="1066800"/>
            <a:ext cx="1300106" cy="785756"/>
          </a:xfrm>
          <a:custGeom>
            <a:avLst/>
            <a:gdLst/>
            <a:ahLst/>
            <a:cxnLst>
              <a:cxn ang="0">
                <a:pos x="281" y="0"/>
              </a:cxn>
              <a:cxn ang="0">
                <a:pos x="78" y="0"/>
              </a:cxn>
              <a:cxn ang="0">
                <a:pos x="0" y="78"/>
              </a:cxn>
              <a:cxn ang="0">
                <a:pos x="0" y="160"/>
              </a:cxn>
              <a:cxn ang="0">
                <a:pos x="78" y="237"/>
              </a:cxn>
              <a:cxn ang="0">
                <a:pos x="281" y="237"/>
              </a:cxn>
              <a:cxn ang="0">
                <a:pos x="358" y="160"/>
              </a:cxn>
              <a:cxn ang="0">
                <a:pos x="358" y="78"/>
              </a:cxn>
              <a:cxn ang="0">
                <a:pos x="281" y="0"/>
              </a:cxn>
              <a:cxn ang="0">
                <a:pos x="291" y="145"/>
              </a:cxn>
              <a:cxn ang="0">
                <a:pos x="264" y="169"/>
              </a:cxn>
              <a:cxn ang="0">
                <a:pos x="96" y="169"/>
              </a:cxn>
              <a:cxn ang="0">
                <a:pos x="69" y="145"/>
              </a:cxn>
              <a:cxn ang="0">
                <a:pos x="69" y="93"/>
              </a:cxn>
              <a:cxn ang="0">
                <a:pos x="96" y="70"/>
              </a:cxn>
              <a:cxn ang="0">
                <a:pos x="264" y="70"/>
              </a:cxn>
              <a:cxn ang="0">
                <a:pos x="291" y="93"/>
              </a:cxn>
              <a:cxn ang="0">
                <a:pos x="291" y="145"/>
              </a:cxn>
            </a:cxnLst>
            <a:rect l="0" t="0" r="r" b="b"/>
            <a:pathLst>
              <a:path w="358" h="237">
                <a:moveTo>
                  <a:pt x="281" y="0"/>
                </a:moveTo>
                <a:cubicBezTo>
                  <a:pt x="78" y="0"/>
                  <a:pt x="78" y="0"/>
                  <a:pt x="78" y="0"/>
                </a:cubicBezTo>
                <a:cubicBezTo>
                  <a:pt x="35" y="0"/>
                  <a:pt x="0" y="35"/>
                  <a:pt x="0" y="7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203"/>
                  <a:pt x="35" y="237"/>
                  <a:pt x="78" y="237"/>
                </a:cubicBezTo>
                <a:cubicBezTo>
                  <a:pt x="281" y="237"/>
                  <a:pt x="281" y="237"/>
                  <a:pt x="281" y="237"/>
                </a:cubicBezTo>
                <a:cubicBezTo>
                  <a:pt x="324" y="237"/>
                  <a:pt x="358" y="203"/>
                  <a:pt x="358" y="160"/>
                </a:cubicBezTo>
                <a:cubicBezTo>
                  <a:pt x="358" y="78"/>
                  <a:pt x="358" y="78"/>
                  <a:pt x="358" y="78"/>
                </a:cubicBezTo>
                <a:cubicBezTo>
                  <a:pt x="358" y="35"/>
                  <a:pt x="324" y="0"/>
                  <a:pt x="281" y="0"/>
                </a:cubicBezTo>
                <a:close/>
                <a:moveTo>
                  <a:pt x="291" y="145"/>
                </a:moveTo>
                <a:cubicBezTo>
                  <a:pt x="291" y="158"/>
                  <a:pt x="279" y="169"/>
                  <a:pt x="264" y="169"/>
                </a:cubicBezTo>
                <a:cubicBezTo>
                  <a:pt x="96" y="169"/>
                  <a:pt x="96" y="169"/>
                  <a:pt x="96" y="169"/>
                </a:cubicBezTo>
                <a:cubicBezTo>
                  <a:pt x="81" y="169"/>
                  <a:pt x="69" y="158"/>
                  <a:pt x="69" y="145"/>
                </a:cubicBezTo>
                <a:cubicBezTo>
                  <a:pt x="69" y="93"/>
                  <a:pt x="69" y="93"/>
                  <a:pt x="69" y="93"/>
                </a:cubicBezTo>
                <a:cubicBezTo>
                  <a:pt x="69" y="80"/>
                  <a:pt x="81" y="70"/>
                  <a:pt x="96" y="70"/>
                </a:cubicBezTo>
                <a:cubicBezTo>
                  <a:pt x="264" y="70"/>
                  <a:pt x="264" y="70"/>
                  <a:pt x="264" y="70"/>
                </a:cubicBezTo>
                <a:cubicBezTo>
                  <a:pt x="279" y="70"/>
                  <a:pt x="291" y="80"/>
                  <a:pt x="291" y="93"/>
                </a:cubicBezTo>
                <a:lnTo>
                  <a:pt x="291" y="145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3000">
                <a:schemeClr val="accent5">
                  <a:lumMod val="50000"/>
                </a:schemeClr>
              </a:gs>
              <a:gs pos="76000">
                <a:schemeClr val="accent5">
                  <a:lumMod val="5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  <a:tileRect/>
          </a:gradFill>
          <a:ln w="38100">
            <a:gradFill>
              <a:gsLst>
                <a:gs pos="0">
                  <a:schemeClr val="accent5">
                    <a:lumMod val="75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Freeform 6"/>
          <p:cNvSpPr>
            <a:spLocks noEditPoints="1"/>
          </p:cNvSpPr>
          <p:nvPr/>
        </p:nvSpPr>
        <p:spPr bwMode="auto">
          <a:xfrm rot="16200000">
            <a:off x="7074222" y="2967566"/>
            <a:ext cx="1253410" cy="841446"/>
          </a:xfrm>
          <a:custGeom>
            <a:avLst/>
            <a:gdLst/>
            <a:ahLst/>
            <a:cxnLst>
              <a:cxn ang="0">
                <a:pos x="281" y="0"/>
              </a:cxn>
              <a:cxn ang="0">
                <a:pos x="78" y="0"/>
              </a:cxn>
              <a:cxn ang="0">
                <a:pos x="0" y="78"/>
              </a:cxn>
              <a:cxn ang="0">
                <a:pos x="0" y="160"/>
              </a:cxn>
              <a:cxn ang="0">
                <a:pos x="78" y="237"/>
              </a:cxn>
              <a:cxn ang="0">
                <a:pos x="281" y="237"/>
              </a:cxn>
              <a:cxn ang="0">
                <a:pos x="358" y="160"/>
              </a:cxn>
              <a:cxn ang="0">
                <a:pos x="358" y="78"/>
              </a:cxn>
              <a:cxn ang="0">
                <a:pos x="281" y="0"/>
              </a:cxn>
              <a:cxn ang="0">
                <a:pos x="291" y="145"/>
              </a:cxn>
              <a:cxn ang="0">
                <a:pos x="264" y="169"/>
              </a:cxn>
              <a:cxn ang="0">
                <a:pos x="96" y="169"/>
              </a:cxn>
              <a:cxn ang="0">
                <a:pos x="69" y="145"/>
              </a:cxn>
              <a:cxn ang="0">
                <a:pos x="69" y="93"/>
              </a:cxn>
              <a:cxn ang="0">
                <a:pos x="96" y="70"/>
              </a:cxn>
              <a:cxn ang="0">
                <a:pos x="264" y="70"/>
              </a:cxn>
              <a:cxn ang="0">
                <a:pos x="291" y="93"/>
              </a:cxn>
              <a:cxn ang="0">
                <a:pos x="291" y="145"/>
              </a:cxn>
            </a:cxnLst>
            <a:rect l="0" t="0" r="r" b="b"/>
            <a:pathLst>
              <a:path w="358" h="237">
                <a:moveTo>
                  <a:pt x="281" y="0"/>
                </a:moveTo>
                <a:cubicBezTo>
                  <a:pt x="78" y="0"/>
                  <a:pt x="78" y="0"/>
                  <a:pt x="78" y="0"/>
                </a:cubicBezTo>
                <a:cubicBezTo>
                  <a:pt x="35" y="0"/>
                  <a:pt x="0" y="35"/>
                  <a:pt x="0" y="7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203"/>
                  <a:pt x="35" y="237"/>
                  <a:pt x="78" y="237"/>
                </a:cubicBezTo>
                <a:cubicBezTo>
                  <a:pt x="281" y="237"/>
                  <a:pt x="281" y="237"/>
                  <a:pt x="281" y="237"/>
                </a:cubicBezTo>
                <a:cubicBezTo>
                  <a:pt x="324" y="237"/>
                  <a:pt x="358" y="203"/>
                  <a:pt x="358" y="160"/>
                </a:cubicBezTo>
                <a:cubicBezTo>
                  <a:pt x="358" y="78"/>
                  <a:pt x="358" y="78"/>
                  <a:pt x="358" y="78"/>
                </a:cubicBezTo>
                <a:cubicBezTo>
                  <a:pt x="358" y="35"/>
                  <a:pt x="324" y="0"/>
                  <a:pt x="281" y="0"/>
                </a:cubicBezTo>
                <a:close/>
                <a:moveTo>
                  <a:pt x="291" y="145"/>
                </a:moveTo>
                <a:cubicBezTo>
                  <a:pt x="291" y="158"/>
                  <a:pt x="279" y="169"/>
                  <a:pt x="264" y="169"/>
                </a:cubicBezTo>
                <a:cubicBezTo>
                  <a:pt x="96" y="169"/>
                  <a:pt x="96" y="169"/>
                  <a:pt x="96" y="169"/>
                </a:cubicBezTo>
                <a:cubicBezTo>
                  <a:pt x="81" y="169"/>
                  <a:pt x="69" y="158"/>
                  <a:pt x="69" y="145"/>
                </a:cubicBezTo>
                <a:cubicBezTo>
                  <a:pt x="69" y="93"/>
                  <a:pt x="69" y="93"/>
                  <a:pt x="69" y="93"/>
                </a:cubicBezTo>
                <a:cubicBezTo>
                  <a:pt x="69" y="80"/>
                  <a:pt x="81" y="70"/>
                  <a:pt x="96" y="70"/>
                </a:cubicBezTo>
                <a:cubicBezTo>
                  <a:pt x="264" y="70"/>
                  <a:pt x="264" y="70"/>
                  <a:pt x="264" y="70"/>
                </a:cubicBezTo>
                <a:cubicBezTo>
                  <a:pt x="279" y="70"/>
                  <a:pt x="291" y="80"/>
                  <a:pt x="291" y="93"/>
                </a:cubicBezTo>
                <a:lnTo>
                  <a:pt x="291" y="145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23000">
                <a:schemeClr val="accent2">
                  <a:lumMod val="50000"/>
                </a:schemeClr>
              </a:gs>
              <a:gs pos="76000">
                <a:schemeClr val="accent2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  <a:tileRect/>
          </a:gradFill>
          <a:ln w="38100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" name="Group 24"/>
          <p:cNvGrpSpPr/>
          <p:nvPr/>
        </p:nvGrpSpPr>
        <p:grpSpPr>
          <a:xfrm rot="2214144">
            <a:off x="6301491" y="1595207"/>
            <a:ext cx="1249567" cy="807070"/>
            <a:chOff x="3960522" y="1219200"/>
            <a:chExt cx="1283780" cy="849784"/>
          </a:xfrm>
        </p:grpSpPr>
        <p:sp>
          <p:nvSpPr>
            <p:cNvPr id="26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" name="Freeform 21"/>
          <p:cNvSpPr>
            <a:spLocks/>
          </p:cNvSpPr>
          <p:nvPr/>
        </p:nvSpPr>
        <p:spPr bwMode="auto">
          <a:xfrm rot="14365420">
            <a:off x="6813169" y="2413307"/>
            <a:ext cx="1181780" cy="279158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Freeform 8"/>
          <p:cNvSpPr>
            <a:spLocks/>
          </p:cNvSpPr>
          <p:nvPr/>
        </p:nvSpPr>
        <p:spPr bwMode="auto">
          <a:xfrm rot="1141093">
            <a:off x="5597408" y="1495119"/>
            <a:ext cx="1211163" cy="272386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" name="Group 28"/>
          <p:cNvGrpSpPr/>
          <p:nvPr/>
        </p:nvGrpSpPr>
        <p:grpSpPr>
          <a:xfrm rot="19385856" flipV="1">
            <a:off x="6437330" y="4415171"/>
            <a:ext cx="1249567" cy="807070"/>
            <a:chOff x="3960522" y="1219200"/>
            <a:chExt cx="1283780" cy="849784"/>
          </a:xfrm>
        </p:grpSpPr>
        <p:sp>
          <p:nvSpPr>
            <p:cNvPr id="30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Freeform 8"/>
          <p:cNvSpPr>
            <a:spLocks/>
          </p:cNvSpPr>
          <p:nvPr/>
        </p:nvSpPr>
        <p:spPr bwMode="auto">
          <a:xfrm rot="6757111">
            <a:off x="6899469" y="4017921"/>
            <a:ext cx="1181780" cy="279158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 rot="20045701">
            <a:off x="5623845" y="5084660"/>
            <a:ext cx="1211164" cy="272386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Rectangle 71"/>
          <p:cNvSpPr/>
          <p:nvPr/>
        </p:nvSpPr>
        <p:spPr>
          <a:xfrm flipH="1">
            <a:off x="2107060" y="1295400"/>
            <a:ext cx="2667000" cy="304800"/>
          </a:xfrm>
          <a:prstGeom prst="rect">
            <a:avLst/>
          </a:prstGeom>
          <a:gradFill>
            <a:gsLst>
              <a:gs pos="56000">
                <a:schemeClr val="tx1">
                  <a:lumMod val="75000"/>
                </a:schemeClr>
              </a:gs>
              <a:gs pos="0">
                <a:srgbClr val="5E5E5E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 flipH="1">
            <a:off x="3402460" y="1295400"/>
            <a:ext cx="1398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 flipH="1">
            <a:off x="4648200" y="3213100"/>
            <a:ext cx="2667000" cy="304800"/>
          </a:xfrm>
          <a:prstGeom prst="rect">
            <a:avLst/>
          </a:prstGeom>
          <a:gradFill>
            <a:gsLst>
              <a:gs pos="56000">
                <a:schemeClr val="tx1">
                  <a:lumMod val="75000"/>
                </a:schemeClr>
              </a:gs>
              <a:gs pos="0">
                <a:srgbClr val="5E5E5E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 flipH="1">
            <a:off x="5917060" y="3213100"/>
            <a:ext cx="1398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28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4552296</TotalTime>
  <Words>11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TZ-固定图形;XG-高光;KJ-3D;DH-静态</cp:keywords>
  <dc:description/>
  <cp:lastModifiedBy>Shiqing Tian</cp:lastModifiedBy>
  <cp:revision>470</cp:revision>
  <dcterms:created xsi:type="dcterms:W3CDTF">2010-07-23T09:33:49Z</dcterms:created>
  <dcterms:modified xsi:type="dcterms:W3CDTF">2014-02-11T05:57:26Z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