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5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–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828800" y="1447800"/>
            <a:ext cx="5334000" cy="5312492"/>
            <a:chOff x="2133600" y="1292225"/>
            <a:chExt cx="4724400" cy="4705351"/>
          </a:xfr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scene3d>
            <a:camera prst="perspectiveRelaxed"/>
            <a:lightRig rig="flood" dir="t">
              <a:rot lat="0" lon="0" rev="13800000"/>
            </a:lightRig>
          </a:scene3d>
        </p:grpSpPr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4781550" y="1311275"/>
              <a:ext cx="2027238" cy="1674813"/>
            </a:xfrm>
            <a:custGeom>
              <a:avLst/>
              <a:gdLst/>
              <a:ahLst/>
              <a:cxnLst>
                <a:cxn ang="0">
                  <a:pos x="213" y="66"/>
                </a:cxn>
                <a:cxn ang="0">
                  <a:pos x="225" y="103"/>
                </a:cxn>
                <a:cxn ang="0">
                  <a:pos x="107" y="103"/>
                </a:cxn>
                <a:cxn ang="0">
                  <a:pos x="107" y="223"/>
                </a:cxn>
                <a:cxn ang="0">
                  <a:pos x="66" y="209"/>
                </a:cxn>
                <a:cxn ang="0">
                  <a:pos x="0" y="275"/>
                </a:cxn>
                <a:cxn ang="0">
                  <a:pos x="66" y="341"/>
                </a:cxn>
                <a:cxn ang="0">
                  <a:pos x="107" y="326"/>
                </a:cxn>
                <a:cxn ang="0">
                  <a:pos x="107" y="447"/>
                </a:cxn>
                <a:cxn ang="0">
                  <a:pos x="215" y="447"/>
                </a:cxn>
                <a:cxn ang="0">
                  <a:pos x="209" y="419"/>
                </a:cxn>
                <a:cxn ang="0">
                  <a:pos x="279" y="349"/>
                </a:cxn>
                <a:cxn ang="0">
                  <a:pos x="349" y="419"/>
                </a:cxn>
                <a:cxn ang="0">
                  <a:pos x="343" y="447"/>
                </a:cxn>
                <a:cxn ang="0">
                  <a:pos x="451" y="447"/>
                </a:cxn>
                <a:cxn ang="0">
                  <a:pos x="451" y="336"/>
                </a:cxn>
                <a:cxn ang="0">
                  <a:pos x="475" y="341"/>
                </a:cxn>
                <a:cxn ang="0">
                  <a:pos x="541" y="275"/>
                </a:cxn>
                <a:cxn ang="0">
                  <a:pos x="475" y="209"/>
                </a:cxn>
                <a:cxn ang="0">
                  <a:pos x="451" y="214"/>
                </a:cxn>
                <a:cxn ang="0">
                  <a:pos x="451" y="103"/>
                </a:cxn>
                <a:cxn ang="0">
                  <a:pos x="334" y="103"/>
                </a:cxn>
                <a:cxn ang="0">
                  <a:pos x="345" y="66"/>
                </a:cxn>
                <a:cxn ang="0">
                  <a:pos x="279" y="0"/>
                </a:cxn>
                <a:cxn ang="0">
                  <a:pos x="213" y="66"/>
                </a:cxn>
              </a:cxnLst>
              <a:rect l="0" t="0" r="r" b="b"/>
              <a:pathLst>
                <a:path w="541" h="447">
                  <a:moveTo>
                    <a:pt x="213" y="66"/>
                  </a:moveTo>
                  <a:cubicBezTo>
                    <a:pt x="213" y="80"/>
                    <a:pt x="217" y="92"/>
                    <a:pt x="225" y="103"/>
                  </a:cubicBezTo>
                  <a:cubicBezTo>
                    <a:pt x="107" y="103"/>
                    <a:pt x="107" y="103"/>
                    <a:pt x="107" y="103"/>
                  </a:cubicBezTo>
                  <a:cubicBezTo>
                    <a:pt x="107" y="223"/>
                    <a:pt x="107" y="223"/>
                    <a:pt x="107" y="223"/>
                  </a:cubicBezTo>
                  <a:cubicBezTo>
                    <a:pt x="96" y="215"/>
                    <a:pt x="82" y="209"/>
                    <a:pt x="66" y="209"/>
                  </a:cubicBezTo>
                  <a:cubicBezTo>
                    <a:pt x="30" y="209"/>
                    <a:pt x="0" y="239"/>
                    <a:pt x="0" y="275"/>
                  </a:cubicBezTo>
                  <a:cubicBezTo>
                    <a:pt x="0" y="311"/>
                    <a:pt x="30" y="341"/>
                    <a:pt x="66" y="341"/>
                  </a:cubicBezTo>
                  <a:cubicBezTo>
                    <a:pt x="82" y="341"/>
                    <a:pt x="96" y="335"/>
                    <a:pt x="107" y="326"/>
                  </a:cubicBezTo>
                  <a:cubicBezTo>
                    <a:pt x="107" y="447"/>
                    <a:pt x="107" y="447"/>
                    <a:pt x="107" y="447"/>
                  </a:cubicBezTo>
                  <a:cubicBezTo>
                    <a:pt x="215" y="447"/>
                    <a:pt x="215" y="447"/>
                    <a:pt x="215" y="447"/>
                  </a:cubicBezTo>
                  <a:cubicBezTo>
                    <a:pt x="211" y="438"/>
                    <a:pt x="209" y="429"/>
                    <a:pt x="209" y="419"/>
                  </a:cubicBezTo>
                  <a:cubicBezTo>
                    <a:pt x="209" y="381"/>
                    <a:pt x="240" y="349"/>
                    <a:pt x="279" y="349"/>
                  </a:cubicBezTo>
                  <a:cubicBezTo>
                    <a:pt x="318" y="349"/>
                    <a:pt x="349" y="381"/>
                    <a:pt x="349" y="419"/>
                  </a:cubicBezTo>
                  <a:cubicBezTo>
                    <a:pt x="349" y="429"/>
                    <a:pt x="347" y="438"/>
                    <a:pt x="343" y="447"/>
                  </a:cubicBezTo>
                  <a:cubicBezTo>
                    <a:pt x="451" y="447"/>
                    <a:pt x="451" y="447"/>
                    <a:pt x="451" y="447"/>
                  </a:cubicBezTo>
                  <a:cubicBezTo>
                    <a:pt x="451" y="336"/>
                    <a:pt x="451" y="336"/>
                    <a:pt x="451" y="336"/>
                  </a:cubicBezTo>
                  <a:cubicBezTo>
                    <a:pt x="459" y="339"/>
                    <a:pt x="467" y="341"/>
                    <a:pt x="475" y="341"/>
                  </a:cubicBezTo>
                  <a:cubicBezTo>
                    <a:pt x="511" y="341"/>
                    <a:pt x="541" y="311"/>
                    <a:pt x="541" y="275"/>
                  </a:cubicBezTo>
                  <a:cubicBezTo>
                    <a:pt x="541" y="239"/>
                    <a:pt x="511" y="209"/>
                    <a:pt x="475" y="209"/>
                  </a:cubicBezTo>
                  <a:cubicBezTo>
                    <a:pt x="467" y="209"/>
                    <a:pt x="459" y="211"/>
                    <a:pt x="451" y="214"/>
                  </a:cubicBezTo>
                  <a:cubicBezTo>
                    <a:pt x="451" y="103"/>
                    <a:pt x="451" y="103"/>
                    <a:pt x="451" y="103"/>
                  </a:cubicBezTo>
                  <a:cubicBezTo>
                    <a:pt x="334" y="103"/>
                    <a:pt x="334" y="103"/>
                    <a:pt x="334" y="103"/>
                  </a:cubicBezTo>
                  <a:cubicBezTo>
                    <a:pt x="341" y="92"/>
                    <a:pt x="345" y="80"/>
                    <a:pt x="345" y="66"/>
                  </a:cubicBezTo>
                  <a:cubicBezTo>
                    <a:pt x="345" y="30"/>
                    <a:pt x="315" y="0"/>
                    <a:pt x="279" y="0"/>
                  </a:cubicBezTo>
                  <a:cubicBezTo>
                    <a:pt x="243" y="0"/>
                    <a:pt x="213" y="30"/>
                    <a:pt x="213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2133600" y="3965575"/>
              <a:ext cx="2025650" cy="1671638"/>
            </a:xfrm>
            <a:custGeom>
              <a:avLst/>
              <a:gdLst/>
              <a:ahLst/>
              <a:cxnLst>
                <a:cxn ang="0">
                  <a:pos x="213" y="65"/>
                </a:cxn>
                <a:cxn ang="0">
                  <a:pos x="224" y="102"/>
                </a:cxn>
                <a:cxn ang="0">
                  <a:pos x="107" y="102"/>
                </a:cxn>
                <a:cxn ang="0">
                  <a:pos x="107" y="223"/>
                </a:cxn>
                <a:cxn ang="0">
                  <a:pos x="66" y="209"/>
                </a:cxn>
                <a:cxn ang="0">
                  <a:pos x="0" y="274"/>
                </a:cxn>
                <a:cxn ang="0">
                  <a:pos x="66" y="340"/>
                </a:cxn>
                <a:cxn ang="0">
                  <a:pos x="107" y="326"/>
                </a:cxn>
                <a:cxn ang="0">
                  <a:pos x="107" y="446"/>
                </a:cxn>
                <a:cxn ang="0">
                  <a:pos x="215" y="446"/>
                </a:cxn>
                <a:cxn ang="0">
                  <a:pos x="209" y="419"/>
                </a:cxn>
                <a:cxn ang="0">
                  <a:pos x="279" y="349"/>
                </a:cxn>
                <a:cxn ang="0">
                  <a:pos x="348" y="419"/>
                </a:cxn>
                <a:cxn ang="0">
                  <a:pos x="343" y="446"/>
                </a:cxn>
                <a:cxn ang="0">
                  <a:pos x="451" y="446"/>
                </a:cxn>
                <a:cxn ang="0">
                  <a:pos x="451" y="336"/>
                </a:cxn>
                <a:cxn ang="0">
                  <a:pos x="475" y="340"/>
                </a:cxn>
                <a:cxn ang="0">
                  <a:pos x="540" y="274"/>
                </a:cxn>
                <a:cxn ang="0">
                  <a:pos x="475" y="209"/>
                </a:cxn>
                <a:cxn ang="0">
                  <a:pos x="451" y="213"/>
                </a:cxn>
                <a:cxn ang="0">
                  <a:pos x="451" y="102"/>
                </a:cxn>
                <a:cxn ang="0">
                  <a:pos x="333" y="102"/>
                </a:cxn>
                <a:cxn ang="0">
                  <a:pos x="344" y="65"/>
                </a:cxn>
                <a:cxn ang="0">
                  <a:pos x="279" y="0"/>
                </a:cxn>
                <a:cxn ang="0">
                  <a:pos x="213" y="65"/>
                </a:cxn>
              </a:cxnLst>
              <a:rect l="0" t="0" r="r" b="b"/>
              <a:pathLst>
                <a:path w="540" h="446">
                  <a:moveTo>
                    <a:pt x="213" y="65"/>
                  </a:moveTo>
                  <a:cubicBezTo>
                    <a:pt x="213" y="79"/>
                    <a:pt x="217" y="92"/>
                    <a:pt x="224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223"/>
                    <a:pt x="107" y="223"/>
                    <a:pt x="107" y="223"/>
                  </a:cubicBezTo>
                  <a:cubicBezTo>
                    <a:pt x="95" y="214"/>
                    <a:pt x="81" y="209"/>
                    <a:pt x="66" y="209"/>
                  </a:cubicBezTo>
                  <a:cubicBezTo>
                    <a:pt x="29" y="209"/>
                    <a:pt x="0" y="238"/>
                    <a:pt x="0" y="274"/>
                  </a:cubicBezTo>
                  <a:cubicBezTo>
                    <a:pt x="0" y="311"/>
                    <a:pt x="29" y="340"/>
                    <a:pt x="66" y="340"/>
                  </a:cubicBezTo>
                  <a:cubicBezTo>
                    <a:pt x="81" y="340"/>
                    <a:pt x="95" y="335"/>
                    <a:pt x="107" y="326"/>
                  </a:cubicBezTo>
                  <a:cubicBezTo>
                    <a:pt x="107" y="446"/>
                    <a:pt x="107" y="446"/>
                    <a:pt x="107" y="446"/>
                  </a:cubicBezTo>
                  <a:cubicBezTo>
                    <a:pt x="215" y="446"/>
                    <a:pt x="215" y="446"/>
                    <a:pt x="215" y="446"/>
                  </a:cubicBezTo>
                  <a:cubicBezTo>
                    <a:pt x="211" y="438"/>
                    <a:pt x="209" y="428"/>
                    <a:pt x="209" y="419"/>
                  </a:cubicBezTo>
                  <a:cubicBezTo>
                    <a:pt x="209" y="380"/>
                    <a:pt x="240" y="349"/>
                    <a:pt x="279" y="349"/>
                  </a:cubicBezTo>
                  <a:cubicBezTo>
                    <a:pt x="317" y="349"/>
                    <a:pt x="348" y="380"/>
                    <a:pt x="348" y="419"/>
                  </a:cubicBezTo>
                  <a:cubicBezTo>
                    <a:pt x="348" y="428"/>
                    <a:pt x="346" y="438"/>
                    <a:pt x="343" y="446"/>
                  </a:cubicBezTo>
                  <a:cubicBezTo>
                    <a:pt x="451" y="446"/>
                    <a:pt x="451" y="446"/>
                    <a:pt x="451" y="446"/>
                  </a:cubicBezTo>
                  <a:cubicBezTo>
                    <a:pt x="451" y="336"/>
                    <a:pt x="451" y="336"/>
                    <a:pt x="451" y="336"/>
                  </a:cubicBezTo>
                  <a:cubicBezTo>
                    <a:pt x="458" y="339"/>
                    <a:pt x="466" y="340"/>
                    <a:pt x="475" y="340"/>
                  </a:cubicBezTo>
                  <a:cubicBezTo>
                    <a:pt x="511" y="340"/>
                    <a:pt x="540" y="311"/>
                    <a:pt x="540" y="274"/>
                  </a:cubicBezTo>
                  <a:cubicBezTo>
                    <a:pt x="540" y="238"/>
                    <a:pt x="511" y="209"/>
                    <a:pt x="475" y="209"/>
                  </a:cubicBezTo>
                  <a:cubicBezTo>
                    <a:pt x="466" y="209"/>
                    <a:pt x="458" y="210"/>
                    <a:pt x="451" y="213"/>
                  </a:cubicBezTo>
                  <a:cubicBezTo>
                    <a:pt x="451" y="102"/>
                    <a:pt x="451" y="102"/>
                    <a:pt x="451" y="102"/>
                  </a:cubicBezTo>
                  <a:cubicBezTo>
                    <a:pt x="333" y="102"/>
                    <a:pt x="333" y="102"/>
                    <a:pt x="333" y="102"/>
                  </a:cubicBezTo>
                  <a:cubicBezTo>
                    <a:pt x="340" y="92"/>
                    <a:pt x="344" y="79"/>
                    <a:pt x="344" y="65"/>
                  </a:cubicBezTo>
                  <a:cubicBezTo>
                    <a:pt x="344" y="29"/>
                    <a:pt x="315" y="0"/>
                    <a:pt x="279" y="0"/>
                  </a:cubicBezTo>
                  <a:cubicBezTo>
                    <a:pt x="242" y="0"/>
                    <a:pt x="213" y="29"/>
                    <a:pt x="213" y="6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3843338" y="2655888"/>
              <a:ext cx="1293813" cy="2036763"/>
            </a:xfrm>
            <a:custGeom>
              <a:avLst/>
              <a:gdLst/>
              <a:ahLst/>
              <a:cxnLst>
                <a:cxn ang="0">
                  <a:pos x="107" y="66"/>
                </a:cxn>
                <a:cxn ang="0">
                  <a:pos x="118" y="102"/>
                </a:cxn>
                <a:cxn ang="0">
                  <a:pos x="0" y="102"/>
                </a:cxn>
                <a:cxn ang="0">
                  <a:pos x="0" y="207"/>
                </a:cxn>
                <a:cxn ang="0">
                  <a:pos x="19" y="204"/>
                </a:cxn>
                <a:cxn ang="0">
                  <a:pos x="89" y="274"/>
                </a:cxn>
                <a:cxn ang="0">
                  <a:pos x="19" y="344"/>
                </a:cxn>
                <a:cxn ang="0">
                  <a:pos x="0" y="341"/>
                </a:cxn>
                <a:cxn ang="0">
                  <a:pos x="0" y="446"/>
                </a:cxn>
                <a:cxn ang="0">
                  <a:pos x="114" y="446"/>
                </a:cxn>
                <a:cxn ang="0">
                  <a:pos x="107" y="477"/>
                </a:cxn>
                <a:cxn ang="0">
                  <a:pos x="172" y="543"/>
                </a:cxn>
                <a:cxn ang="0">
                  <a:pos x="238" y="477"/>
                </a:cxn>
                <a:cxn ang="0">
                  <a:pos x="231" y="446"/>
                </a:cxn>
                <a:cxn ang="0">
                  <a:pos x="345" y="446"/>
                </a:cxn>
                <a:cxn ang="0">
                  <a:pos x="345" y="341"/>
                </a:cxn>
                <a:cxn ang="0">
                  <a:pos x="324" y="344"/>
                </a:cxn>
                <a:cxn ang="0">
                  <a:pos x="254" y="274"/>
                </a:cxn>
                <a:cxn ang="0">
                  <a:pos x="324" y="204"/>
                </a:cxn>
                <a:cxn ang="0">
                  <a:pos x="345" y="207"/>
                </a:cxn>
                <a:cxn ang="0">
                  <a:pos x="345" y="102"/>
                </a:cxn>
                <a:cxn ang="0">
                  <a:pos x="227" y="102"/>
                </a:cxn>
                <a:cxn ang="0">
                  <a:pos x="238" y="66"/>
                </a:cxn>
                <a:cxn ang="0">
                  <a:pos x="172" y="0"/>
                </a:cxn>
                <a:cxn ang="0">
                  <a:pos x="107" y="66"/>
                </a:cxn>
              </a:cxnLst>
              <a:rect l="0" t="0" r="r" b="b"/>
              <a:pathLst>
                <a:path w="345" h="543">
                  <a:moveTo>
                    <a:pt x="107" y="66"/>
                  </a:moveTo>
                  <a:cubicBezTo>
                    <a:pt x="107" y="79"/>
                    <a:pt x="111" y="92"/>
                    <a:pt x="118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6" y="205"/>
                    <a:pt x="13" y="204"/>
                    <a:pt x="19" y="204"/>
                  </a:cubicBezTo>
                  <a:cubicBezTo>
                    <a:pt x="57" y="204"/>
                    <a:pt x="89" y="236"/>
                    <a:pt x="89" y="274"/>
                  </a:cubicBezTo>
                  <a:cubicBezTo>
                    <a:pt x="89" y="313"/>
                    <a:pt x="57" y="344"/>
                    <a:pt x="19" y="344"/>
                  </a:cubicBezTo>
                  <a:cubicBezTo>
                    <a:pt x="13" y="344"/>
                    <a:pt x="6" y="343"/>
                    <a:pt x="0" y="341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114" y="446"/>
                    <a:pt x="114" y="446"/>
                    <a:pt x="114" y="446"/>
                  </a:cubicBezTo>
                  <a:cubicBezTo>
                    <a:pt x="109" y="455"/>
                    <a:pt x="107" y="466"/>
                    <a:pt x="107" y="477"/>
                  </a:cubicBezTo>
                  <a:cubicBezTo>
                    <a:pt x="107" y="513"/>
                    <a:pt x="136" y="543"/>
                    <a:pt x="172" y="543"/>
                  </a:cubicBezTo>
                  <a:cubicBezTo>
                    <a:pt x="209" y="543"/>
                    <a:pt x="238" y="513"/>
                    <a:pt x="238" y="477"/>
                  </a:cubicBezTo>
                  <a:cubicBezTo>
                    <a:pt x="238" y="466"/>
                    <a:pt x="236" y="455"/>
                    <a:pt x="231" y="446"/>
                  </a:cubicBezTo>
                  <a:cubicBezTo>
                    <a:pt x="345" y="446"/>
                    <a:pt x="345" y="446"/>
                    <a:pt x="345" y="446"/>
                  </a:cubicBezTo>
                  <a:cubicBezTo>
                    <a:pt x="345" y="341"/>
                    <a:pt x="345" y="341"/>
                    <a:pt x="345" y="341"/>
                  </a:cubicBezTo>
                  <a:cubicBezTo>
                    <a:pt x="338" y="343"/>
                    <a:pt x="331" y="344"/>
                    <a:pt x="324" y="344"/>
                  </a:cubicBezTo>
                  <a:cubicBezTo>
                    <a:pt x="286" y="344"/>
                    <a:pt x="254" y="313"/>
                    <a:pt x="254" y="274"/>
                  </a:cubicBezTo>
                  <a:cubicBezTo>
                    <a:pt x="254" y="236"/>
                    <a:pt x="286" y="204"/>
                    <a:pt x="324" y="204"/>
                  </a:cubicBezTo>
                  <a:cubicBezTo>
                    <a:pt x="331" y="204"/>
                    <a:pt x="338" y="205"/>
                    <a:pt x="345" y="207"/>
                  </a:cubicBezTo>
                  <a:cubicBezTo>
                    <a:pt x="345" y="102"/>
                    <a:pt x="345" y="102"/>
                    <a:pt x="345" y="102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34" y="92"/>
                    <a:pt x="238" y="79"/>
                    <a:pt x="238" y="66"/>
                  </a:cubicBezTo>
                  <a:cubicBezTo>
                    <a:pt x="238" y="29"/>
                    <a:pt x="209" y="0"/>
                    <a:pt x="172" y="0"/>
                  </a:cubicBezTo>
                  <a:cubicBezTo>
                    <a:pt x="136" y="0"/>
                    <a:pt x="107" y="29"/>
                    <a:pt x="10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>
              <a:off x="3843338" y="4348163"/>
              <a:ext cx="1290638" cy="1649413"/>
            </a:xfrm>
            <a:custGeom>
              <a:avLst/>
              <a:gdLst/>
              <a:ahLst/>
              <a:cxnLst>
                <a:cxn ang="0">
                  <a:pos x="172" y="97"/>
                </a:cxn>
                <a:cxn ang="0">
                  <a:pos x="102" y="27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04"/>
                </a:cxn>
                <a:cxn ang="0">
                  <a:pos x="18" y="102"/>
                </a:cxn>
                <a:cxn ang="0">
                  <a:pos x="88" y="172"/>
                </a:cxn>
                <a:cxn ang="0">
                  <a:pos x="18" y="242"/>
                </a:cxn>
                <a:cxn ang="0">
                  <a:pos x="0" y="239"/>
                </a:cxn>
                <a:cxn ang="0">
                  <a:pos x="0" y="344"/>
                </a:cxn>
                <a:cxn ang="0">
                  <a:pos x="114" y="344"/>
                </a:cxn>
                <a:cxn ang="0">
                  <a:pos x="106" y="374"/>
                </a:cxn>
                <a:cxn ang="0">
                  <a:pos x="172" y="440"/>
                </a:cxn>
                <a:cxn ang="0">
                  <a:pos x="238" y="374"/>
                </a:cxn>
                <a:cxn ang="0">
                  <a:pos x="230" y="344"/>
                </a:cxn>
                <a:cxn ang="0">
                  <a:pos x="344" y="344"/>
                </a:cxn>
                <a:cxn ang="0">
                  <a:pos x="344" y="238"/>
                </a:cxn>
                <a:cxn ang="0">
                  <a:pos x="323" y="242"/>
                </a:cxn>
                <a:cxn ang="0">
                  <a:pos x="254" y="172"/>
                </a:cxn>
                <a:cxn ang="0">
                  <a:pos x="323" y="102"/>
                </a:cxn>
                <a:cxn ang="0">
                  <a:pos x="344" y="105"/>
                </a:cxn>
                <a:cxn ang="0">
                  <a:pos x="344" y="0"/>
                </a:cxn>
                <a:cxn ang="0">
                  <a:pos x="236" y="0"/>
                </a:cxn>
                <a:cxn ang="0">
                  <a:pos x="242" y="27"/>
                </a:cxn>
                <a:cxn ang="0">
                  <a:pos x="172" y="97"/>
                </a:cxn>
              </a:cxnLst>
              <a:rect l="0" t="0" r="r" b="b"/>
              <a:pathLst>
                <a:path w="344" h="440">
                  <a:moveTo>
                    <a:pt x="172" y="97"/>
                  </a:moveTo>
                  <a:cubicBezTo>
                    <a:pt x="134" y="97"/>
                    <a:pt x="102" y="66"/>
                    <a:pt x="102" y="27"/>
                  </a:cubicBezTo>
                  <a:cubicBezTo>
                    <a:pt x="102" y="18"/>
                    <a:pt x="104" y="8"/>
                    <a:pt x="1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6" y="103"/>
                    <a:pt x="12" y="102"/>
                    <a:pt x="18" y="102"/>
                  </a:cubicBezTo>
                  <a:cubicBezTo>
                    <a:pt x="57" y="102"/>
                    <a:pt x="88" y="133"/>
                    <a:pt x="88" y="172"/>
                  </a:cubicBezTo>
                  <a:cubicBezTo>
                    <a:pt x="88" y="210"/>
                    <a:pt x="57" y="242"/>
                    <a:pt x="18" y="242"/>
                  </a:cubicBezTo>
                  <a:cubicBezTo>
                    <a:pt x="12" y="242"/>
                    <a:pt x="6" y="241"/>
                    <a:pt x="0" y="239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114" y="344"/>
                    <a:pt x="114" y="344"/>
                    <a:pt x="114" y="344"/>
                  </a:cubicBezTo>
                  <a:cubicBezTo>
                    <a:pt x="109" y="353"/>
                    <a:pt x="106" y="363"/>
                    <a:pt x="106" y="374"/>
                  </a:cubicBezTo>
                  <a:cubicBezTo>
                    <a:pt x="106" y="411"/>
                    <a:pt x="136" y="440"/>
                    <a:pt x="172" y="440"/>
                  </a:cubicBezTo>
                  <a:cubicBezTo>
                    <a:pt x="209" y="440"/>
                    <a:pt x="238" y="411"/>
                    <a:pt x="238" y="374"/>
                  </a:cubicBezTo>
                  <a:cubicBezTo>
                    <a:pt x="238" y="363"/>
                    <a:pt x="235" y="353"/>
                    <a:pt x="230" y="344"/>
                  </a:cubicBezTo>
                  <a:cubicBezTo>
                    <a:pt x="344" y="344"/>
                    <a:pt x="344" y="344"/>
                    <a:pt x="344" y="344"/>
                  </a:cubicBezTo>
                  <a:cubicBezTo>
                    <a:pt x="344" y="238"/>
                    <a:pt x="344" y="238"/>
                    <a:pt x="344" y="238"/>
                  </a:cubicBezTo>
                  <a:cubicBezTo>
                    <a:pt x="338" y="240"/>
                    <a:pt x="331" y="242"/>
                    <a:pt x="323" y="242"/>
                  </a:cubicBezTo>
                  <a:cubicBezTo>
                    <a:pt x="285" y="242"/>
                    <a:pt x="254" y="210"/>
                    <a:pt x="254" y="172"/>
                  </a:cubicBezTo>
                  <a:cubicBezTo>
                    <a:pt x="254" y="133"/>
                    <a:pt x="285" y="102"/>
                    <a:pt x="323" y="102"/>
                  </a:cubicBezTo>
                  <a:cubicBezTo>
                    <a:pt x="331" y="102"/>
                    <a:pt x="338" y="103"/>
                    <a:pt x="344" y="105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0" y="8"/>
                    <a:pt x="242" y="18"/>
                    <a:pt x="242" y="27"/>
                  </a:cubicBezTo>
                  <a:cubicBezTo>
                    <a:pt x="242" y="66"/>
                    <a:pt x="211" y="97"/>
                    <a:pt x="172" y="9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2538413" y="3038475"/>
              <a:ext cx="1649413" cy="1290638"/>
            </a:xfrm>
            <a:custGeom>
              <a:avLst/>
              <a:gdLst/>
              <a:ahLst/>
              <a:cxnLst>
                <a:cxn ang="0">
                  <a:pos x="98" y="172"/>
                </a:cxn>
                <a:cxn ang="0">
                  <a:pos x="28" y="102"/>
                </a:cxn>
                <a:cxn ang="0">
                  <a:pos x="0" y="108"/>
                </a:cxn>
                <a:cxn ang="0">
                  <a:pos x="0" y="0"/>
                </a:cxn>
                <a:cxn ang="0">
                  <a:pos x="105" y="0"/>
                </a:cxn>
                <a:cxn ang="0">
                  <a:pos x="102" y="18"/>
                </a:cxn>
                <a:cxn ang="0">
                  <a:pos x="172" y="88"/>
                </a:cxn>
                <a:cxn ang="0">
                  <a:pos x="242" y="18"/>
                </a:cxn>
                <a:cxn ang="0">
                  <a:pos x="239" y="0"/>
                </a:cxn>
                <a:cxn ang="0">
                  <a:pos x="344" y="0"/>
                </a:cxn>
                <a:cxn ang="0">
                  <a:pos x="344" y="114"/>
                </a:cxn>
                <a:cxn ang="0">
                  <a:pos x="375" y="106"/>
                </a:cxn>
                <a:cxn ang="0">
                  <a:pos x="440" y="172"/>
                </a:cxn>
                <a:cxn ang="0">
                  <a:pos x="375" y="238"/>
                </a:cxn>
                <a:cxn ang="0">
                  <a:pos x="344" y="230"/>
                </a:cxn>
                <a:cxn ang="0">
                  <a:pos x="344" y="344"/>
                </a:cxn>
                <a:cxn ang="0">
                  <a:pos x="239" y="344"/>
                </a:cxn>
                <a:cxn ang="0">
                  <a:pos x="242" y="323"/>
                </a:cxn>
                <a:cxn ang="0">
                  <a:pos x="172" y="253"/>
                </a:cxn>
                <a:cxn ang="0">
                  <a:pos x="102" y="323"/>
                </a:cxn>
                <a:cxn ang="0">
                  <a:pos x="105" y="344"/>
                </a:cxn>
                <a:cxn ang="0">
                  <a:pos x="0" y="344"/>
                </a:cxn>
                <a:cxn ang="0">
                  <a:pos x="0" y="236"/>
                </a:cxn>
                <a:cxn ang="0">
                  <a:pos x="28" y="242"/>
                </a:cxn>
                <a:cxn ang="0">
                  <a:pos x="98" y="172"/>
                </a:cxn>
              </a:cxnLst>
              <a:rect l="0" t="0" r="r" b="b"/>
              <a:pathLst>
                <a:path w="440" h="344">
                  <a:moveTo>
                    <a:pt x="98" y="172"/>
                  </a:moveTo>
                  <a:cubicBezTo>
                    <a:pt x="98" y="133"/>
                    <a:pt x="66" y="102"/>
                    <a:pt x="28" y="102"/>
                  </a:cubicBezTo>
                  <a:cubicBezTo>
                    <a:pt x="18" y="102"/>
                    <a:pt x="9" y="104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3" y="6"/>
                    <a:pt x="102" y="12"/>
                    <a:pt x="102" y="18"/>
                  </a:cubicBezTo>
                  <a:cubicBezTo>
                    <a:pt x="102" y="57"/>
                    <a:pt x="133" y="88"/>
                    <a:pt x="172" y="88"/>
                  </a:cubicBezTo>
                  <a:cubicBezTo>
                    <a:pt x="211" y="88"/>
                    <a:pt x="242" y="57"/>
                    <a:pt x="242" y="18"/>
                  </a:cubicBezTo>
                  <a:cubicBezTo>
                    <a:pt x="242" y="12"/>
                    <a:pt x="241" y="6"/>
                    <a:pt x="239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344" y="114"/>
                    <a:pt x="344" y="114"/>
                    <a:pt x="344" y="114"/>
                  </a:cubicBezTo>
                  <a:cubicBezTo>
                    <a:pt x="353" y="109"/>
                    <a:pt x="364" y="106"/>
                    <a:pt x="375" y="106"/>
                  </a:cubicBezTo>
                  <a:cubicBezTo>
                    <a:pt x="411" y="106"/>
                    <a:pt x="440" y="136"/>
                    <a:pt x="440" y="172"/>
                  </a:cubicBezTo>
                  <a:cubicBezTo>
                    <a:pt x="440" y="208"/>
                    <a:pt x="411" y="238"/>
                    <a:pt x="375" y="238"/>
                  </a:cubicBezTo>
                  <a:cubicBezTo>
                    <a:pt x="364" y="238"/>
                    <a:pt x="353" y="235"/>
                    <a:pt x="344" y="230"/>
                  </a:cubicBezTo>
                  <a:cubicBezTo>
                    <a:pt x="344" y="344"/>
                    <a:pt x="344" y="344"/>
                    <a:pt x="344" y="344"/>
                  </a:cubicBezTo>
                  <a:cubicBezTo>
                    <a:pt x="239" y="344"/>
                    <a:pt x="239" y="344"/>
                    <a:pt x="239" y="344"/>
                  </a:cubicBezTo>
                  <a:cubicBezTo>
                    <a:pt x="241" y="338"/>
                    <a:pt x="242" y="331"/>
                    <a:pt x="242" y="323"/>
                  </a:cubicBezTo>
                  <a:cubicBezTo>
                    <a:pt x="242" y="285"/>
                    <a:pt x="211" y="253"/>
                    <a:pt x="172" y="253"/>
                  </a:cubicBezTo>
                  <a:cubicBezTo>
                    <a:pt x="133" y="253"/>
                    <a:pt x="102" y="285"/>
                    <a:pt x="102" y="323"/>
                  </a:cubicBezTo>
                  <a:cubicBezTo>
                    <a:pt x="102" y="331"/>
                    <a:pt x="103" y="338"/>
                    <a:pt x="105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9" y="240"/>
                    <a:pt x="18" y="242"/>
                    <a:pt x="28" y="242"/>
                  </a:cubicBezTo>
                  <a:cubicBezTo>
                    <a:pt x="66" y="242"/>
                    <a:pt x="98" y="211"/>
                    <a:pt x="98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4818063" y="4351338"/>
              <a:ext cx="1654175" cy="1290638"/>
            </a:xfrm>
            <a:custGeom>
              <a:avLst/>
              <a:gdLst/>
              <a:ahLst/>
              <a:cxnLst>
                <a:cxn ang="0">
                  <a:pos x="343" y="172"/>
                </a:cxn>
                <a:cxn ang="0">
                  <a:pos x="413" y="102"/>
                </a:cxn>
                <a:cxn ang="0">
                  <a:pos x="441" y="108"/>
                </a:cxn>
                <a:cxn ang="0">
                  <a:pos x="441" y="0"/>
                </a:cxn>
                <a:cxn ang="0">
                  <a:pos x="336" y="0"/>
                </a:cxn>
                <a:cxn ang="0">
                  <a:pos x="338" y="18"/>
                </a:cxn>
                <a:cxn ang="0">
                  <a:pos x="269" y="87"/>
                </a:cxn>
                <a:cxn ang="0">
                  <a:pos x="199" y="18"/>
                </a:cxn>
                <a:cxn ang="0">
                  <a:pos x="201" y="0"/>
                </a:cxn>
                <a:cxn ang="0">
                  <a:pos x="97" y="0"/>
                </a:cxn>
                <a:cxn ang="0">
                  <a:pos x="97" y="113"/>
                </a:cxn>
                <a:cxn ang="0">
                  <a:pos x="66" y="106"/>
                </a:cxn>
                <a:cxn ang="0">
                  <a:pos x="0" y="172"/>
                </a:cxn>
                <a:cxn ang="0">
                  <a:pos x="66" y="237"/>
                </a:cxn>
                <a:cxn ang="0">
                  <a:pos x="97" y="230"/>
                </a:cxn>
                <a:cxn ang="0">
                  <a:pos x="97" y="344"/>
                </a:cxn>
                <a:cxn ang="0">
                  <a:pos x="202" y="344"/>
                </a:cxn>
                <a:cxn ang="0">
                  <a:pos x="199" y="323"/>
                </a:cxn>
                <a:cxn ang="0">
                  <a:pos x="269" y="253"/>
                </a:cxn>
                <a:cxn ang="0">
                  <a:pos x="338" y="323"/>
                </a:cxn>
                <a:cxn ang="0">
                  <a:pos x="335" y="344"/>
                </a:cxn>
                <a:cxn ang="0">
                  <a:pos x="441" y="344"/>
                </a:cxn>
                <a:cxn ang="0">
                  <a:pos x="441" y="236"/>
                </a:cxn>
                <a:cxn ang="0">
                  <a:pos x="413" y="241"/>
                </a:cxn>
                <a:cxn ang="0">
                  <a:pos x="343" y="172"/>
                </a:cxn>
              </a:cxnLst>
              <a:rect l="0" t="0" r="r" b="b"/>
              <a:pathLst>
                <a:path w="441" h="344">
                  <a:moveTo>
                    <a:pt x="343" y="172"/>
                  </a:moveTo>
                  <a:cubicBezTo>
                    <a:pt x="343" y="133"/>
                    <a:pt x="374" y="102"/>
                    <a:pt x="413" y="102"/>
                  </a:cubicBezTo>
                  <a:cubicBezTo>
                    <a:pt x="423" y="102"/>
                    <a:pt x="432" y="104"/>
                    <a:pt x="441" y="108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338" y="5"/>
                    <a:pt x="338" y="11"/>
                    <a:pt x="338" y="18"/>
                  </a:cubicBezTo>
                  <a:cubicBezTo>
                    <a:pt x="338" y="56"/>
                    <a:pt x="307" y="87"/>
                    <a:pt x="269" y="87"/>
                  </a:cubicBezTo>
                  <a:cubicBezTo>
                    <a:pt x="230" y="87"/>
                    <a:pt x="199" y="56"/>
                    <a:pt x="199" y="18"/>
                  </a:cubicBezTo>
                  <a:cubicBezTo>
                    <a:pt x="199" y="11"/>
                    <a:pt x="200" y="5"/>
                    <a:pt x="201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87" y="109"/>
                    <a:pt x="77" y="106"/>
                    <a:pt x="66" y="106"/>
                  </a:cubicBezTo>
                  <a:cubicBezTo>
                    <a:pt x="30" y="106"/>
                    <a:pt x="0" y="135"/>
                    <a:pt x="0" y="172"/>
                  </a:cubicBezTo>
                  <a:cubicBezTo>
                    <a:pt x="0" y="208"/>
                    <a:pt x="30" y="237"/>
                    <a:pt x="66" y="237"/>
                  </a:cubicBezTo>
                  <a:cubicBezTo>
                    <a:pt x="77" y="237"/>
                    <a:pt x="87" y="235"/>
                    <a:pt x="97" y="230"/>
                  </a:cubicBezTo>
                  <a:cubicBezTo>
                    <a:pt x="97" y="344"/>
                    <a:pt x="97" y="344"/>
                    <a:pt x="97" y="344"/>
                  </a:cubicBezTo>
                  <a:cubicBezTo>
                    <a:pt x="202" y="344"/>
                    <a:pt x="202" y="344"/>
                    <a:pt x="202" y="344"/>
                  </a:cubicBezTo>
                  <a:cubicBezTo>
                    <a:pt x="200" y="337"/>
                    <a:pt x="199" y="330"/>
                    <a:pt x="199" y="323"/>
                  </a:cubicBezTo>
                  <a:cubicBezTo>
                    <a:pt x="199" y="284"/>
                    <a:pt x="230" y="253"/>
                    <a:pt x="269" y="253"/>
                  </a:cubicBezTo>
                  <a:cubicBezTo>
                    <a:pt x="307" y="253"/>
                    <a:pt x="338" y="284"/>
                    <a:pt x="338" y="323"/>
                  </a:cubicBezTo>
                  <a:cubicBezTo>
                    <a:pt x="338" y="330"/>
                    <a:pt x="337" y="337"/>
                    <a:pt x="335" y="344"/>
                  </a:cubicBezTo>
                  <a:cubicBezTo>
                    <a:pt x="441" y="344"/>
                    <a:pt x="441" y="344"/>
                    <a:pt x="441" y="344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32" y="239"/>
                    <a:pt x="423" y="241"/>
                    <a:pt x="413" y="241"/>
                  </a:cubicBezTo>
                  <a:cubicBezTo>
                    <a:pt x="374" y="241"/>
                    <a:pt x="343" y="210"/>
                    <a:pt x="343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3846513" y="1692275"/>
              <a:ext cx="1290638" cy="1293813"/>
            </a:xfrm>
            <a:custGeom>
              <a:avLst/>
              <a:gdLst/>
              <a:ahLst/>
              <a:cxnLst>
                <a:cxn ang="0">
                  <a:pos x="246" y="172"/>
                </a:cxn>
                <a:cxn ang="0">
                  <a:pos x="316" y="103"/>
                </a:cxn>
                <a:cxn ang="0">
                  <a:pos x="344" y="108"/>
                </a:cxn>
                <a:cxn ang="0">
                  <a:pos x="344" y="0"/>
                </a:cxn>
                <a:cxn ang="0">
                  <a:pos x="239" y="0"/>
                </a:cxn>
                <a:cxn ang="0">
                  <a:pos x="242" y="19"/>
                </a:cxn>
                <a:cxn ang="0">
                  <a:pos x="172" y="88"/>
                </a:cxn>
                <a:cxn ang="0">
                  <a:pos x="102" y="19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31" y="103"/>
                </a:cxn>
                <a:cxn ang="0">
                  <a:pos x="101" y="172"/>
                </a:cxn>
                <a:cxn ang="0">
                  <a:pos x="31" y="242"/>
                </a:cxn>
                <a:cxn ang="0">
                  <a:pos x="0" y="235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2" y="324"/>
                </a:cxn>
                <a:cxn ang="0">
                  <a:pos x="172" y="254"/>
                </a:cxn>
                <a:cxn ang="0">
                  <a:pos x="242" y="324"/>
                </a:cxn>
                <a:cxn ang="0">
                  <a:pos x="239" y="345"/>
                </a:cxn>
                <a:cxn ang="0">
                  <a:pos x="344" y="345"/>
                </a:cxn>
                <a:cxn ang="0">
                  <a:pos x="344" y="237"/>
                </a:cxn>
                <a:cxn ang="0">
                  <a:pos x="316" y="242"/>
                </a:cxn>
                <a:cxn ang="0">
                  <a:pos x="246" y="172"/>
                </a:cxn>
              </a:cxnLst>
              <a:rect l="0" t="0" r="r" b="b"/>
              <a:pathLst>
                <a:path w="344" h="345">
                  <a:moveTo>
                    <a:pt x="246" y="172"/>
                  </a:moveTo>
                  <a:cubicBezTo>
                    <a:pt x="246" y="134"/>
                    <a:pt x="278" y="103"/>
                    <a:pt x="316" y="103"/>
                  </a:cubicBezTo>
                  <a:cubicBezTo>
                    <a:pt x="326" y="103"/>
                    <a:pt x="335" y="105"/>
                    <a:pt x="344" y="108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1" y="6"/>
                    <a:pt x="242" y="12"/>
                    <a:pt x="242" y="19"/>
                  </a:cubicBezTo>
                  <a:cubicBezTo>
                    <a:pt x="242" y="57"/>
                    <a:pt x="210" y="88"/>
                    <a:pt x="172" y="88"/>
                  </a:cubicBezTo>
                  <a:cubicBezTo>
                    <a:pt x="133" y="88"/>
                    <a:pt x="102" y="57"/>
                    <a:pt x="102" y="19"/>
                  </a:cubicBezTo>
                  <a:cubicBezTo>
                    <a:pt x="102" y="12"/>
                    <a:pt x="103" y="6"/>
                    <a:pt x="10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" y="105"/>
                    <a:pt x="20" y="103"/>
                    <a:pt x="31" y="103"/>
                  </a:cubicBezTo>
                  <a:cubicBezTo>
                    <a:pt x="69" y="103"/>
                    <a:pt x="101" y="134"/>
                    <a:pt x="101" y="172"/>
                  </a:cubicBezTo>
                  <a:cubicBezTo>
                    <a:pt x="101" y="211"/>
                    <a:pt x="69" y="242"/>
                    <a:pt x="31" y="242"/>
                  </a:cubicBezTo>
                  <a:cubicBezTo>
                    <a:pt x="20" y="242"/>
                    <a:pt x="9" y="240"/>
                    <a:pt x="0" y="235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105" y="345"/>
                    <a:pt x="105" y="345"/>
                    <a:pt x="105" y="345"/>
                  </a:cubicBezTo>
                  <a:cubicBezTo>
                    <a:pt x="103" y="338"/>
                    <a:pt x="102" y="331"/>
                    <a:pt x="102" y="324"/>
                  </a:cubicBezTo>
                  <a:cubicBezTo>
                    <a:pt x="102" y="285"/>
                    <a:pt x="133" y="254"/>
                    <a:pt x="172" y="254"/>
                  </a:cubicBezTo>
                  <a:cubicBezTo>
                    <a:pt x="210" y="254"/>
                    <a:pt x="242" y="285"/>
                    <a:pt x="242" y="324"/>
                  </a:cubicBezTo>
                  <a:cubicBezTo>
                    <a:pt x="242" y="331"/>
                    <a:pt x="241" y="338"/>
                    <a:pt x="239" y="345"/>
                  </a:cubicBezTo>
                  <a:cubicBezTo>
                    <a:pt x="344" y="345"/>
                    <a:pt x="344" y="345"/>
                    <a:pt x="344" y="345"/>
                  </a:cubicBezTo>
                  <a:cubicBezTo>
                    <a:pt x="344" y="237"/>
                    <a:pt x="344" y="237"/>
                    <a:pt x="344" y="237"/>
                  </a:cubicBezTo>
                  <a:cubicBezTo>
                    <a:pt x="335" y="240"/>
                    <a:pt x="326" y="242"/>
                    <a:pt x="316" y="242"/>
                  </a:cubicBezTo>
                  <a:cubicBezTo>
                    <a:pt x="278" y="242"/>
                    <a:pt x="246" y="211"/>
                    <a:pt x="246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4822825" y="2638425"/>
              <a:ext cx="2035175" cy="2027238"/>
            </a:xfrm>
            <a:custGeom>
              <a:avLst/>
              <a:gdLst/>
              <a:ahLst/>
              <a:cxnLst>
                <a:cxn ang="0">
                  <a:pos x="477" y="213"/>
                </a:cxn>
                <a:cxn ang="0">
                  <a:pos x="440" y="224"/>
                </a:cxn>
                <a:cxn ang="0">
                  <a:pos x="440" y="107"/>
                </a:cxn>
                <a:cxn ang="0">
                  <a:pos x="319" y="107"/>
                </a:cxn>
                <a:cxn ang="0">
                  <a:pos x="334" y="66"/>
                </a:cxn>
                <a:cxn ang="0">
                  <a:pos x="268" y="0"/>
                </a:cxn>
                <a:cxn ang="0">
                  <a:pos x="202" y="66"/>
                </a:cxn>
                <a:cxn ang="0">
                  <a:pos x="216" y="107"/>
                </a:cxn>
                <a:cxn ang="0">
                  <a:pos x="96" y="107"/>
                </a:cxn>
                <a:cxn ang="0">
                  <a:pos x="96" y="220"/>
                </a:cxn>
                <a:cxn ang="0">
                  <a:pos x="66" y="213"/>
                </a:cxn>
                <a:cxn ang="0">
                  <a:pos x="0" y="279"/>
                </a:cxn>
                <a:cxn ang="0">
                  <a:pos x="66" y="345"/>
                </a:cxn>
                <a:cxn ang="0">
                  <a:pos x="96" y="337"/>
                </a:cxn>
                <a:cxn ang="0">
                  <a:pos x="96" y="451"/>
                </a:cxn>
                <a:cxn ang="0">
                  <a:pos x="207" y="451"/>
                </a:cxn>
                <a:cxn ang="0">
                  <a:pos x="202" y="475"/>
                </a:cxn>
                <a:cxn ang="0">
                  <a:pos x="268" y="541"/>
                </a:cxn>
                <a:cxn ang="0">
                  <a:pos x="334" y="475"/>
                </a:cxn>
                <a:cxn ang="0">
                  <a:pos x="329" y="451"/>
                </a:cxn>
                <a:cxn ang="0">
                  <a:pos x="440" y="451"/>
                </a:cxn>
                <a:cxn ang="0">
                  <a:pos x="440" y="333"/>
                </a:cxn>
                <a:cxn ang="0">
                  <a:pos x="477" y="345"/>
                </a:cxn>
                <a:cxn ang="0">
                  <a:pos x="543" y="279"/>
                </a:cxn>
                <a:cxn ang="0">
                  <a:pos x="477" y="213"/>
                </a:cxn>
              </a:cxnLst>
              <a:rect l="0" t="0" r="r" b="b"/>
              <a:pathLst>
                <a:path w="543" h="541">
                  <a:moveTo>
                    <a:pt x="477" y="213"/>
                  </a:moveTo>
                  <a:cubicBezTo>
                    <a:pt x="463" y="213"/>
                    <a:pt x="450" y="217"/>
                    <a:pt x="440" y="224"/>
                  </a:cubicBezTo>
                  <a:cubicBezTo>
                    <a:pt x="440" y="107"/>
                    <a:pt x="440" y="107"/>
                    <a:pt x="440" y="107"/>
                  </a:cubicBezTo>
                  <a:cubicBezTo>
                    <a:pt x="319" y="107"/>
                    <a:pt x="319" y="107"/>
                    <a:pt x="319" y="107"/>
                  </a:cubicBezTo>
                  <a:cubicBezTo>
                    <a:pt x="328" y="96"/>
                    <a:pt x="334" y="81"/>
                    <a:pt x="334" y="66"/>
                  </a:cubicBezTo>
                  <a:cubicBezTo>
                    <a:pt x="334" y="30"/>
                    <a:pt x="304" y="0"/>
                    <a:pt x="268" y="0"/>
                  </a:cubicBezTo>
                  <a:cubicBezTo>
                    <a:pt x="231" y="0"/>
                    <a:pt x="202" y="30"/>
                    <a:pt x="202" y="66"/>
                  </a:cubicBezTo>
                  <a:cubicBezTo>
                    <a:pt x="202" y="81"/>
                    <a:pt x="207" y="96"/>
                    <a:pt x="216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87" y="216"/>
                    <a:pt x="77" y="213"/>
                    <a:pt x="66" y="213"/>
                  </a:cubicBezTo>
                  <a:cubicBezTo>
                    <a:pt x="29" y="213"/>
                    <a:pt x="0" y="243"/>
                    <a:pt x="0" y="279"/>
                  </a:cubicBezTo>
                  <a:cubicBezTo>
                    <a:pt x="0" y="315"/>
                    <a:pt x="29" y="345"/>
                    <a:pt x="66" y="345"/>
                  </a:cubicBezTo>
                  <a:cubicBezTo>
                    <a:pt x="77" y="345"/>
                    <a:pt x="87" y="342"/>
                    <a:pt x="96" y="337"/>
                  </a:cubicBezTo>
                  <a:cubicBezTo>
                    <a:pt x="96" y="451"/>
                    <a:pt x="96" y="451"/>
                    <a:pt x="96" y="451"/>
                  </a:cubicBezTo>
                  <a:cubicBezTo>
                    <a:pt x="207" y="451"/>
                    <a:pt x="207" y="451"/>
                    <a:pt x="207" y="451"/>
                  </a:cubicBezTo>
                  <a:cubicBezTo>
                    <a:pt x="204" y="458"/>
                    <a:pt x="202" y="466"/>
                    <a:pt x="202" y="475"/>
                  </a:cubicBezTo>
                  <a:cubicBezTo>
                    <a:pt x="202" y="511"/>
                    <a:pt x="231" y="541"/>
                    <a:pt x="268" y="541"/>
                  </a:cubicBezTo>
                  <a:cubicBezTo>
                    <a:pt x="304" y="541"/>
                    <a:pt x="334" y="511"/>
                    <a:pt x="334" y="475"/>
                  </a:cubicBezTo>
                  <a:cubicBezTo>
                    <a:pt x="334" y="466"/>
                    <a:pt x="332" y="458"/>
                    <a:pt x="329" y="451"/>
                  </a:cubicBezTo>
                  <a:cubicBezTo>
                    <a:pt x="440" y="451"/>
                    <a:pt x="440" y="451"/>
                    <a:pt x="440" y="451"/>
                  </a:cubicBezTo>
                  <a:cubicBezTo>
                    <a:pt x="440" y="333"/>
                    <a:pt x="440" y="333"/>
                    <a:pt x="440" y="333"/>
                  </a:cubicBezTo>
                  <a:cubicBezTo>
                    <a:pt x="450" y="341"/>
                    <a:pt x="463" y="345"/>
                    <a:pt x="477" y="345"/>
                  </a:cubicBezTo>
                  <a:cubicBezTo>
                    <a:pt x="513" y="345"/>
                    <a:pt x="543" y="315"/>
                    <a:pt x="543" y="279"/>
                  </a:cubicBezTo>
                  <a:cubicBezTo>
                    <a:pt x="543" y="243"/>
                    <a:pt x="513" y="213"/>
                    <a:pt x="477" y="2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2178050" y="1292225"/>
              <a:ext cx="2036763" cy="2028825"/>
            </a:xfrm>
            <a:custGeom>
              <a:avLst/>
              <a:gdLst/>
              <a:ahLst/>
              <a:cxnLst>
                <a:cxn ang="0">
                  <a:pos x="477" y="213"/>
                </a:cxn>
                <a:cxn ang="0">
                  <a:pos x="440" y="224"/>
                </a:cxn>
                <a:cxn ang="0">
                  <a:pos x="440" y="107"/>
                </a:cxn>
                <a:cxn ang="0">
                  <a:pos x="319" y="107"/>
                </a:cxn>
                <a:cxn ang="0">
                  <a:pos x="334" y="66"/>
                </a:cxn>
                <a:cxn ang="0">
                  <a:pos x="268" y="0"/>
                </a:cxn>
                <a:cxn ang="0">
                  <a:pos x="202" y="66"/>
                </a:cxn>
                <a:cxn ang="0">
                  <a:pos x="216" y="107"/>
                </a:cxn>
                <a:cxn ang="0">
                  <a:pos x="96" y="107"/>
                </a:cxn>
                <a:cxn ang="0">
                  <a:pos x="96" y="220"/>
                </a:cxn>
                <a:cxn ang="0">
                  <a:pos x="66" y="213"/>
                </a:cxn>
                <a:cxn ang="0">
                  <a:pos x="0" y="279"/>
                </a:cxn>
                <a:cxn ang="0">
                  <a:pos x="66" y="345"/>
                </a:cxn>
                <a:cxn ang="0">
                  <a:pos x="96" y="338"/>
                </a:cxn>
                <a:cxn ang="0">
                  <a:pos x="96" y="451"/>
                </a:cxn>
                <a:cxn ang="0">
                  <a:pos x="207" y="451"/>
                </a:cxn>
                <a:cxn ang="0">
                  <a:pos x="202" y="475"/>
                </a:cxn>
                <a:cxn ang="0">
                  <a:pos x="268" y="541"/>
                </a:cxn>
                <a:cxn ang="0">
                  <a:pos x="334" y="475"/>
                </a:cxn>
                <a:cxn ang="0">
                  <a:pos x="329" y="451"/>
                </a:cxn>
                <a:cxn ang="0">
                  <a:pos x="440" y="451"/>
                </a:cxn>
                <a:cxn ang="0">
                  <a:pos x="440" y="333"/>
                </a:cxn>
                <a:cxn ang="0">
                  <a:pos x="477" y="345"/>
                </a:cxn>
                <a:cxn ang="0">
                  <a:pos x="543" y="279"/>
                </a:cxn>
                <a:cxn ang="0">
                  <a:pos x="477" y="213"/>
                </a:cxn>
              </a:cxnLst>
              <a:rect l="0" t="0" r="r" b="b"/>
              <a:pathLst>
                <a:path w="543" h="541">
                  <a:moveTo>
                    <a:pt x="477" y="213"/>
                  </a:moveTo>
                  <a:cubicBezTo>
                    <a:pt x="463" y="213"/>
                    <a:pt x="451" y="217"/>
                    <a:pt x="440" y="224"/>
                  </a:cubicBezTo>
                  <a:cubicBezTo>
                    <a:pt x="440" y="107"/>
                    <a:pt x="440" y="107"/>
                    <a:pt x="440" y="107"/>
                  </a:cubicBezTo>
                  <a:cubicBezTo>
                    <a:pt x="319" y="107"/>
                    <a:pt x="319" y="107"/>
                    <a:pt x="319" y="107"/>
                  </a:cubicBezTo>
                  <a:cubicBezTo>
                    <a:pt x="328" y="96"/>
                    <a:pt x="334" y="81"/>
                    <a:pt x="334" y="66"/>
                  </a:cubicBezTo>
                  <a:cubicBezTo>
                    <a:pt x="334" y="30"/>
                    <a:pt x="304" y="0"/>
                    <a:pt x="268" y="0"/>
                  </a:cubicBezTo>
                  <a:cubicBezTo>
                    <a:pt x="232" y="0"/>
                    <a:pt x="202" y="30"/>
                    <a:pt x="202" y="66"/>
                  </a:cubicBezTo>
                  <a:cubicBezTo>
                    <a:pt x="202" y="81"/>
                    <a:pt x="208" y="96"/>
                    <a:pt x="216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87" y="216"/>
                    <a:pt x="77" y="213"/>
                    <a:pt x="66" y="213"/>
                  </a:cubicBezTo>
                  <a:cubicBezTo>
                    <a:pt x="30" y="213"/>
                    <a:pt x="0" y="243"/>
                    <a:pt x="0" y="279"/>
                  </a:cubicBezTo>
                  <a:cubicBezTo>
                    <a:pt x="0" y="315"/>
                    <a:pt x="30" y="345"/>
                    <a:pt x="66" y="345"/>
                  </a:cubicBezTo>
                  <a:cubicBezTo>
                    <a:pt x="77" y="345"/>
                    <a:pt x="87" y="342"/>
                    <a:pt x="96" y="338"/>
                  </a:cubicBezTo>
                  <a:cubicBezTo>
                    <a:pt x="96" y="451"/>
                    <a:pt x="96" y="451"/>
                    <a:pt x="96" y="451"/>
                  </a:cubicBezTo>
                  <a:cubicBezTo>
                    <a:pt x="207" y="451"/>
                    <a:pt x="207" y="451"/>
                    <a:pt x="207" y="451"/>
                  </a:cubicBezTo>
                  <a:cubicBezTo>
                    <a:pt x="204" y="458"/>
                    <a:pt x="202" y="466"/>
                    <a:pt x="202" y="475"/>
                  </a:cubicBezTo>
                  <a:cubicBezTo>
                    <a:pt x="202" y="511"/>
                    <a:pt x="232" y="541"/>
                    <a:pt x="268" y="541"/>
                  </a:cubicBezTo>
                  <a:cubicBezTo>
                    <a:pt x="304" y="541"/>
                    <a:pt x="334" y="511"/>
                    <a:pt x="334" y="475"/>
                  </a:cubicBezTo>
                  <a:cubicBezTo>
                    <a:pt x="334" y="466"/>
                    <a:pt x="332" y="458"/>
                    <a:pt x="329" y="451"/>
                  </a:cubicBezTo>
                  <a:cubicBezTo>
                    <a:pt x="440" y="451"/>
                    <a:pt x="440" y="451"/>
                    <a:pt x="440" y="451"/>
                  </a:cubicBezTo>
                  <a:cubicBezTo>
                    <a:pt x="440" y="333"/>
                    <a:pt x="440" y="333"/>
                    <a:pt x="440" y="333"/>
                  </a:cubicBezTo>
                  <a:cubicBezTo>
                    <a:pt x="451" y="341"/>
                    <a:pt x="463" y="345"/>
                    <a:pt x="477" y="345"/>
                  </a:cubicBezTo>
                  <a:cubicBezTo>
                    <a:pt x="513" y="345"/>
                    <a:pt x="543" y="315"/>
                    <a:pt x="543" y="279"/>
                  </a:cubicBezTo>
                  <a:cubicBezTo>
                    <a:pt x="543" y="243"/>
                    <a:pt x="513" y="213"/>
                    <a:pt x="477" y="2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9144000" cy="22860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877669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16882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31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