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tx1"/>
            </a:gs>
            <a:gs pos="100000">
              <a:srgbClr val="44435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64"/>
          <p:cNvSpPr>
            <a:spLocks noChangeArrowheads="1"/>
          </p:cNvSpPr>
          <p:nvPr/>
        </p:nvSpPr>
        <p:spPr bwMode="gray">
          <a:xfrm>
            <a:off x="685800" y="273803"/>
            <a:ext cx="76962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Chevron List – Your Text Here </a:t>
            </a:r>
            <a:endParaRPr kumimoji="0" lang="en-US" sz="3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 rot="20920675">
            <a:off x="679641" y="2535994"/>
            <a:ext cx="3886201" cy="508861"/>
          </a:xfrm>
          <a:prstGeom prst="chevron">
            <a:avLst/>
          </a:prstGeom>
          <a:gradFill>
            <a:gsLst>
              <a:gs pos="100000">
                <a:srgbClr val="00B0F0"/>
              </a:gs>
              <a:gs pos="50000">
                <a:srgbClr val="0070C0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8383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 Box 394"/>
          <p:cNvSpPr txBox="1">
            <a:spLocks noChangeArrowheads="1"/>
          </p:cNvSpPr>
          <p:nvPr/>
        </p:nvSpPr>
        <p:spPr bwMode="auto">
          <a:xfrm rot="20920675">
            <a:off x="1029832" y="2616514"/>
            <a:ext cx="3257796" cy="3231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50% - YOUR TEXT HERE</a:t>
            </a:r>
          </a:p>
        </p:txBody>
      </p:sp>
      <p:sp>
        <p:nvSpPr>
          <p:cNvPr id="21" name="Chevron 20"/>
          <p:cNvSpPr/>
          <p:nvPr/>
        </p:nvSpPr>
        <p:spPr>
          <a:xfrm rot="20920675">
            <a:off x="4506675" y="1769743"/>
            <a:ext cx="3886201" cy="508861"/>
          </a:xfrm>
          <a:prstGeom prst="chevron">
            <a:avLst/>
          </a:prstGeom>
          <a:gradFill>
            <a:gsLst>
              <a:gs pos="100000">
                <a:srgbClr val="00B0F0"/>
              </a:gs>
              <a:gs pos="50000">
                <a:srgbClr val="0070C0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8383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Text Box 394"/>
          <p:cNvSpPr txBox="1">
            <a:spLocks noChangeArrowheads="1"/>
          </p:cNvSpPr>
          <p:nvPr/>
        </p:nvSpPr>
        <p:spPr bwMode="auto">
          <a:xfrm rot="20920675">
            <a:off x="4839670" y="1853705"/>
            <a:ext cx="3257796" cy="3231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90% - YOUR TEXT HERE</a:t>
            </a:r>
          </a:p>
        </p:txBody>
      </p:sp>
      <p:sp>
        <p:nvSpPr>
          <p:cNvPr id="24" name="Freeform 6"/>
          <p:cNvSpPr>
            <a:spLocks/>
          </p:cNvSpPr>
          <p:nvPr/>
        </p:nvSpPr>
        <p:spPr bwMode="auto">
          <a:xfrm>
            <a:off x="769620" y="2730156"/>
            <a:ext cx="3554785" cy="3550609"/>
          </a:xfrm>
          <a:custGeom>
            <a:avLst/>
            <a:gdLst/>
            <a:ahLst/>
            <a:cxnLst>
              <a:cxn ang="0">
                <a:pos x="0" y="219"/>
              </a:cxn>
              <a:cxn ang="0">
                <a:pos x="0" y="1045"/>
              </a:cxn>
              <a:cxn ang="0">
                <a:pos x="36" y="1080"/>
              </a:cxn>
              <a:cxn ang="0">
                <a:pos x="1045" y="1080"/>
              </a:cxn>
              <a:cxn ang="0">
                <a:pos x="1081" y="1045"/>
              </a:cxn>
              <a:cxn ang="0">
                <a:pos x="1081" y="0"/>
              </a:cxn>
              <a:cxn ang="0">
                <a:pos x="0" y="219"/>
              </a:cxn>
            </a:cxnLst>
            <a:rect l="0" t="0" r="r" b="b"/>
            <a:pathLst>
              <a:path w="1081" h="1080">
                <a:moveTo>
                  <a:pt x="0" y="219"/>
                </a:moveTo>
                <a:cubicBezTo>
                  <a:pt x="0" y="1045"/>
                  <a:pt x="0" y="1045"/>
                  <a:pt x="0" y="1045"/>
                </a:cubicBezTo>
                <a:cubicBezTo>
                  <a:pt x="0" y="1064"/>
                  <a:pt x="16" y="1080"/>
                  <a:pt x="36" y="1080"/>
                </a:cubicBezTo>
                <a:cubicBezTo>
                  <a:pt x="1045" y="1080"/>
                  <a:pt x="1045" y="1080"/>
                  <a:pt x="1045" y="1080"/>
                </a:cubicBezTo>
                <a:cubicBezTo>
                  <a:pt x="1065" y="1080"/>
                  <a:pt x="1081" y="1064"/>
                  <a:pt x="1081" y="1045"/>
                </a:cubicBezTo>
                <a:cubicBezTo>
                  <a:pt x="1081" y="0"/>
                  <a:pt x="1081" y="0"/>
                  <a:pt x="1081" y="0"/>
                </a:cubicBezTo>
                <a:lnTo>
                  <a:pt x="0" y="219"/>
                </a:lnTo>
                <a:close/>
              </a:path>
            </a:pathLst>
          </a:custGeom>
          <a:gradFill>
            <a:gsLst>
              <a:gs pos="0">
                <a:schemeClr val="bg1">
                  <a:alpha val="45000"/>
                </a:schemeClr>
              </a:gs>
              <a:gs pos="8000">
                <a:schemeClr val="bg1">
                  <a:alpha val="0"/>
                </a:schemeClr>
              </a:gs>
            </a:gsLst>
            <a:lin ang="16200000" scaled="0"/>
          </a:gradFill>
          <a:ln w="63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Freeform 7"/>
          <p:cNvSpPr>
            <a:spLocks/>
          </p:cNvSpPr>
          <p:nvPr/>
        </p:nvSpPr>
        <p:spPr bwMode="auto">
          <a:xfrm>
            <a:off x="4590248" y="1950720"/>
            <a:ext cx="3554785" cy="4330045"/>
          </a:xfrm>
          <a:custGeom>
            <a:avLst/>
            <a:gdLst/>
            <a:ahLst/>
            <a:cxnLst>
              <a:cxn ang="0">
                <a:pos x="0" y="219"/>
              </a:cxn>
              <a:cxn ang="0">
                <a:pos x="0" y="1282"/>
              </a:cxn>
              <a:cxn ang="0">
                <a:pos x="36" y="1317"/>
              </a:cxn>
              <a:cxn ang="0">
                <a:pos x="1045" y="1317"/>
              </a:cxn>
              <a:cxn ang="0">
                <a:pos x="1081" y="1282"/>
              </a:cxn>
              <a:cxn ang="0">
                <a:pos x="1081" y="0"/>
              </a:cxn>
              <a:cxn ang="0">
                <a:pos x="0" y="219"/>
              </a:cxn>
            </a:cxnLst>
            <a:rect l="0" t="0" r="r" b="b"/>
            <a:pathLst>
              <a:path w="1081" h="1317">
                <a:moveTo>
                  <a:pt x="0" y="219"/>
                </a:moveTo>
                <a:cubicBezTo>
                  <a:pt x="0" y="1282"/>
                  <a:pt x="0" y="1282"/>
                  <a:pt x="0" y="1282"/>
                </a:cubicBezTo>
                <a:cubicBezTo>
                  <a:pt x="0" y="1301"/>
                  <a:pt x="16" y="1317"/>
                  <a:pt x="36" y="1317"/>
                </a:cubicBezTo>
                <a:cubicBezTo>
                  <a:pt x="1045" y="1317"/>
                  <a:pt x="1045" y="1317"/>
                  <a:pt x="1045" y="1317"/>
                </a:cubicBezTo>
                <a:cubicBezTo>
                  <a:pt x="1065" y="1317"/>
                  <a:pt x="1081" y="1301"/>
                  <a:pt x="1081" y="1282"/>
                </a:cubicBezTo>
                <a:cubicBezTo>
                  <a:pt x="1081" y="0"/>
                  <a:pt x="1081" y="0"/>
                  <a:pt x="1081" y="0"/>
                </a:cubicBezTo>
                <a:lnTo>
                  <a:pt x="0" y="219"/>
                </a:lnTo>
                <a:close/>
              </a:path>
            </a:pathLst>
          </a:custGeom>
          <a:gradFill>
            <a:gsLst>
              <a:gs pos="0">
                <a:schemeClr val="bg1">
                  <a:alpha val="45000"/>
                </a:schemeClr>
              </a:gs>
              <a:gs pos="8000">
                <a:schemeClr val="bg1">
                  <a:alpha val="0"/>
                </a:schemeClr>
              </a:gs>
            </a:gsLst>
            <a:lin ang="16200000" scaled="0"/>
          </a:gradFill>
          <a:ln w="63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Text Box 394"/>
          <p:cNvSpPr txBox="1">
            <a:spLocks noChangeArrowheads="1"/>
          </p:cNvSpPr>
          <p:nvPr/>
        </p:nvSpPr>
        <p:spPr bwMode="auto">
          <a:xfrm>
            <a:off x="942039" y="3544979"/>
            <a:ext cx="3255936" cy="24929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It has survived not onvece.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It has survived not onvece.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</a:t>
            </a:r>
          </a:p>
        </p:txBody>
      </p:sp>
      <p:sp>
        <p:nvSpPr>
          <p:cNvPr id="27" name="Text Box 394"/>
          <p:cNvSpPr txBox="1">
            <a:spLocks noChangeArrowheads="1"/>
          </p:cNvSpPr>
          <p:nvPr/>
        </p:nvSpPr>
        <p:spPr bwMode="auto">
          <a:xfrm>
            <a:off x="4739640" y="2827020"/>
            <a:ext cx="3255936" cy="323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It has survived not onvece.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It has survived not onvece.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Lorem is simply dummy text of then and scrambled it to make a type specimen book.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     Lorem is simply dummy text of then and scrambled it to make a type specimen book. It has survived not onvece. </a:t>
            </a:r>
          </a:p>
        </p:txBody>
      </p:sp>
      <p:sp>
        <p:nvSpPr>
          <p:cNvPr id="28" name="Text Box 394"/>
          <p:cNvSpPr txBox="1">
            <a:spLocks noChangeArrowheads="1"/>
          </p:cNvSpPr>
          <p:nvPr/>
        </p:nvSpPr>
        <p:spPr bwMode="auto">
          <a:xfrm>
            <a:off x="764421" y="1944322"/>
            <a:ext cx="1600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Your Text Here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62000" y="1905000"/>
            <a:ext cx="3429000" cy="2165"/>
          </a:xfrm>
          <a:prstGeom prst="line">
            <a:avLst/>
          </a:prstGeom>
          <a:noFill/>
          <a:ln w="9525" cap="flat" cmpd="sng" algn="ctr">
            <a:solidFill>
              <a:srgbClr val="383838">
                <a:lumMod val="40000"/>
                <a:lumOff val="60000"/>
              </a:srgbClr>
            </a:solidFill>
            <a:prstDash val="solid"/>
          </a:ln>
          <a:effectLst/>
        </p:spPr>
      </p:cxnSp>
      <p:sp>
        <p:nvSpPr>
          <p:cNvPr id="30" name="Text Box 394"/>
          <p:cNvSpPr txBox="1">
            <a:spLocks noChangeArrowheads="1"/>
          </p:cNvSpPr>
          <p:nvPr/>
        </p:nvSpPr>
        <p:spPr bwMode="auto">
          <a:xfrm>
            <a:off x="4589661" y="1273762"/>
            <a:ext cx="1600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Your Text Here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587240" y="1234440"/>
            <a:ext cx="3429000" cy="2165"/>
          </a:xfrm>
          <a:prstGeom prst="line">
            <a:avLst/>
          </a:prstGeom>
          <a:noFill/>
          <a:ln w="9525" cap="flat" cmpd="sng" algn="ctr">
            <a:solidFill>
              <a:srgbClr val="383838">
                <a:lumMod val="40000"/>
                <a:lumOff val="60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69083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use and Eff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216</Words>
  <Application>Microsoft Office PowerPoint</Application>
  <PresentationFormat>全屏显示(4:3)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Cause and Effect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DG-流程</dc:subject>
  <dc:creator/>
  <cp:keywords>TZ-手动增减;XG-高光;KJ-平面;DH-静态</cp:keywords>
  <dc:description/>
  <cp:lastModifiedBy>Shiqing Tian</cp:lastModifiedBy>
  <cp:revision>55</cp:revision>
  <dcterms:created xsi:type="dcterms:W3CDTF">2009-08-18T06:53:28Z</dcterms:created>
  <dcterms:modified xsi:type="dcterms:W3CDTF">2014-02-11T05:57:33Z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