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E58402-3818-4904-8939-2EE78C97B27B}" type="datetimeFigureOut">
              <a:rPr lang="en-US"/>
              <a:pPr>
                <a:defRPr/>
              </a:pPr>
              <a:t>2/11/2014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FFAE7F-05CE-4029-AE87-7E985C7C87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C430323-E022-46C4-8466-6DF4C317887D}" type="datetimeFigureOut">
              <a:rPr lang="en-US"/>
              <a:pPr>
                <a:defRPr/>
              </a:pPr>
              <a:t>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10187B8-A45A-4312-B07C-2643186172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9372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AutoShape 64"/>
          <p:cNvSpPr>
            <a:spLocks noChangeArrowheads="1"/>
          </p:cNvSpPr>
          <p:nvPr/>
        </p:nvSpPr>
        <p:spPr bwMode="gray">
          <a:xfrm>
            <a:off x="457200" y="228600"/>
            <a:ext cx="5867400" cy="609600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3D  Puzzles </a:t>
            </a:r>
            <a:r>
              <a:rPr lang="en-US" sz="2800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– Your Text Here</a:t>
            </a:r>
          </a:p>
        </p:txBody>
      </p:sp>
      <p:grpSp>
        <p:nvGrpSpPr>
          <p:cNvPr id="41" name="Group 40"/>
          <p:cNvGrpSpPr/>
          <p:nvPr/>
        </p:nvGrpSpPr>
        <p:grpSpPr>
          <a:xfrm>
            <a:off x="1066800" y="2209800"/>
            <a:ext cx="5564499" cy="3910665"/>
            <a:chOff x="1717630" y="1774301"/>
            <a:chExt cx="5564499" cy="3910665"/>
          </a:xfrm>
        </p:grpSpPr>
        <p:grpSp>
          <p:nvGrpSpPr>
            <p:cNvPr id="37" name="Group 36"/>
            <p:cNvGrpSpPr/>
            <p:nvPr/>
          </p:nvGrpSpPr>
          <p:grpSpPr>
            <a:xfrm>
              <a:off x="1717630" y="1774301"/>
              <a:ext cx="5545736" cy="3685043"/>
              <a:chOff x="1717630" y="1774301"/>
              <a:chExt cx="5545736" cy="3685043"/>
            </a:xfrm>
            <a:gradFill flip="none" rotWithShape="1">
              <a:gsLst>
                <a:gs pos="0">
                  <a:schemeClr val="bg1">
                    <a:lumMod val="65000"/>
                    <a:shade val="30000"/>
                    <a:satMod val="115000"/>
                  </a:schemeClr>
                </a:gs>
                <a:gs pos="50000">
                  <a:schemeClr val="bg1">
                    <a:lumMod val="65000"/>
                    <a:shade val="67500"/>
                    <a:satMod val="115000"/>
                  </a:schemeClr>
                </a:gs>
                <a:gs pos="100000">
                  <a:schemeClr val="bg1">
                    <a:lumMod val="65000"/>
                    <a:shade val="100000"/>
                    <a:satMod val="115000"/>
                  </a:schemeClr>
                </a:gs>
              </a:gsLst>
              <a:lin ang="2700000" scaled="1"/>
              <a:tileRect/>
            </a:gradFill>
          </p:grpSpPr>
          <p:sp>
            <p:nvSpPr>
              <p:cNvPr id="4102" name="Freeform 6"/>
              <p:cNvSpPr>
                <a:spLocks/>
              </p:cNvSpPr>
              <p:nvPr/>
            </p:nvSpPr>
            <p:spPr bwMode="auto">
              <a:xfrm rot="20931781">
                <a:off x="3194039" y="1774301"/>
                <a:ext cx="1435524" cy="892388"/>
              </a:xfrm>
              <a:custGeom>
                <a:avLst/>
                <a:gdLst/>
                <a:ahLst/>
                <a:cxnLst>
                  <a:cxn ang="0">
                    <a:pos x="234" y="85"/>
                  </a:cxn>
                  <a:cxn ang="0">
                    <a:pos x="251" y="96"/>
                  </a:cxn>
                  <a:cxn ang="0">
                    <a:pos x="252" y="99"/>
                  </a:cxn>
                  <a:cxn ang="0">
                    <a:pos x="257" y="103"/>
                  </a:cxn>
                  <a:cxn ang="0">
                    <a:pos x="309" y="50"/>
                  </a:cxn>
                  <a:cxn ang="0">
                    <a:pos x="131" y="0"/>
                  </a:cxn>
                  <a:cxn ang="0">
                    <a:pos x="0" y="115"/>
                  </a:cxn>
                  <a:cxn ang="0">
                    <a:pos x="78" y="141"/>
                  </a:cxn>
                  <a:cxn ang="0">
                    <a:pos x="75" y="144"/>
                  </a:cxn>
                  <a:cxn ang="0">
                    <a:pos x="65" y="149"/>
                  </a:cxn>
                  <a:cxn ang="0">
                    <a:pos x="61" y="150"/>
                  </a:cxn>
                  <a:cxn ang="0">
                    <a:pos x="42" y="159"/>
                  </a:cxn>
                  <a:cxn ang="0">
                    <a:pos x="49" y="187"/>
                  </a:cxn>
                  <a:cxn ang="0">
                    <a:pos x="96" y="178"/>
                  </a:cxn>
                  <a:cxn ang="0">
                    <a:pos x="101" y="162"/>
                  </a:cxn>
                  <a:cxn ang="0">
                    <a:pos x="104" y="153"/>
                  </a:cxn>
                  <a:cxn ang="0">
                    <a:pos x="108" y="151"/>
                  </a:cxn>
                  <a:cxn ang="0">
                    <a:pos x="186" y="177"/>
                  </a:cxn>
                  <a:cxn ang="0">
                    <a:pos x="234" y="127"/>
                  </a:cxn>
                  <a:cxn ang="0">
                    <a:pos x="223" y="127"/>
                  </a:cxn>
                  <a:cxn ang="0">
                    <a:pos x="194" y="126"/>
                  </a:cxn>
                  <a:cxn ang="0">
                    <a:pos x="181" y="95"/>
                  </a:cxn>
                  <a:cxn ang="0">
                    <a:pos x="234" y="85"/>
                  </a:cxn>
                </a:cxnLst>
                <a:rect l="0" t="0" r="r" b="b"/>
                <a:pathLst>
                  <a:path w="309" h="192">
                    <a:moveTo>
                      <a:pt x="234" y="85"/>
                    </a:moveTo>
                    <a:cubicBezTo>
                      <a:pt x="242" y="87"/>
                      <a:pt x="248" y="91"/>
                      <a:pt x="251" y="96"/>
                    </a:cubicBezTo>
                    <a:cubicBezTo>
                      <a:pt x="251" y="97"/>
                      <a:pt x="251" y="98"/>
                      <a:pt x="252" y="99"/>
                    </a:cubicBezTo>
                    <a:cubicBezTo>
                      <a:pt x="253" y="100"/>
                      <a:pt x="255" y="102"/>
                      <a:pt x="257" y="103"/>
                    </a:cubicBezTo>
                    <a:cubicBezTo>
                      <a:pt x="309" y="50"/>
                      <a:pt x="309" y="50"/>
                      <a:pt x="309" y="50"/>
                    </a:cubicBezTo>
                    <a:cubicBezTo>
                      <a:pt x="131" y="0"/>
                      <a:pt x="131" y="0"/>
                      <a:pt x="131" y="0"/>
                    </a:cubicBezTo>
                    <a:cubicBezTo>
                      <a:pt x="0" y="115"/>
                      <a:pt x="0" y="115"/>
                      <a:pt x="0" y="115"/>
                    </a:cubicBezTo>
                    <a:cubicBezTo>
                      <a:pt x="78" y="141"/>
                      <a:pt x="78" y="141"/>
                      <a:pt x="78" y="141"/>
                    </a:cubicBezTo>
                    <a:cubicBezTo>
                      <a:pt x="77" y="142"/>
                      <a:pt x="76" y="143"/>
                      <a:pt x="75" y="144"/>
                    </a:cubicBezTo>
                    <a:cubicBezTo>
                      <a:pt x="73" y="146"/>
                      <a:pt x="68" y="148"/>
                      <a:pt x="65" y="149"/>
                    </a:cubicBezTo>
                    <a:cubicBezTo>
                      <a:pt x="63" y="149"/>
                      <a:pt x="62" y="149"/>
                      <a:pt x="61" y="150"/>
                    </a:cubicBezTo>
                    <a:cubicBezTo>
                      <a:pt x="53" y="152"/>
                      <a:pt x="47" y="155"/>
                      <a:pt x="42" y="159"/>
                    </a:cubicBezTo>
                    <a:cubicBezTo>
                      <a:pt x="31" y="169"/>
                      <a:pt x="34" y="182"/>
                      <a:pt x="49" y="187"/>
                    </a:cubicBezTo>
                    <a:cubicBezTo>
                      <a:pt x="64" y="192"/>
                      <a:pt x="85" y="188"/>
                      <a:pt x="96" y="178"/>
                    </a:cubicBezTo>
                    <a:cubicBezTo>
                      <a:pt x="101" y="172"/>
                      <a:pt x="102" y="164"/>
                      <a:pt x="101" y="162"/>
                    </a:cubicBezTo>
                    <a:cubicBezTo>
                      <a:pt x="101" y="160"/>
                      <a:pt x="102" y="156"/>
                      <a:pt x="104" y="153"/>
                    </a:cubicBezTo>
                    <a:cubicBezTo>
                      <a:pt x="106" y="152"/>
                      <a:pt x="106" y="152"/>
                      <a:pt x="108" y="151"/>
                    </a:cubicBezTo>
                    <a:cubicBezTo>
                      <a:pt x="186" y="177"/>
                      <a:pt x="186" y="177"/>
                      <a:pt x="186" y="177"/>
                    </a:cubicBezTo>
                    <a:cubicBezTo>
                      <a:pt x="234" y="127"/>
                      <a:pt x="234" y="127"/>
                      <a:pt x="234" y="127"/>
                    </a:cubicBezTo>
                    <a:cubicBezTo>
                      <a:pt x="230" y="127"/>
                      <a:pt x="226" y="127"/>
                      <a:pt x="223" y="127"/>
                    </a:cubicBezTo>
                    <a:cubicBezTo>
                      <a:pt x="219" y="128"/>
                      <a:pt x="203" y="129"/>
                      <a:pt x="194" y="126"/>
                    </a:cubicBezTo>
                    <a:cubicBezTo>
                      <a:pt x="175" y="120"/>
                      <a:pt x="170" y="106"/>
                      <a:pt x="181" y="95"/>
                    </a:cubicBezTo>
                    <a:cubicBezTo>
                      <a:pt x="193" y="84"/>
                      <a:pt x="216" y="79"/>
                      <a:pt x="234" y="85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03" name="Freeform 7"/>
              <p:cNvSpPr>
                <a:spLocks/>
              </p:cNvSpPr>
              <p:nvPr/>
            </p:nvSpPr>
            <p:spPr bwMode="auto">
              <a:xfrm rot="20931781">
                <a:off x="5846433" y="1980298"/>
                <a:ext cx="1416933" cy="1124781"/>
              </a:xfrm>
              <a:custGeom>
                <a:avLst/>
                <a:gdLst/>
                <a:ahLst/>
                <a:cxnLst>
                  <a:cxn ang="0">
                    <a:pos x="207" y="213"/>
                  </a:cxn>
                  <a:cxn ang="0">
                    <a:pos x="305" y="51"/>
                  </a:cxn>
                  <a:cxn ang="0">
                    <a:pos x="126" y="0"/>
                  </a:cxn>
                  <a:cxn ang="0">
                    <a:pos x="80" y="66"/>
                  </a:cxn>
                  <a:cxn ang="0">
                    <a:pos x="75" y="65"/>
                  </a:cxn>
                  <a:cxn ang="0">
                    <a:pos x="68" y="59"/>
                  </a:cxn>
                  <a:cxn ang="0">
                    <a:pos x="67" y="56"/>
                  </a:cxn>
                  <a:cxn ang="0">
                    <a:pos x="52" y="46"/>
                  </a:cxn>
                  <a:cxn ang="0">
                    <a:pos x="9" y="58"/>
                  </a:cxn>
                  <a:cxn ang="0">
                    <a:pos x="22" y="88"/>
                  </a:cxn>
                  <a:cxn ang="0">
                    <a:pos x="46" y="88"/>
                  </a:cxn>
                  <a:cxn ang="0">
                    <a:pos x="59" y="88"/>
                  </a:cxn>
                  <a:cxn ang="0">
                    <a:pos x="63" y="90"/>
                  </a:cxn>
                  <a:cxn ang="0">
                    <a:pos x="20" y="151"/>
                  </a:cxn>
                  <a:cxn ang="0">
                    <a:pos x="104" y="179"/>
                  </a:cxn>
                  <a:cxn ang="0">
                    <a:pos x="101" y="183"/>
                  </a:cxn>
                  <a:cxn ang="0">
                    <a:pos x="93" y="189"/>
                  </a:cxn>
                  <a:cxn ang="0">
                    <a:pos x="89" y="191"/>
                  </a:cxn>
                  <a:cxn ang="0">
                    <a:pos x="72" y="204"/>
                  </a:cxn>
                  <a:cxn ang="0">
                    <a:pos x="83" y="237"/>
                  </a:cxn>
                  <a:cxn ang="0">
                    <a:pos x="126" y="222"/>
                  </a:cxn>
                  <a:cxn ang="0">
                    <a:pos x="129" y="203"/>
                  </a:cxn>
                  <a:cxn ang="0">
                    <a:pos x="131" y="192"/>
                  </a:cxn>
                  <a:cxn ang="0">
                    <a:pos x="133" y="189"/>
                  </a:cxn>
                  <a:cxn ang="0">
                    <a:pos x="207" y="213"/>
                  </a:cxn>
                </a:cxnLst>
                <a:rect l="0" t="0" r="r" b="b"/>
                <a:pathLst>
                  <a:path w="305" h="242">
                    <a:moveTo>
                      <a:pt x="207" y="213"/>
                    </a:moveTo>
                    <a:cubicBezTo>
                      <a:pt x="305" y="51"/>
                      <a:pt x="305" y="51"/>
                      <a:pt x="305" y="51"/>
                    </a:cubicBezTo>
                    <a:cubicBezTo>
                      <a:pt x="126" y="0"/>
                      <a:pt x="126" y="0"/>
                      <a:pt x="126" y="0"/>
                    </a:cubicBezTo>
                    <a:cubicBezTo>
                      <a:pt x="80" y="66"/>
                      <a:pt x="80" y="66"/>
                      <a:pt x="80" y="66"/>
                    </a:cubicBezTo>
                    <a:cubicBezTo>
                      <a:pt x="79" y="66"/>
                      <a:pt x="77" y="65"/>
                      <a:pt x="75" y="65"/>
                    </a:cubicBezTo>
                    <a:cubicBezTo>
                      <a:pt x="72" y="64"/>
                      <a:pt x="69" y="61"/>
                      <a:pt x="68" y="59"/>
                    </a:cubicBezTo>
                    <a:cubicBezTo>
                      <a:pt x="68" y="58"/>
                      <a:pt x="67" y="57"/>
                      <a:pt x="67" y="56"/>
                    </a:cubicBezTo>
                    <a:cubicBezTo>
                      <a:pt x="64" y="52"/>
                      <a:pt x="59" y="48"/>
                      <a:pt x="52" y="46"/>
                    </a:cubicBezTo>
                    <a:cubicBezTo>
                      <a:pt x="37" y="41"/>
                      <a:pt x="17" y="47"/>
                      <a:pt x="9" y="58"/>
                    </a:cubicBezTo>
                    <a:cubicBezTo>
                      <a:pt x="0" y="70"/>
                      <a:pt x="6" y="83"/>
                      <a:pt x="22" y="88"/>
                    </a:cubicBezTo>
                    <a:cubicBezTo>
                      <a:pt x="30" y="91"/>
                      <a:pt x="43" y="89"/>
                      <a:pt x="46" y="88"/>
                    </a:cubicBezTo>
                    <a:cubicBezTo>
                      <a:pt x="50" y="87"/>
                      <a:pt x="56" y="87"/>
                      <a:pt x="59" y="88"/>
                    </a:cubicBezTo>
                    <a:cubicBezTo>
                      <a:pt x="61" y="89"/>
                      <a:pt x="62" y="89"/>
                      <a:pt x="63" y="90"/>
                    </a:cubicBezTo>
                    <a:cubicBezTo>
                      <a:pt x="20" y="151"/>
                      <a:pt x="20" y="151"/>
                      <a:pt x="20" y="151"/>
                    </a:cubicBezTo>
                    <a:cubicBezTo>
                      <a:pt x="104" y="179"/>
                      <a:pt x="104" y="179"/>
                      <a:pt x="104" y="179"/>
                    </a:cubicBezTo>
                    <a:cubicBezTo>
                      <a:pt x="103" y="180"/>
                      <a:pt x="102" y="181"/>
                      <a:pt x="101" y="183"/>
                    </a:cubicBezTo>
                    <a:cubicBezTo>
                      <a:pt x="100" y="185"/>
                      <a:pt x="96" y="188"/>
                      <a:pt x="93" y="189"/>
                    </a:cubicBezTo>
                    <a:cubicBezTo>
                      <a:pt x="91" y="190"/>
                      <a:pt x="90" y="190"/>
                      <a:pt x="89" y="191"/>
                    </a:cubicBezTo>
                    <a:cubicBezTo>
                      <a:pt x="82" y="194"/>
                      <a:pt x="76" y="198"/>
                      <a:pt x="72" y="204"/>
                    </a:cubicBezTo>
                    <a:cubicBezTo>
                      <a:pt x="63" y="217"/>
                      <a:pt x="68" y="232"/>
                      <a:pt x="83" y="237"/>
                    </a:cubicBezTo>
                    <a:cubicBezTo>
                      <a:pt x="98" y="242"/>
                      <a:pt x="117" y="236"/>
                      <a:pt x="126" y="222"/>
                    </a:cubicBezTo>
                    <a:cubicBezTo>
                      <a:pt x="131" y="215"/>
                      <a:pt x="130" y="205"/>
                      <a:pt x="129" y="203"/>
                    </a:cubicBezTo>
                    <a:cubicBezTo>
                      <a:pt x="128" y="200"/>
                      <a:pt x="129" y="195"/>
                      <a:pt x="131" y="192"/>
                    </a:cubicBezTo>
                    <a:cubicBezTo>
                      <a:pt x="132" y="191"/>
                      <a:pt x="132" y="190"/>
                      <a:pt x="133" y="189"/>
                    </a:cubicBezTo>
                    <a:lnTo>
                      <a:pt x="207" y="213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04" name="Freeform 8"/>
              <p:cNvSpPr>
                <a:spLocks/>
              </p:cNvSpPr>
              <p:nvPr/>
            </p:nvSpPr>
            <p:spPr bwMode="auto">
              <a:xfrm rot="20931781">
                <a:off x="5029295" y="1906450"/>
                <a:ext cx="1346550" cy="1049087"/>
              </a:xfrm>
              <a:custGeom>
                <a:avLst/>
                <a:gdLst/>
                <a:ahLst/>
                <a:cxnLst>
                  <a:cxn ang="0">
                    <a:pos x="222" y="93"/>
                  </a:cxn>
                  <a:cxn ang="0">
                    <a:pos x="239" y="106"/>
                  </a:cxn>
                  <a:cxn ang="0">
                    <a:pos x="240" y="109"/>
                  </a:cxn>
                  <a:cxn ang="0">
                    <a:pos x="246" y="113"/>
                  </a:cxn>
                  <a:cxn ang="0">
                    <a:pos x="290" y="50"/>
                  </a:cxn>
                  <a:cxn ang="0">
                    <a:pos x="115" y="0"/>
                  </a:cxn>
                  <a:cxn ang="0">
                    <a:pos x="67" y="58"/>
                  </a:cxn>
                  <a:cxn ang="0">
                    <a:pos x="76" y="59"/>
                  </a:cxn>
                  <a:cxn ang="0">
                    <a:pos x="80" y="57"/>
                  </a:cxn>
                  <a:cxn ang="0">
                    <a:pos x="106" y="58"/>
                  </a:cxn>
                  <a:cxn ang="0">
                    <a:pos x="120" y="92"/>
                  </a:cxn>
                  <a:cxn ang="0">
                    <a:pos x="69" y="105"/>
                  </a:cxn>
                  <a:cxn ang="0">
                    <a:pos x="51" y="90"/>
                  </a:cxn>
                  <a:cxn ang="0">
                    <a:pos x="45" y="85"/>
                  </a:cxn>
                  <a:cxn ang="0">
                    <a:pos x="0" y="139"/>
                  </a:cxn>
                  <a:cxn ang="0">
                    <a:pos x="81" y="166"/>
                  </a:cxn>
                  <a:cxn ang="0">
                    <a:pos x="78" y="170"/>
                  </a:cxn>
                  <a:cxn ang="0">
                    <a:pos x="69" y="176"/>
                  </a:cxn>
                  <a:cxn ang="0">
                    <a:pos x="65" y="177"/>
                  </a:cxn>
                  <a:cxn ang="0">
                    <a:pos x="48" y="189"/>
                  </a:cxn>
                  <a:cxn ang="0">
                    <a:pos x="58" y="221"/>
                  </a:cxn>
                  <a:cxn ang="0">
                    <a:pos x="102" y="208"/>
                  </a:cxn>
                  <a:cxn ang="0">
                    <a:pos x="106" y="189"/>
                  </a:cxn>
                  <a:cxn ang="0">
                    <a:pos x="108" y="179"/>
                  </a:cxn>
                  <a:cxn ang="0">
                    <a:pos x="111" y="176"/>
                  </a:cxn>
                  <a:cxn ang="0">
                    <a:pos x="183" y="200"/>
                  </a:cxn>
                  <a:cxn ang="0">
                    <a:pos x="225" y="142"/>
                  </a:cxn>
                  <a:cxn ang="0">
                    <a:pos x="215" y="142"/>
                  </a:cxn>
                  <a:cxn ang="0">
                    <a:pos x="187" y="142"/>
                  </a:cxn>
                  <a:cxn ang="0">
                    <a:pos x="172" y="108"/>
                  </a:cxn>
                  <a:cxn ang="0">
                    <a:pos x="222" y="93"/>
                  </a:cxn>
                </a:cxnLst>
                <a:rect l="0" t="0" r="r" b="b"/>
                <a:pathLst>
                  <a:path w="290" h="226">
                    <a:moveTo>
                      <a:pt x="222" y="93"/>
                    </a:moveTo>
                    <a:cubicBezTo>
                      <a:pt x="230" y="96"/>
                      <a:pt x="236" y="100"/>
                      <a:pt x="239" y="106"/>
                    </a:cubicBezTo>
                    <a:cubicBezTo>
                      <a:pt x="240" y="107"/>
                      <a:pt x="240" y="108"/>
                      <a:pt x="240" y="109"/>
                    </a:cubicBezTo>
                    <a:cubicBezTo>
                      <a:pt x="242" y="110"/>
                      <a:pt x="243" y="112"/>
                      <a:pt x="246" y="113"/>
                    </a:cubicBezTo>
                    <a:cubicBezTo>
                      <a:pt x="290" y="50"/>
                      <a:pt x="290" y="50"/>
                      <a:pt x="290" y="50"/>
                    </a:cubicBezTo>
                    <a:cubicBezTo>
                      <a:pt x="115" y="0"/>
                      <a:pt x="115" y="0"/>
                      <a:pt x="115" y="0"/>
                    </a:cubicBezTo>
                    <a:cubicBezTo>
                      <a:pt x="67" y="58"/>
                      <a:pt x="67" y="58"/>
                      <a:pt x="67" y="58"/>
                    </a:cubicBezTo>
                    <a:cubicBezTo>
                      <a:pt x="70" y="59"/>
                      <a:pt x="73" y="59"/>
                      <a:pt x="76" y="59"/>
                    </a:cubicBezTo>
                    <a:cubicBezTo>
                      <a:pt x="77" y="58"/>
                      <a:pt x="79" y="58"/>
                      <a:pt x="80" y="57"/>
                    </a:cubicBezTo>
                    <a:cubicBezTo>
                      <a:pt x="89" y="56"/>
                      <a:pt x="98" y="56"/>
                      <a:pt x="106" y="58"/>
                    </a:cubicBezTo>
                    <a:cubicBezTo>
                      <a:pt x="124" y="64"/>
                      <a:pt x="130" y="79"/>
                      <a:pt x="120" y="92"/>
                    </a:cubicBezTo>
                    <a:cubicBezTo>
                      <a:pt x="110" y="105"/>
                      <a:pt x="87" y="110"/>
                      <a:pt x="69" y="105"/>
                    </a:cubicBezTo>
                    <a:cubicBezTo>
                      <a:pt x="59" y="101"/>
                      <a:pt x="52" y="93"/>
                      <a:pt x="51" y="90"/>
                    </a:cubicBezTo>
                    <a:cubicBezTo>
                      <a:pt x="50" y="88"/>
                      <a:pt x="48" y="87"/>
                      <a:pt x="45" y="85"/>
                    </a:cubicBezTo>
                    <a:cubicBezTo>
                      <a:pt x="0" y="139"/>
                      <a:pt x="0" y="139"/>
                      <a:pt x="0" y="139"/>
                    </a:cubicBezTo>
                    <a:cubicBezTo>
                      <a:pt x="81" y="166"/>
                      <a:pt x="81" y="166"/>
                      <a:pt x="81" y="166"/>
                    </a:cubicBezTo>
                    <a:cubicBezTo>
                      <a:pt x="80" y="167"/>
                      <a:pt x="79" y="168"/>
                      <a:pt x="78" y="170"/>
                    </a:cubicBezTo>
                    <a:cubicBezTo>
                      <a:pt x="77" y="172"/>
                      <a:pt x="72" y="175"/>
                      <a:pt x="69" y="176"/>
                    </a:cubicBezTo>
                    <a:cubicBezTo>
                      <a:pt x="68" y="176"/>
                      <a:pt x="67" y="177"/>
                      <a:pt x="65" y="177"/>
                    </a:cubicBezTo>
                    <a:cubicBezTo>
                      <a:pt x="58" y="180"/>
                      <a:pt x="52" y="184"/>
                      <a:pt x="48" y="189"/>
                    </a:cubicBezTo>
                    <a:cubicBezTo>
                      <a:pt x="39" y="201"/>
                      <a:pt x="43" y="215"/>
                      <a:pt x="58" y="221"/>
                    </a:cubicBezTo>
                    <a:cubicBezTo>
                      <a:pt x="73" y="226"/>
                      <a:pt x="92" y="220"/>
                      <a:pt x="102" y="208"/>
                    </a:cubicBezTo>
                    <a:cubicBezTo>
                      <a:pt x="107" y="201"/>
                      <a:pt x="106" y="191"/>
                      <a:pt x="106" y="189"/>
                    </a:cubicBezTo>
                    <a:cubicBezTo>
                      <a:pt x="105" y="186"/>
                      <a:pt x="106" y="182"/>
                      <a:pt x="108" y="179"/>
                    </a:cubicBezTo>
                    <a:cubicBezTo>
                      <a:pt x="109" y="178"/>
                      <a:pt x="110" y="177"/>
                      <a:pt x="111" y="176"/>
                    </a:cubicBezTo>
                    <a:cubicBezTo>
                      <a:pt x="183" y="200"/>
                      <a:pt x="183" y="200"/>
                      <a:pt x="183" y="200"/>
                    </a:cubicBezTo>
                    <a:cubicBezTo>
                      <a:pt x="225" y="142"/>
                      <a:pt x="225" y="142"/>
                      <a:pt x="225" y="142"/>
                    </a:cubicBezTo>
                    <a:cubicBezTo>
                      <a:pt x="222" y="141"/>
                      <a:pt x="218" y="142"/>
                      <a:pt x="215" y="142"/>
                    </a:cubicBezTo>
                    <a:cubicBezTo>
                      <a:pt x="212" y="143"/>
                      <a:pt x="197" y="145"/>
                      <a:pt x="187" y="142"/>
                    </a:cubicBezTo>
                    <a:cubicBezTo>
                      <a:pt x="169" y="136"/>
                      <a:pt x="162" y="121"/>
                      <a:pt x="172" y="108"/>
                    </a:cubicBezTo>
                    <a:cubicBezTo>
                      <a:pt x="182" y="94"/>
                      <a:pt x="204" y="88"/>
                      <a:pt x="222" y="93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05" name="Freeform 9"/>
              <p:cNvSpPr>
                <a:spLocks/>
              </p:cNvSpPr>
              <p:nvPr/>
            </p:nvSpPr>
            <p:spPr bwMode="auto">
              <a:xfrm rot="20931781">
                <a:off x="4040244" y="1840266"/>
                <a:ext cx="1519185" cy="879108"/>
              </a:xfrm>
              <a:custGeom>
                <a:avLst/>
                <a:gdLst/>
                <a:ahLst/>
                <a:cxnLst>
                  <a:cxn ang="0">
                    <a:pos x="306" y="112"/>
                  </a:cxn>
                  <a:cxn ang="0">
                    <a:pos x="284" y="112"/>
                  </a:cxn>
                  <a:cxn ang="0">
                    <a:pos x="280" y="113"/>
                  </a:cxn>
                  <a:cxn ang="0">
                    <a:pos x="269" y="112"/>
                  </a:cxn>
                  <a:cxn ang="0">
                    <a:pos x="264" y="110"/>
                  </a:cxn>
                  <a:cxn ang="0">
                    <a:pos x="314" y="50"/>
                  </a:cxn>
                  <a:cxn ang="0">
                    <a:pos x="137" y="0"/>
                  </a:cxn>
                  <a:cxn ang="0">
                    <a:pos x="84" y="55"/>
                  </a:cxn>
                  <a:cxn ang="0">
                    <a:pos x="78" y="54"/>
                  </a:cxn>
                  <a:cxn ang="0">
                    <a:pos x="71" y="49"/>
                  </a:cxn>
                  <a:cxn ang="0">
                    <a:pos x="70" y="47"/>
                  </a:cxn>
                  <a:cxn ang="0">
                    <a:pos x="56" y="37"/>
                  </a:cxn>
                  <a:cxn ang="0">
                    <a:pos x="10" y="46"/>
                  </a:cxn>
                  <a:cxn ang="0">
                    <a:pos x="21" y="72"/>
                  </a:cxn>
                  <a:cxn ang="0">
                    <a:pos x="46" y="73"/>
                  </a:cxn>
                  <a:cxn ang="0">
                    <a:pos x="59" y="74"/>
                  </a:cxn>
                  <a:cxn ang="0">
                    <a:pos x="64" y="76"/>
                  </a:cxn>
                  <a:cxn ang="0">
                    <a:pos x="14" y="127"/>
                  </a:cxn>
                  <a:cxn ang="0">
                    <a:pos x="89" y="152"/>
                  </a:cxn>
                  <a:cxn ang="0">
                    <a:pos x="92" y="144"/>
                  </a:cxn>
                  <a:cxn ang="0">
                    <a:pos x="91" y="142"/>
                  </a:cxn>
                  <a:cxn ang="0">
                    <a:pos x="97" y="124"/>
                  </a:cxn>
                  <a:cxn ang="0">
                    <a:pos x="149" y="110"/>
                  </a:cxn>
                  <a:cxn ang="0">
                    <a:pos x="159" y="144"/>
                  </a:cxn>
                  <a:cxn ang="0">
                    <a:pos x="135" y="158"/>
                  </a:cxn>
                  <a:cxn ang="0">
                    <a:pos x="125" y="164"/>
                  </a:cxn>
                  <a:cxn ang="0">
                    <a:pos x="199" y="189"/>
                  </a:cxn>
                  <a:cxn ang="0">
                    <a:pos x="245" y="133"/>
                  </a:cxn>
                  <a:cxn ang="0">
                    <a:pos x="250" y="134"/>
                  </a:cxn>
                  <a:cxn ang="0">
                    <a:pos x="258" y="140"/>
                  </a:cxn>
                  <a:cxn ang="0">
                    <a:pos x="274" y="152"/>
                  </a:cxn>
                  <a:cxn ang="0">
                    <a:pos x="318" y="141"/>
                  </a:cxn>
                  <a:cxn ang="0">
                    <a:pos x="306" y="112"/>
                  </a:cxn>
                </a:cxnLst>
                <a:rect l="0" t="0" r="r" b="b"/>
                <a:pathLst>
                  <a:path w="327" h="189">
                    <a:moveTo>
                      <a:pt x="306" y="112"/>
                    </a:moveTo>
                    <a:cubicBezTo>
                      <a:pt x="299" y="110"/>
                      <a:pt x="291" y="110"/>
                      <a:pt x="284" y="112"/>
                    </a:cubicBezTo>
                    <a:cubicBezTo>
                      <a:pt x="282" y="112"/>
                      <a:pt x="281" y="112"/>
                      <a:pt x="280" y="113"/>
                    </a:cubicBezTo>
                    <a:cubicBezTo>
                      <a:pt x="277" y="113"/>
                      <a:pt x="272" y="113"/>
                      <a:pt x="269" y="112"/>
                    </a:cubicBezTo>
                    <a:cubicBezTo>
                      <a:pt x="266" y="112"/>
                      <a:pt x="265" y="111"/>
                      <a:pt x="264" y="110"/>
                    </a:cubicBezTo>
                    <a:cubicBezTo>
                      <a:pt x="314" y="50"/>
                      <a:pt x="314" y="50"/>
                      <a:pt x="314" y="50"/>
                    </a:cubicBezTo>
                    <a:cubicBezTo>
                      <a:pt x="137" y="0"/>
                      <a:pt x="137" y="0"/>
                      <a:pt x="137" y="0"/>
                    </a:cubicBezTo>
                    <a:cubicBezTo>
                      <a:pt x="84" y="55"/>
                      <a:pt x="84" y="55"/>
                      <a:pt x="84" y="55"/>
                    </a:cubicBezTo>
                    <a:cubicBezTo>
                      <a:pt x="82" y="55"/>
                      <a:pt x="80" y="55"/>
                      <a:pt x="78" y="54"/>
                    </a:cubicBezTo>
                    <a:cubicBezTo>
                      <a:pt x="75" y="53"/>
                      <a:pt x="72" y="51"/>
                      <a:pt x="71" y="49"/>
                    </a:cubicBezTo>
                    <a:cubicBezTo>
                      <a:pt x="71" y="48"/>
                      <a:pt x="70" y="47"/>
                      <a:pt x="70" y="47"/>
                    </a:cubicBezTo>
                    <a:cubicBezTo>
                      <a:pt x="68" y="42"/>
                      <a:pt x="63" y="39"/>
                      <a:pt x="56" y="37"/>
                    </a:cubicBezTo>
                    <a:cubicBezTo>
                      <a:pt x="40" y="32"/>
                      <a:pt x="20" y="36"/>
                      <a:pt x="10" y="46"/>
                    </a:cubicBezTo>
                    <a:cubicBezTo>
                      <a:pt x="0" y="55"/>
                      <a:pt x="5" y="67"/>
                      <a:pt x="21" y="72"/>
                    </a:cubicBezTo>
                    <a:cubicBezTo>
                      <a:pt x="29" y="75"/>
                      <a:pt x="43" y="74"/>
                      <a:pt x="46" y="73"/>
                    </a:cubicBezTo>
                    <a:cubicBezTo>
                      <a:pt x="50" y="73"/>
                      <a:pt x="56" y="73"/>
                      <a:pt x="59" y="74"/>
                    </a:cubicBezTo>
                    <a:cubicBezTo>
                      <a:pt x="61" y="74"/>
                      <a:pt x="63" y="75"/>
                      <a:pt x="64" y="76"/>
                    </a:cubicBezTo>
                    <a:cubicBezTo>
                      <a:pt x="14" y="127"/>
                      <a:pt x="14" y="127"/>
                      <a:pt x="14" y="127"/>
                    </a:cubicBezTo>
                    <a:cubicBezTo>
                      <a:pt x="89" y="152"/>
                      <a:pt x="89" y="152"/>
                      <a:pt x="89" y="152"/>
                    </a:cubicBezTo>
                    <a:cubicBezTo>
                      <a:pt x="91" y="150"/>
                      <a:pt x="92" y="147"/>
                      <a:pt x="92" y="144"/>
                    </a:cubicBezTo>
                    <a:cubicBezTo>
                      <a:pt x="92" y="143"/>
                      <a:pt x="91" y="143"/>
                      <a:pt x="91" y="142"/>
                    </a:cubicBezTo>
                    <a:cubicBezTo>
                      <a:pt x="90" y="136"/>
                      <a:pt x="92" y="130"/>
                      <a:pt x="97" y="124"/>
                    </a:cubicBezTo>
                    <a:cubicBezTo>
                      <a:pt x="109" y="111"/>
                      <a:pt x="132" y="105"/>
                      <a:pt x="149" y="110"/>
                    </a:cubicBezTo>
                    <a:cubicBezTo>
                      <a:pt x="166" y="116"/>
                      <a:pt x="170" y="131"/>
                      <a:pt x="159" y="144"/>
                    </a:cubicBezTo>
                    <a:cubicBezTo>
                      <a:pt x="152" y="151"/>
                      <a:pt x="138" y="157"/>
                      <a:pt x="135" y="158"/>
                    </a:cubicBezTo>
                    <a:cubicBezTo>
                      <a:pt x="131" y="159"/>
                      <a:pt x="127" y="161"/>
                      <a:pt x="125" y="164"/>
                    </a:cubicBezTo>
                    <a:cubicBezTo>
                      <a:pt x="199" y="189"/>
                      <a:pt x="199" y="189"/>
                      <a:pt x="199" y="189"/>
                    </a:cubicBezTo>
                    <a:cubicBezTo>
                      <a:pt x="245" y="133"/>
                      <a:pt x="245" y="133"/>
                      <a:pt x="245" y="133"/>
                    </a:cubicBezTo>
                    <a:cubicBezTo>
                      <a:pt x="247" y="133"/>
                      <a:pt x="248" y="133"/>
                      <a:pt x="250" y="134"/>
                    </a:cubicBezTo>
                    <a:cubicBezTo>
                      <a:pt x="254" y="135"/>
                      <a:pt x="257" y="138"/>
                      <a:pt x="258" y="140"/>
                    </a:cubicBezTo>
                    <a:cubicBezTo>
                      <a:pt x="260" y="142"/>
                      <a:pt x="265" y="150"/>
                      <a:pt x="274" y="152"/>
                    </a:cubicBezTo>
                    <a:cubicBezTo>
                      <a:pt x="290" y="157"/>
                      <a:pt x="309" y="152"/>
                      <a:pt x="318" y="141"/>
                    </a:cubicBezTo>
                    <a:cubicBezTo>
                      <a:pt x="327" y="130"/>
                      <a:pt x="321" y="117"/>
                      <a:pt x="306" y="112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06" name="Freeform 10"/>
              <p:cNvSpPr>
                <a:spLocks/>
              </p:cNvSpPr>
              <p:nvPr/>
            </p:nvSpPr>
            <p:spPr bwMode="auto">
              <a:xfrm rot="20931781">
                <a:off x="2712288" y="2419563"/>
                <a:ext cx="1523169" cy="900356"/>
              </a:xfrm>
              <a:custGeom>
                <a:avLst/>
                <a:gdLst/>
                <a:ahLst/>
                <a:cxnLst>
                  <a:cxn ang="0">
                    <a:pos x="306" y="120"/>
                  </a:cxn>
                  <a:cxn ang="0">
                    <a:pos x="283" y="117"/>
                  </a:cxn>
                  <a:cxn ang="0">
                    <a:pos x="279" y="118"/>
                  </a:cxn>
                  <a:cxn ang="0">
                    <a:pos x="267" y="117"/>
                  </a:cxn>
                  <a:cxn ang="0">
                    <a:pos x="261" y="114"/>
                  </a:cxn>
                  <a:cxn ang="0">
                    <a:pos x="312" y="62"/>
                  </a:cxn>
                  <a:cxn ang="0">
                    <a:pos x="237" y="37"/>
                  </a:cxn>
                  <a:cxn ang="0">
                    <a:pos x="235" y="43"/>
                  </a:cxn>
                  <a:cxn ang="0">
                    <a:pos x="228" y="62"/>
                  </a:cxn>
                  <a:cxn ang="0">
                    <a:pos x="175" y="72"/>
                  </a:cxn>
                  <a:cxn ang="0">
                    <a:pos x="166" y="40"/>
                  </a:cxn>
                  <a:cxn ang="0">
                    <a:pos x="188" y="29"/>
                  </a:cxn>
                  <a:cxn ang="0">
                    <a:pos x="193" y="28"/>
                  </a:cxn>
                  <a:cxn ang="0">
                    <a:pos x="200" y="25"/>
                  </a:cxn>
                  <a:cxn ang="0">
                    <a:pos x="126" y="0"/>
                  </a:cxn>
                  <a:cxn ang="0">
                    <a:pos x="0" y="111"/>
                  </a:cxn>
                  <a:cxn ang="0">
                    <a:pos x="81" y="142"/>
                  </a:cxn>
                  <a:cxn ang="0">
                    <a:pos x="79" y="144"/>
                  </a:cxn>
                  <a:cxn ang="0">
                    <a:pos x="69" y="148"/>
                  </a:cxn>
                  <a:cxn ang="0">
                    <a:pos x="65" y="149"/>
                  </a:cxn>
                  <a:cxn ang="0">
                    <a:pos x="45" y="158"/>
                  </a:cxn>
                  <a:cxn ang="0">
                    <a:pos x="54" y="188"/>
                  </a:cxn>
                  <a:cxn ang="0">
                    <a:pos x="101" y="180"/>
                  </a:cxn>
                  <a:cxn ang="0">
                    <a:pos x="107" y="164"/>
                  </a:cxn>
                  <a:cxn ang="0">
                    <a:pos x="109" y="155"/>
                  </a:cxn>
                  <a:cxn ang="0">
                    <a:pos x="111" y="153"/>
                  </a:cxn>
                  <a:cxn ang="0">
                    <a:pos x="193" y="184"/>
                  </a:cxn>
                  <a:cxn ang="0">
                    <a:pos x="241" y="135"/>
                  </a:cxn>
                  <a:cxn ang="0">
                    <a:pos x="247" y="136"/>
                  </a:cxn>
                  <a:cxn ang="0">
                    <a:pos x="256" y="143"/>
                  </a:cxn>
                  <a:cxn ang="0">
                    <a:pos x="272" y="156"/>
                  </a:cxn>
                  <a:cxn ang="0">
                    <a:pos x="318" y="149"/>
                  </a:cxn>
                  <a:cxn ang="0">
                    <a:pos x="306" y="120"/>
                  </a:cxn>
                </a:cxnLst>
                <a:rect l="0" t="0" r="r" b="b"/>
                <a:pathLst>
                  <a:path w="328" h="194">
                    <a:moveTo>
                      <a:pt x="306" y="120"/>
                    </a:moveTo>
                    <a:cubicBezTo>
                      <a:pt x="299" y="117"/>
                      <a:pt x="291" y="116"/>
                      <a:pt x="283" y="117"/>
                    </a:cubicBezTo>
                    <a:cubicBezTo>
                      <a:pt x="281" y="118"/>
                      <a:pt x="280" y="118"/>
                      <a:pt x="279" y="118"/>
                    </a:cubicBezTo>
                    <a:cubicBezTo>
                      <a:pt x="275" y="118"/>
                      <a:pt x="270" y="118"/>
                      <a:pt x="267" y="117"/>
                    </a:cubicBezTo>
                    <a:cubicBezTo>
                      <a:pt x="264" y="116"/>
                      <a:pt x="262" y="115"/>
                      <a:pt x="261" y="114"/>
                    </a:cubicBezTo>
                    <a:cubicBezTo>
                      <a:pt x="312" y="62"/>
                      <a:pt x="312" y="62"/>
                      <a:pt x="312" y="62"/>
                    </a:cubicBezTo>
                    <a:cubicBezTo>
                      <a:pt x="237" y="37"/>
                      <a:pt x="237" y="37"/>
                      <a:pt x="237" y="37"/>
                    </a:cubicBezTo>
                    <a:cubicBezTo>
                      <a:pt x="235" y="39"/>
                      <a:pt x="235" y="41"/>
                      <a:pt x="235" y="43"/>
                    </a:cubicBezTo>
                    <a:cubicBezTo>
                      <a:pt x="235" y="45"/>
                      <a:pt x="235" y="55"/>
                      <a:pt x="228" y="62"/>
                    </a:cubicBezTo>
                    <a:cubicBezTo>
                      <a:pt x="216" y="74"/>
                      <a:pt x="192" y="78"/>
                      <a:pt x="175" y="72"/>
                    </a:cubicBezTo>
                    <a:cubicBezTo>
                      <a:pt x="157" y="66"/>
                      <a:pt x="154" y="52"/>
                      <a:pt x="166" y="40"/>
                    </a:cubicBezTo>
                    <a:cubicBezTo>
                      <a:pt x="172" y="35"/>
                      <a:pt x="180" y="31"/>
                      <a:pt x="188" y="29"/>
                    </a:cubicBezTo>
                    <a:cubicBezTo>
                      <a:pt x="190" y="29"/>
                      <a:pt x="191" y="28"/>
                      <a:pt x="193" y="28"/>
                    </a:cubicBezTo>
                    <a:cubicBezTo>
                      <a:pt x="196" y="27"/>
                      <a:pt x="198" y="26"/>
                      <a:pt x="200" y="25"/>
                    </a:cubicBezTo>
                    <a:cubicBezTo>
                      <a:pt x="126" y="0"/>
                      <a:pt x="126" y="0"/>
                      <a:pt x="126" y="0"/>
                    </a:cubicBezTo>
                    <a:cubicBezTo>
                      <a:pt x="0" y="111"/>
                      <a:pt x="0" y="111"/>
                      <a:pt x="0" y="111"/>
                    </a:cubicBezTo>
                    <a:cubicBezTo>
                      <a:pt x="81" y="142"/>
                      <a:pt x="81" y="142"/>
                      <a:pt x="81" y="142"/>
                    </a:cubicBezTo>
                    <a:cubicBezTo>
                      <a:pt x="80" y="142"/>
                      <a:pt x="80" y="143"/>
                      <a:pt x="79" y="144"/>
                    </a:cubicBezTo>
                    <a:cubicBezTo>
                      <a:pt x="77" y="146"/>
                      <a:pt x="72" y="148"/>
                      <a:pt x="69" y="148"/>
                    </a:cubicBezTo>
                    <a:cubicBezTo>
                      <a:pt x="67" y="149"/>
                      <a:pt x="66" y="149"/>
                      <a:pt x="65" y="149"/>
                    </a:cubicBezTo>
                    <a:cubicBezTo>
                      <a:pt x="57" y="151"/>
                      <a:pt x="50" y="154"/>
                      <a:pt x="45" y="158"/>
                    </a:cubicBezTo>
                    <a:cubicBezTo>
                      <a:pt x="34" y="169"/>
                      <a:pt x="38" y="182"/>
                      <a:pt x="54" y="188"/>
                    </a:cubicBezTo>
                    <a:cubicBezTo>
                      <a:pt x="69" y="194"/>
                      <a:pt x="90" y="190"/>
                      <a:pt x="101" y="180"/>
                    </a:cubicBezTo>
                    <a:cubicBezTo>
                      <a:pt x="107" y="174"/>
                      <a:pt x="107" y="166"/>
                      <a:pt x="107" y="164"/>
                    </a:cubicBezTo>
                    <a:cubicBezTo>
                      <a:pt x="106" y="161"/>
                      <a:pt x="107" y="157"/>
                      <a:pt x="109" y="155"/>
                    </a:cubicBezTo>
                    <a:cubicBezTo>
                      <a:pt x="110" y="154"/>
                      <a:pt x="111" y="154"/>
                      <a:pt x="111" y="153"/>
                    </a:cubicBezTo>
                    <a:cubicBezTo>
                      <a:pt x="193" y="184"/>
                      <a:pt x="193" y="184"/>
                      <a:pt x="193" y="184"/>
                    </a:cubicBezTo>
                    <a:cubicBezTo>
                      <a:pt x="241" y="135"/>
                      <a:pt x="241" y="135"/>
                      <a:pt x="241" y="135"/>
                    </a:cubicBezTo>
                    <a:cubicBezTo>
                      <a:pt x="243" y="135"/>
                      <a:pt x="245" y="136"/>
                      <a:pt x="247" y="136"/>
                    </a:cubicBezTo>
                    <a:cubicBezTo>
                      <a:pt x="251" y="138"/>
                      <a:pt x="255" y="141"/>
                      <a:pt x="256" y="143"/>
                    </a:cubicBezTo>
                    <a:cubicBezTo>
                      <a:pt x="257" y="145"/>
                      <a:pt x="263" y="153"/>
                      <a:pt x="272" y="156"/>
                    </a:cubicBezTo>
                    <a:cubicBezTo>
                      <a:pt x="288" y="162"/>
                      <a:pt x="309" y="159"/>
                      <a:pt x="318" y="149"/>
                    </a:cubicBezTo>
                    <a:cubicBezTo>
                      <a:pt x="328" y="138"/>
                      <a:pt x="322" y="125"/>
                      <a:pt x="306" y="12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07" name="Freeform 11"/>
              <p:cNvSpPr>
                <a:spLocks/>
              </p:cNvSpPr>
              <p:nvPr/>
            </p:nvSpPr>
            <p:spPr bwMode="auto">
              <a:xfrm rot="20931781">
                <a:off x="3663112" y="2443741"/>
                <a:ext cx="1407637" cy="1007921"/>
              </a:xfrm>
              <a:custGeom>
                <a:avLst/>
                <a:gdLst/>
                <a:ahLst/>
                <a:cxnLst>
                  <a:cxn ang="0">
                    <a:pos x="234" y="118"/>
                  </a:cxn>
                  <a:cxn ang="0">
                    <a:pos x="252" y="131"/>
                  </a:cxn>
                  <a:cxn ang="0">
                    <a:pos x="253" y="134"/>
                  </a:cxn>
                  <a:cxn ang="0">
                    <a:pos x="257" y="138"/>
                  </a:cxn>
                  <a:cxn ang="0">
                    <a:pos x="303" y="83"/>
                  </a:cxn>
                  <a:cxn ang="0">
                    <a:pos x="226" y="58"/>
                  </a:cxn>
                  <a:cxn ang="0">
                    <a:pos x="230" y="52"/>
                  </a:cxn>
                  <a:cxn ang="0">
                    <a:pos x="241" y="46"/>
                  </a:cxn>
                  <a:cxn ang="0">
                    <a:pos x="261" y="34"/>
                  </a:cxn>
                  <a:cxn ang="0">
                    <a:pos x="253" y="5"/>
                  </a:cxn>
                  <a:cxn ang="0">
                    <a:pos x="208" y="17"/>
                  </a:cxn>
                  <a:cxn ang="0">
                    <a:pos x="203" y="32"/>
                  </a:cxn>
                  <a:cxn ang="0">
                    <a:pos x="203" y="34"/>
                  </a:cxn>
                  <a:cxn ang="0">
                    <a:pos x="201" y="42"/>
                  </a:cxn>
                  <a:cxn ang="0">
                    <a:pos x="195" y="47"/>
                  </a:cxn>
                  <a:cxn ang="0">
                    <a:pos x="118" y="21"/>
                  </a:cxn>
                  <a:cxn ang="0">
                    <a:pos x="69" y="72"/>
                  </a:cxn>
                  <a:cxn ang="0">
                    <a:pos x="80" y="73"/>
                  </a:cxn>
                  <a:cxn ang="0">
                    <a:pos x="84" y="72"/>
                  </a:cxn>
                  <a:cxn ang="0">
                    <a:pos x="111" y="75"/>
                  </a:cxn>
                  <a:cxn ang="0">
                    <a:pos x="126" y="108"/>
                  </a:cxn>
                  <a:cxn ang="0">
                    <a:pos x="71" y="117"/>
                  </a:cxn>
                  <a:cxn ang="0">
                    <a:pos x="53" y="102"/>
                  </a:cxn>
                  <a:cxn ang="0">
                    <a:pos x="46" y="96"/>
                  </a:cxn>
                  <a:cxn ang="0">
                    <a:pos x="0" y="144"/>
                  </a:cxn>
                  <a:cxn ang="0">
                    <a:pos x="77" y="173"/>
                  </a:cxn>
                  <a:cxn ang="0">
                    <a:pos x="79" y="167"/>
                  </a:cxn>
                  <a:cxn ang="0">
                    <a:pos x="79" y="163"/>
                  </a:cxn>
                  <a:cxn ang="0">
                    <a:pos x="85" y="145"/>
                  </a:cxn>
                  <a:cxn ang="0">
                    <a:pos x="138" y="134"/>
                  </a:cxn>
                  <a:cxn ang="0">
                    <a:pos x="149" y="169"/>
                  </a:cxn>
                  <a:cxn ang="0">
                    <a:pos x="124" y="183"/>
                  </a:cxn>
                  <a:cxn ang="0">
                    <a:pos x="115" y="188"/>
                  </a:cxn>
                  <a:cxn ang="0">
                    <a:pos x="192" y="217"/>
                  </a:cxn>
                  <a:cxn ang="0">
                    <a:pos x="235" y="165"/>
                  </a:cxn>
                  <a:cxn ang="0">
                    <a:pos x="226" y="165"/>
                  </a:cxn>
                  <a:cxn ang="0">
                    <a:pos x="196" y="163"/>
                  </a:cxn>
                  <a:cxn ang="0">
                    <a:pos x="181" y="128"/>
                  </a:cxn>
                  <a:cxn ang="0">
                    <a:pos x="234" y="118"/>
                  </a:cxn>
                </a:cxnLst>
                <a:rect l="0" t="0" r="r" b="b"/>
                <a:pathLst>
                  <a:path w="303" h="217">
                    <a:moveTo>
                      <a:pt x="234" y="118"/>
                    </a:moveTo>
                    <a:cubicBezTo>
                      <a:pt x="242" y="121"/>
                      <a:pt x="248" y="126"/>
                      <a:pt x="252" y="131"/>
                    </a:cubicBezTo>
                    <a:cubicBezTo>
                      <a:pt x="252" y="132"/>
                      <a:pt x="252" y="133"/>
                      <a:pt x="253" y="134"/>
                    </a:cubicBezTo>
                    <a:cubicBezTo>
                      <a:pt x="254" y="136"/>
                      <a:pt x="256" y="137"/>
                      <a:pt x="257" y="138"/>
                    </a:cubicBezTo>
                    <a:cubicBezTo>
                      <a:pt x="303" y="83"/>
                      <a:pt x="303" y="83"/>
                      <a:pt x="303" y="83"/>
                    </a:cubicBezTo>
                    <a:cubicBezTo>
                      <a:pt x="226" y="58"/>
                      <a:pt x="226" y="58"/>
                      <a:pt x="226" y="58"/>
                    </a:cubicBezTo>
                    <a:cubicBezTo>
                      <a:pt x="227" y="56"/>
                      <a:pt x="228" y="54"/>
                      <a:pt x="230" y="52"/>
                    </a:cubicBezTo>
                    <a:cubicBezTo>
                      <a:pt x="232" y="50"/>
                      <a:pt x="237" y="47"/>
                      <a:pt x="241" y="46"/>
                    </a:cubicBezTo>
                    <a:cubicBezTo>
                      <a:pt x="244" y="45"/>
                      <a:pt x="256" y="40"/>
                      <a:pt x="261" y="34"/>
                    </a:cubicBezTo>
                    <a:cubicBezTo>
                      <a:pt x="271" y="22"/>
                      <a:pt x="267" y="9"/>
                      <a:pt x="253" y="5"/>
                    </a:cubicBezTo>
                    <a:cubicBezTo>
                      <a:pt x="238" y="0"/>
                      <a:pt x="218" y="6"/>
                      <a:pt x="208" y="17"/>
                    </a:cubicBezTo>
                    <a:cubicBezTo>
                      <a:pt x="204" y="22"/>
                      <a:pt x="202" y="27"/>
                      <a:pt x="203" y="32"/>
                    </a:cubicBezTo>
                    <a:cubicBezTo>
                      <a:pt x="203" y="33"/>
                      <a:pt x="203" y="33"/>
                      <a:pt x="203" y="34"/>
                    </a:cubicBezTo>
                    <a:cubicBezTo>
                      <a:pt x="204" y="37"/>
                      <a:pt x="203" y="40"/>
                      <a:pt x="201" y="42"/>
                    </a:cubicBezTo>
                    <a:cubicBezTo>
                      <a:pt x="199" y="45"/>
                      <a:pt x="197" y="46"/>
                      <a:pt x="195" y="47"/>
                    </a:cubicBezTo>
                    <a:cubicBezTo>
                      <a:pt x="118" y="21"/>
                      <a:pt x="118" y="21"/>
                      <a:pt x="118" y="21"/>
                    </a:cubicBezTo>
                    <a:cubicBezTo>
                      <a:pt x="69" y="72"/>
                      <a:pt x="69" y="72"/>
                      <a:pt x="69" y="72"/>
                    </a:cubicBezTo>
                    <a:cubicBezTo>
                      <a:pt x="73" y="73"/>
                      <a:pt x="76" y="73"/>
                      <a:pt x="80" y="73"/>
                    </a:cubicBezTo>
                    <a:cubicBezTo>
                      <a:pt x="81" y="73"/>
                      <a:pt x="83" y="72"/>
                      <a:pt x="84" y="72"/>
                    </a:cubicBezTo>
                    <a:cubicBezTo>
                      <a:pt x="93" y="71"/>
                      <a:pt x="103" y="72"/>
                      <a:pt x="111" y="75"/>
                    </a:cubicBezTo>
                    <a:cubicBezTo>
                      <a:pt x="130" y="82"/>
                      <a:pt x="136" y="96"/>
                      <a:pt x="126" y="108"/>
                    </a:cubicBezTo>
                    <a:cubicBezTo>
                      <a:pt x="115" y="120"/>
                      <a:pt x="90" y="124"/>
                      <a:pt x="71" y="117"/>
                    </a:cubicBezTo>
                    <a:cubicBezTo>
                      <a:pt x="61" y="114"/>
                      <a:pt x="54" y="105"/>
                      <a:pt x="53" y="102"/>
                    </a:cubicBezTo>
                    <a:cubicBezTo>
                      <a:pt x="52" y="100"/>
                      <a:pt x="49" y="98"/>
                      <a:pt x="46" y="96"/>
                    </a:cubicBezTo>
                    <a:cubicBezTo>
                      <a:pt x="0" y="144"/>
                      <a:pt x="0" y="144"/>
                      <a:pt x="0" y="144"/>
                    </a:cubicBezTo>
                    <a:cubicBezTo>
                      <a:pt x="77" y="173"/>
                      <a:pt x="77" y="173"/>
                      <a:pt x="77" y="173"/>
                    </a:cubicBezTo>
                    <a:cubicBezTo>
                      <a:pt x="79" y="171"/>
                      <a:pt x="80" y="169"/>
                      <a:pt x="79" y="167"/>
                    </a:cubicBezTo>
                    <a:cubicBezTo>
                      <a:pt x="79" y="165"/>
                      <a:pt x="79" y="164"/>
                      <a:pt x="79" y="163"/>
                    </a:cubicBezTo>
                    <a:cubicBezTo>
                      <a:pt x="78" y="158"/>
                      <a:pt x="79" y="151"/>
                      <a:pt x="85" y="145"/>
                    </a:cubicBezTo>
                    <a:cubicBezTo>
                      <a:pt x="97" y="133"/>
                      <a:pt x="120" y="127"/>
                      <a:pt x="138" y="134"/>
                    </a:cubicBezTo>
                    <a:cubicBezTo>
                      <a:pt x="155" y="140"/>
                      <a:pt x="160" y="156"/>
                      <a:pt x="149" y="169"/>
                    </a:cubicBezTo>
                    <a:cubicBezTo>
                      <a:pt x="142" y="176"/>
                      <a:pt x="128" y="181"/>
                      <a:pt x="124" y="183"/>
                    </a:cubicBezTo>
                    <a:cubicBezTo>
                      <a:pt x="121" y="184"/>
                      <a:pt x="118" y="185"/>
                      <a:pt x="115" y="188"/>
                    </a:cubicBezTo>
                    <a:cubicBezTo>
                      <a:pt x="192" y="217"/>
                      <a:pt x="192" y="217"/>
                      <a:pt x="192" y="217"/>
                    </a:cubicBezTo>
                    <a:cubicBezTo>
                      <a:pt x="235" y="165"/>
                      <a:pt x="235" y="165"/>
                      <a:pt x="235" y="165"/>
                    </a:cubicBezTo>
                    <a:cubicBezTo>
                      <a:pt x="232" y="165"/>
                      <a:pt x="229" y="165"/>
                      <a:pt x="226" y="165"/>
                    </a:cubicBezTo>
                    <a:cubicBezTo>
                      <a:pt x="222" y="165"/>
                      <a:pt x="206" y="166"/>
                      <a:pt x="196" y="163"/>
                    </a:cubicBezTo>
                    <a:cubicBezTo>
                      <a:pt x="177" y="156"/>
                      <a:pt x="170" y="140"/>
                      <a:pt x="181" y="128"/>
                    </a:cubicBezTo>
                    <a:cubicBezTo>
                      <a:pt x="191" y="116"/>
                      <a:pt x="215" y="111"/>
                      <a:pt x="234" y="118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08" name="Freeform 12"/>
              <p:cNvSpPr>
                <a:spLocks/>
              </p:cNvSpPr>
              <p:nvPr/>
            </p:nvSpPr>
            <p:spPr bwMode="auto">
              <a:xfrm rot="20931781">
                <a:off x="4550624" y="2666425"/>
                <a:ext cx="1458099" cy="1049087"/>
              </a:xfrm>
              <a:custGeom>
                <a:avLst/>
                <a:gdLst/>
                <a:ahLst/>
                <a:cxnLst>
                  <a:cxn ang="0">
                    <a:pos x="245" y="99"/>
                  </a:cxn>
                  <a:cxn ang="0">
                    <a:pos x="263" y="112"/>
                  </a:cxn>
                  <a:cxn ang="0">
                    <a:pos x="265" y="116"/>
                  </a:cxn>
                  <a:cxn ang="0">
                    <a:pos x="271" y="121"/>
                  </a:cxn>
                  <a:cxn ang="0">
                    <a:pos x="314" y="61"/>
                  </a:cxn>
                  <a:cxn ang="0">
                    <a:pos x="244" y="38"/>
                  </a:cxn>
                  <a:cxn ang="0">
                    <a:pos x="243" y="45"/>
                  </a:cxn>
                  <a:cxn ang="0">
                    <a:pos x="239" y="66"/>
                  </a:cxn>
                  <a:cxn ang="0">
                    <a:pos x="188" y="81"/>
                  </a:cxn>
                  <a:cxn ang="0">
                    <a:pos x="176" y="45"/>
                  </a:cxn>
                  <a:cxn ang="0">
                    <a:pos x="197" y="31"/>
                  </a:cxn>
                  <a:cxn ang="0">
                    <a:pos x="201" y="30"/>
                  </a:cxn>
                  <a:cxn ang="0">
                    <a:pos x="208" y="26"/>
                  </a:cxn>
                  <a:cxn ang="0">
                    <a:pos x="131" y="0"/>
                  </a:cxn>
                  <a:cxn ang="0">
                    <a:pos x="83" y="57"/>
                  </a:cxn>
                  <a:cxn ang="0">
                    <a:pos x="79" y="56"/>
                  </a:cxn>
                  <a:cxn ang="0">
                    <a:pos x="71" y="50"/>
                  </a:cxn>
                  <a:cxn ang="0">
                    <a:pos x="70" y="47"/>
                  </a:cxn>
                  <a:cxn ang="0">
                    <a:pos x="55" y="36"/>
                  </a:cxn>
                  <a:cxn ang="0">
                    <a:pos x="9" y="45"/>
                  </a:cxn>
                  <a:cxn ang="0">
                    <a:pos x="22" y="75"/>
                  </a:cxn>
                  <a:cxn ang="0">
                    <a:pos x="48" y="77"/>
                  </a:cxn>
                  <a:cxn ang="0">
                    <a:pos x="61" y="78"/>
                  </a:cxn>
                  <a:cxn ang="0">
                    <a:pos x="65" y="79"/>
                  </a:cxn>
                  <a:cxn ang="0">
                    <a:pos x="20" y="134"/>
                  </a:cxn>
                  <a:cxn ang="0">
                    <a:pos x="104" y="165"/>
                  </a:cxn>
                  <a:cxn ang="0">
                    <a:pos x="102" y="168"/>
                  </a:cxn>
                  <a:cxn ang="0">
                    <a:pos x="93" y="174"/>
                  </a:cxn>
                  <a:cxn ang="0">
                    <a:pos x="89" y="175"/>
                  </a:cxn>
                  <a:cxn ang="0">
                    <a:pos x="72" y="186"/>
                  </a:cxn>
                  <a:cxn ang="0">
                    <a:pos x="83" y="220"/>
                  </a:cxn>
                  <a:cxn ang="0">
                    <a:pos x="128" y="208"/>
                  </a:cxn>
                  <a:cxn ang="0">
                    <a:pos x="131" y="189"/>
                  </a:cxn>
                  <a:cxn ang="0">
                    <a:pos x="133" y="179"/>
                  </a:cxn>
                  <a:cxn ang="0">
                    <a:pos x="135" y="177"/>
                  </a:cxn>
                  <a:cxn ang="0">
                    <a:pos x="211" y="206"/>
                  </a:cxn>
                  <a:cxn ang="0">
                    <a:pos x="251" y="150"/>
                  </a:cxn>
                  <a:cxn ang="0">
                    <a:pos x="239" y="149"/>
                  </a:cxn>
                  <a:cxn ang="0">
                    <a:pos x="210" y="147"/>
                  </a:cxn>
                  <a:cxn ang="0">
                    <a:pos x="193" y="111"/>
                  </a:cxn>
                  <a:cxn ang="0">
                    <a:pos x="245" y="99"/>
                  </a:cxn>
                </a:cxnLst>
                <a:rect l="0" t="0" r="r" b="b"/>
                <a:pathLst>
                  <a:path w="314" h="226">
                    <a:moveTo>
                      <a:pt x="245" y="99"/>
                    </a:moveTo>
                    <a:cubicBezTo>
                      <a:pt x="254" y="102"/>
                      <a:pt x="260" y="107"/>
                      <a:pt x="263" y="112"/>
                    </a:cubicBezTo>
                    <a:cubicBezTo>
                      <a:pt x="264" y="113"/>
                      <a:pt x="264" y="114"/>
                      <a:pt x="265" y="116"/>
                    </a:cubicBezTo>
                    <a:cubicBezTo>
                      <a:pt x="266" y="118"/>
                      <a:pt x="268" y="120"/>
                      <a:pt x="271" y="121"/>
                    </a:cubicBezTo>
                    <a:cubicBezTo>
                      <a:pt x="314" y="61"/>
                      <a:pt x="314" y="61"/>
                      <a:pt x="314" y="61"/>
                    </a:cubicBezTo>
                    <a:cubicBezTo>
                      <a:pt x="244" y="38"/>
                      <a:pt x="244" y="38"/>
                      <a:pt x="244" y="38"/>
                    </a:cubicBezTo>
                    <a:cubicBezTo>
                      <a:pt x="243" y="40"/>
                      <a:pt x="243" y="43"/>
                      <a:pt x="243" y="45"/>
                    </a:cubicBezTo>
                    <a:cubicBezTo>
                      <a:pt x="244" y="47"/>
                      <a:pt x="245" y="59"/>
                      <a:pt x="239" y="66"/>
                    </a:cubicBezTo>
                    <a:cubicBezTo>
                      <a:pt x="228" y="81"/>
                      <a:pt x="205" y="87"/>
                      <a:pt x="188" y="81"/>
                    </a:cubicBezTo>
                    <a:cubicBezTo>
                      <a:pt x="171" y="75"/>
                      <a:pt x="165" y="59"/>
                      <a:pt x="176" y="45"/>
                    </a:cubicBezTo>
                    <a:cubicBezTo>
                      <a:pt x="181" y="39"/>
                      <a:pt x="189" y="34"/>
                      <a:pt x="197" y="31"/>
                    </a:cubicBezTo>
                    <a:cubicBezTo>
                      <a:pt x="198" y="31"/>
                      <a:pt x="200" y="30"/>
                      <a:pt x="201" y="30"/>
                    </a:cubicBezTo>
                    <a:cubicBezTo>
                      <a:pt x="204" y="29"/>
                      <a:pt x="206" y="27"/>
                      <a:pt x="208" y="26"/>
                    </a:cubicBezTo>
                    <a:cubicBezTo>
                      <a:pt x="131" y="0"/>
                      <a:pt x="131" y="0"/>
                      <a:pt x="131" y="0"/>
                    </a:cubicBezTo>
                    <a:cubicBezTo>
                      <a:pt x="83" y="57"/>
                      <a:pt x="83" y="57"/>
                      <a:pt x="83" y="57"/>
                    </a:cubicBezTo>
                    <a:cubicBezTo>
                      <a:pt x="82" y="57"/>
                      <a:pt x="80" y="57"/>
                      <a:pt x="79" y="56"/>
                    </a:cubicBezTo>
                    <a:cubicBezTo>
                      <a:pt x="75" y="55"/>
                      <a:pt x="73" y="52"/>
                      <a:pt x="71" y="50"/>
                    </a:cubicBezTo>
                    <a:cubicBezTo>
                      <a:pt x="71" y="49"/>
                      <a:pt x="70" y="48"/>
                      <a:pt x="70" y="47"/>
                    </a:cubicBezTo>
                    <a:cubicBezTo>
                      <a:pt x="67" y="43"/>
                      <a:pt x="62" y="39"/>
                      <a:pt x="55" y="36"/>
                    </a:cubicBezTo>
                    <a:cubicBezTo>
                      <a:pt x="39" y="30"/>
                      <a:pt x="18" y="34"/>
                      <a:pt x="9" y="45"/>
                    </a:cubicBezTo>
                    <a:cubicBezTo>
                      <a:pt x="0" y="55"/>
                      <a:pt x="6" y="69"/>
                      <a:pt x="22" y="75"/>
                    </a:cubicBezTo>
                    <a:cubicBezTo>
                      <a:pt x="31" y="78"/>
                      <a:pt x="45" y="77"/>
                      <a:pt x="48" y="77"/>
                    </a:cubicBezTo>
                    <a:cubicBezTo>
                      <a:pt x="52" y="76"/>
                      <a:pt x="58" y="76"/>
                      <a:pt x="61" y="78"/>
                    </a:cubicBezTo>
                    <a:cubicBezTo>
                      <a:pt x="63" y="78"/>
                      <a:pt x="64" y="79"/>
                      <a:pt x="65" y="79"/>
                    </a:cubicBezTo>
                    <a:cubicBezTo>
                      <a:pt x="20" y="134"/>
                      <a:pt x="20" y="134"/>
                      <a:pt x="20" y="134"/>
                    </a:cubicBezTo>
                    <a:cubicBezTo>
                      <a:pt x="104" y="165"/>
                      <a:pt x="104" y="165"/>
                      <a:pt x="104" y="165"/>
                    </a:cubicBezTo>
                    <a:cubicBezTo>
                      <a:pt x="104" y="166"/>
                      <a:pt x="103" y="167"/>
                      <a:pt x="102" y="168"/>
                    </a:cubicBezTo>
                    <a:cubicBezTo>
                      <a:pt x="101" y="170"/>
                      <a:pt x="96" y="173"/>
                      <a:pt x="93" y="174"/>
                    </a:cubicBezTo>
                    <a:cubicBezTo>
                      <a:pt x="92" y="174"/>
                      <a:pt x="91" y="174"/>
                      <a:pt x="89" y="175"/>
                    </a:cubicBezTo>
                    <a:cubicBezTo>
                      <a:pt x="82" y="177"/>
                      <a:pt x="76" y="181"/>
                      <a:pt x="72" y="186"/>
                    </a:cubicBezTo>
                    <a:cubicBezTo>
                      <a:pt x="62" y="199"/>
                      <a:pt x="67" y="213"/>
                      <a:pt x="83" y="220"/>
                    </a:cubicBezTo>
                    <a:cubicBezTo>
                      <a:pt x="98" y="226"/>
                      <a:pt x="118" y="221"/>
                      <a:pt x="128" y="208"/>
                    </a:cubicBezTo>
                    <a:cubicBezTo>
                      <a:pt x="133" y="201"/>
                      <a:pt x="132" y="191"/>
                      <a:pt x="131" y="189"/>
                    </a:cubicBezTo>
                    <a:cubicBezTo>
                      <a:pt x="131" y="186"/>
                      <a:pt x="131" y="182"/>
                      <a:pt x="133" y="179"/>
                    </a:cubicBezTo>
                    <a:cubicBezTo>
                      <a:pt x="134" y="178"/>
                      <a:pt x="134" y="178"/>
                      <a:pt x="135" y="177"/>
                    </a:cubicBezTo>
                    <a:cubicBezTo>
                      <a:pt x="211" y="206"/>
                      <a:pt x="211" y="206"/>
                      <a:pt x="211" y="206"/>
                    </a:cubicBezTo>
                    <a:cubicBezTo>
                      <a:pt x="251" y="150"/>
                      <a:pt x="251" y="150"/>
                      <a:pt x="251" y="150"/>
                    </a:cubicBezTo>
                    <a:cubicBezTo>
                      <a:pt x="247" y="149"/>
                      <a:pt x="243" y="148"/>
                      <a:pt x="239" y="149"/>
                    </a:cubicBezTo>
                    <a:cubicBezTo>
                      <a:pt x="236" y="150"/>
                      <a:pt x="220" y="151"/>
                      <a:pt x="210" y="147"/>
                    </a:cubicBezTo>
                    <a:cubicBezTo>
                      <a:pt x="191" y="140"/>
                      <a:pt x="183" y="124"/>
                      <a:pt x="193" y="111"/>
                    </a:cubicBezTo>
                    <a:cubicBezTo>
                      <a:pt x="203" y="98"/>
                      <a:pt x="227" y="92"/>
                      <a:pt x="245" y="99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09" name="Freeform 13"/>
              <p:cNvSpPr>
                <a:spLocks/>
              </p:cNvSpPr>
              <p:nvPr/>
            </p:nvSpPr>
            <p:spPr bwMode="auto">
              <a:xfrm rot="20931781">
                <a:off x="5468266" y="2778122"/>
                <a:ext cx="1468723" cy="1017216"/>
              </a:xfrm>
              <a:custGeom>
                <a:avLst/>
                <a:gdLst/>
                <a:ahLst/>
                <a:cxnLst>
                  <a:cxn ang="0">
                    <a:pos x="245" y="40"/>
                  </a:cxn>
                  <a:cxn ang="0">
                    <a:pos x="245" y="47"/>
                  </a:cxn>
                  <a:cxn ang="0">
                    <a:pos x="241" y="70"/>
                  </a:cxn>
                  <a:cxn ang="0">
                    <a:pos x="192" y="87"/>
                  </a:cxn>
                  <a:cxn ang="0">
                    <a:pos x="179" y="49"/>
                  </a:cxn>
                  <a:cxn ang="0">
                    <a:pos x="198" y="34"/>
                  </a:cxn>
                  <a:cxn ang="0">
                    <a:pos x="202" y="32"/>
                  </a:cxn>
                  <a:cxn ang="0">
                    <a:pos x="209" y="27"/>
                  </a:cxn>
                  <a:cxn ang="0">
                    <a:pos x="128" y="0"/>
                  </a:cxn>
                  <a:cxn ang="0">
                    <a:pos x="84" y="63"/>
                  </a:cxn>
                  <a:cxn ang="0">
                    <a:pos x="78" y="61"/>
                  </a:cxn>
                  <a:cxn ang="0">
                    <a:pos x="70" y="55"/>
                  </a:cxn>
                  <a:cxn ang="0">
                    <a:pos x="69" y="52"/>
                  </a:cxn>
                  <a:cxn ang="0">
                    <a:pos x="53" y="40"/>
                  </a:cxn>
                  <a:cxn ang="0">
                    <a:pos x="9" y="51"/>
                  </a:cxn>
                  <a:cxn ang="0">
                    <a:pos x="23" y="82"/>
                  </a:cxn>
                  <a:cxn ang="0">
                    <a:pos x="48" y="84"/>
                  </a:cxn>
                  <a:cxn ang="0">
                    <a:pos x="62" y="84"/>
                  </a:cxn>
                  <a:cxn ang="0">
                    <a:pos x="67" y="87"/>
                  </a:cxn>
                  <a:cxn ang="0">
                    <a:pos x="26" y="146"/>
                  </a:cxn>
                  <a:cxn ang="0">
                    <a:pos x="110" y="177"/>
                  </a:cxn>
                  <a:cxn ang="0">
                    <a:pos x="110" y="170"/>
                  </a:cxn>
                  <a:cxn ang="0">
                    <a:pos x="109" y="167"/>
                  </a:cxn>
                  <a:cxn ang="0">
                    <a:pos x="113" y="146"/>
                  </a:cxn>
                  <a:cxn ang="0">
                    <a:pos x="164" y="130"/>
                  </a:cxn>
                  <a:cxn ang="0">
                    <a:pos x="177" y="170"/>
                  </a:cxn>
                  <a:cxn ang="0">
                    <a:pos x="155" y="186"/>
                  </a:cxn>
                  <a:cxn ang="0">
                    <a:pos x="147" y="192"/>
                  </a:cxn>
                  <a:cxn ang="0">
                    <a:pos x="221" y="219"/>
                  </a:cxn>
                  <a:cxn ang="0">
                    <a:pos x="316" y="63"/>
                  </a:cxn>
                  <a:cxn ang="0">
                    <a:pos x="245" y="40"/>
                  </a:cxn>
                </a:cxnLst>
                <a:rect l="0" t="0" r="r" b="b"/>
                <a:pathLst>
                  <a:path w="316" h="219">
                    <a:moveTo>
                      <a:pt x="245" y="40"/>
                    </a:moveTo>
                    <a:cubicBezTo>
                      <a:pt x="244" y="42"/>
                      <a:pt x="244" y="45"/>
                      <a:pt x="245" y="47"/>
                    </a:cubicBezTo>
                    <a:cubicBezTo>
                      <a:pt x="245" y="50"/>
                      <a:pt x="246" y="62"/>
                      <a:pt x="241" y="70"/>
                    </a:cubicBezTo>
                    <a:cubicBezTo>
                      <a:pt x="231" y="86"/>
                      <a:pt x="209" y="93"/>
                      <a:pt x="192" y="87"/>
                    </a:cubicBezTo>
                    <a:cubicBezTo>
                      <a:pt x="174" y="81"/>
                      <a:pt x="169" y="64"/>
                      <a:pt x="179" y="49"/>
                    </a:cubicBezTo>
                    <a:cubicBezTo>
                      <a:pt x="183" y="42"/>
                      <a:pt x="190" y="37"/>
                      <a:pt x="198" y="34"/>
                    </a:cubicBezTo>
                    <a:cubicBezTo>
                      <a:pt x="199" y="33"/>
                      <a:pt x="201" y="33"/>
                      <a:pt x="202" y="32"/>
                    </a:cubicBezTo>
                    <a:cubicBezTo>
                      <a:pt x="205" y="31"/>
                      <a:pt x="207" y="29"/>
                      <a:pt x="209" y="27"/>
                    </a:cubicBezTo>
                    <a:cubicBezTo>
                      <a:pt x="128" y="0"/>
                      <a:pt x="128" y="0"/>
                      <a:pt x="128" y="0"/>
                    </a:cubicBezTo>
                    <a:cubicBezTo>
                      <a:pt x="84" y="63"/>
                      <a:pt x="84" y="63"/>
                      <a:pt x="84" y="63"/>
                    </a:cubicBezTo>
                    <a:cubicBezTo>
                      <a:pt x="83" y="62"/>
                      <a:pt x="80" y="62"/>
                      <a:pt x="78" y="61"/>
                    </a:cubicBezTo>
                    <a:cubicBezTo>
                      <a:pt x="74" y="60"/>
                      <a:pt x="71" y="57"/>
                      <a:pt x="70" y="55"/>
                    </a:cubicBezTo>
                    <a:cubicBezTo>
                      <a:pt x="69" y="54"/>
                      <a:pt x="69" y="53"/>
                      <a:pt x="69" y="52"/>
                    </a:cubicBezTo>
                    <a:cubicBezTo>
                      <a:pt x="66" y="47"/>
                      <a:pt x="61" y="43"/>
                      <a:pt x="53" y="40"/>
                    </a:cubicBezTo>
                    <a:cubicBezTo>
                      <a:pt x="37" y="35"/>
                      <a:pt x="17" y="39"/>
                      <a:pt x="9" y="51"/>
                    </a:cubicBezTo>
                    <a:cubicBezTo>
                      <a:pt x="0" y="62"/>
                      <a:pt x="6" y="76"/>
                      <a:pt x="23" y="82"/>
                    </a:cubicBezTo>
                    <a:cubicBezTo>
                      <a:pt x="32" y="85"/>
                      <a:pt x="45" y="84"/>
                      <a:pt x="48" y="84"/>
                    </a:cubicBezTo>
                    <a:cubicBezTo>
                      <a:pt x="52" y="83"/>
                      <a:pt x="58" y="83"/>
                      <a:pt x="62" y="84"/>
                    </a:cubicBezTo>
                    <a:cubicBezTo>
                      <a:pt x="64" y="85"/>
                      <a:pt x="66" y="86"/>
                      <a:pt x="67" y="87"/>
                    </a:cubicBezTo>
                    <a:cubicBezTo>
                      <a:pt x="26" y="146"/>
                      <a:pt x="26" y="146"/>
                      <a:pt x="26" y="146"/>
                    </a:cubicBezTo>
                    <a:cubicBezTo>
                      <a:pt x="110" y="177"/>
                      <a:pt x="110" y="177"/>
                      <a:pt x="110" y="177"/>
                    </a:cubicBezTo>
                    <a:cubicBezTo>
                      <a:pt x="111" y="175"/>
                      <a:pt x="111" y="173"/>
                      <a:pt x="110" y="170"/>
                    </a:cubicBezTo>
                    <a:cubicBezTo>
                      <a:pt x="110" y="169"/>
                      <a:pt x="110" y="168"/>
                      <a:pt x="109" y="167"/>
                    </a:cubicBezTo>
                    <a:cubicBezTo>
                      <a:pt x="108" y="160"/>
                      <a:pt x="109" y="153"/>
                      <a:pt x="113" y="146"/>
                    </a:cubicBezTo>
                    <a:cubicBezTo>
                      <a:pt x="124" y="131"/>
                      <a:pt x="146" y="124"/>
                      <a:pt x="164" y="130"/>
                    </a:cubicBezTo>
                    <a:cubicBezTo>
                      <a:pt x="181" y="137"/>
                      <a:pt x="187" y="154"/>
                      <a:pt x="177" y="170"/>
                    </a:cubicBezTo>
                    <a:cubicBezTo>
                      <a:pt x="172" y="178"/>
                      <a:pt x="159" y="185"/>
                      <a:pt x="155" y="186"/>
                    </a:cubicBezTo>
                    <a:cubicBezTo>
                      <a:pt x="152" y="188"/>
                      <a:pt x="150" y="189"/>
                      <a:pt x="147" y="192"/>
                    </a:cubicBezTo>
                    <a:cubicBezTo>
                      <a:pt x="221" y="219"/>
                      <a:pt x="221" y="219"/>
                      <a:pt x="221" y="219"/>
                    </a:cubicBezTo>
                    <a:cubicBezTo>
                      <a:pt x="316" y="63"/>
                      <a:pt x="316" y="63"/>
                      <a:pt x="316" y="63"/>
                    </a:cubicBezTo>
                    <a:lnTo>
                      <a:pt x="245" y="40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10" name="Freeform 14"/>
              <p:cNvSpPr>
                <a:spLocks/>
              </p:cNvSpPr>
              <p:nvPr/>
            </p:nvSpPr>
            <p:spPr bwMode="auto">
              <a:xfrm rot="20931781">
                <a:off x="2214727" y="3060462"/>
                <a:ext cx="1495282" cy="918947"/>
              </a:xfrm>
              <a:custGeom>
                <a:avLst/>
                <a:gdLst/>
                <a:ahLst/>
                <a:cxnLst>
                  <a:cxn ang="0">
                    <a:pos x="203" y="144"/>
                  </a:cxn>
                  <a:cxn ang="0">
                    <a:pos x="188" y="109"/>
                  </a:cxn>
                  <a:cxn ang="0">
                    <a:pos x="244" y="103"/>
                  </a:cxn>
                  <a:cxn ang="0">
                    <a:pos x="262" y="117"/>
                  </a:cxn>
                  <a:cxn ang="0">
                    <a:pos x="263" y="120"/>
                  </a:cxn>
                  <a:cxn ang="0">
                    <a:pos x="271" y="126"/>
                  </a:cxn>
                  <a:cxn ang="0">
                    <a:pos x="322" y="73"/>
                  </a:cxn>
                  <a:cxn ang="0">
                    <a:pos x="244" y="44"/>
                  </a:cxn>
                  <a:cxn ang="0">
                    <a:pos x="244" y="49"/>
                  </a:cxn>
                  <a:cxn ang="0">
                    <a:pos x="237" y="68"/>
                  </a:cxn>
                  <a:cxn ang="0">
                    <a:pos x="182" y="77"/>
                  </a:cxn>
                  <a:cxn ang="0">
                    <a:pos x="172" y="43"/>
                  </a:cxn>
                  <a:cxn ang="0">
                    <a:pos x="195" y="32"/>
                  </a:cxn>
                  <a:cxn ang="0">
                    <a:pos x="200" y="31"/>
                  </a:cxn>
                  <a:cxn ang="0">
                    <a:pos x="206" y="29"/>
                  </a:cxn>
                  <a:cxn ang="0">
                    <a:pos x="128" y="0"/>
                  </a:cxn>
                  <a:cxn ang="0">
                    <a:pos x="0" y="113"/>
                  </a:cxn>
                  <a:cxn ang="0">
                    <a:pos x="81" y="147"/>
                  </a:cxn>
                  <a:cxn ang="0">
                    <a:pos x="83" y="141"/>
                  </a:cxn>
                  <a:cxn ang="0">
                    <a:pos x="82" y="138"/>
                  </a:cxn>
                  <a:cxn ang="0">
                    <a:pos x="88" y="121"/>
                  </a:cxn>
                  <a:cxn ang="0">
                    <a:pos x="144" y="113"/>
                  </a:cxn>
                  <a:cxn ang="0">
                    <a:pos x="155" y="149"/>
                  </a:cxn>
                  <a:cxn ang="0">
                    <a:pos x="129" y="160"/>
                  </a:cxn>
                  <a:cxn ang="0">
                    <a:pos x="120" y="163"/>
                  </a:cxn>
                  <a:cxn ang="0">
                    <a:pos x="202" y="198"/>
                  </a:cxn>
                  <a:cxn ang="0">
                    <a:pos x="248" y="150"/>
                  </a:cxn>
                  <a:cxn ang="0">
                    <a:pos x="234" y="148"/>
                  </a:cxn>
                  <a:cxn ang="0">
                    <a:pos x="203" y="144"/>
                  </a:cxn>
                </a:cxnLst>
                <a:rect l="0" t="0" r="r" b="b"/>
                <a:pathLst>
                  <a:path w="322" h="198">
                    <a:moveTo>
                      <a:pt x="203" y="144"/>
                    </a:moveTo>
                    <a:cubicBezTo>
                      <a:pt x="183" y="136"/>
                      <a:pt x="176" y="120"/>
                      <a:pt x="188" y="109"/>
                    </a:cubicBezTo>
                    <a:cubicBezTo>
                      <a:pt x="199" y="98"/>
                      <a:pt x="224" y="95"/>
                      <a:pt x="244" y="103"/>
                    </a:cubicBezTo>
                    <a:cubicBezTo>
                      <a:pt x="253" y="106"/>
                      <a:pt x="259" y="111"/>
                      <a:pt x="262" y="117"/>
                    </a:cubicBezTo>
                    <a:cubicBezTo>
                      <a:pt x="263" y="118"/>
                      <a:pt x="263" y="119"/>
                      <a:pt x="263" y="120"/>
                    </a:cubicBezTo>
                    <a:cubicBezTo>
                      <a:pt x="265" y="122"/>
                      <a:pt x="268" y="124"/>
                      <a:pt x="271" y="126"/>
                    </a:cubicBezTo>
                    <a:cubicBezTo>
                      <a:pt x="322" y="73"/>
                      <a:pt x="322" y="73"/>
                      <a:pt x="322" y="73"/>
                    </a:cubicBezTo>
                    <a:cubicBezTo>
                      <a:pt x="244" y="44"/>
                      <a:pt x="244" y="44"/>
                      <a:pt x="244" y="44"/>
                    </a:cubicBezTo>
                    <a:cubicBezTo>
                      <a:pt x="244" y="46"/>
                      <a:pt x="243" y="47"/>
                      <a:pt x="244" y="49"/>
                    </a:cubicBezTo>
                    <a:cubicBezTo>
                      <a:pt x="244" y="51"/>
                      <a:pt x="244" y="62"/>
                      <a:pt x="237" y="68"/>
                    </a:cubicBezTo>
                    <a:cubicBezTo>
                      <a:pt x="225" y="80"/>
                      <a:pt x="200" y="84"/>
                      <a:pt x="182" y="77"/>
                    </a:cubicBezTo>
                    <a:cubicBezTo>
                      <a:pt x="164" y="70"/>
                      <a:pt x="160" y="55"/>
                      <a:pt x="172" y="43"/>
                    </a:cubicBezTo>
                    <a:cubicBezTo>
                      <a:pt x="178" y="38"/>
                      <a:pt x="186" y="34"/>
                      <a:pt x="195" y="32"/>
                    </a:cubicBezTo>
                    <a:cubicBezTo>
                      <a:pt x="196" y="32"/>
                      <a:pt x="198" y="32"/>
                      <a:pt x="200" y="31"/>
                    </a:cubicBezTo>
                    <a:cubicBezTo>
                      <a:pt x="202" y="31"/>
                      <a:pt x="204" y="30"/>
                      <a:pt x="206" y="29"/>
                    </a:cubicBezTo>
                    <a:cubicBezTo>
                      <a:pt x="128" y="0"/>
                      <a:pt x="128" y="0"/>
                      <a:pt x="128" y="0"/>
                    </a:cubicBezTo>
                    <a:cubicBezTo>
                      <a:pt x="0" y="113"/>
                      <a:pt x="0" y="113"/>
                      <a:pt x="0" y="113"/>
                    </a:cubicBezTo>
                    <a:cubicBezTo>
                      <a:pt x="81" y="147"/>
                      <a:pt x="81" y="147"/>
                      <a:pt x="81" y="147"/>
                    </a:cubicBezTo>
                    <a:cubicBezTo>
                      <a:pt x="82" y="145"/>
                      <a:pt x="83" y="143"/>
                      <a:pt x="83" y="141"/>
                    </a:cubicBezTo>
                    <a:cubicBezTo>
                      <a:pt x="82" y="140"/>
                      <a:pt x="82" y="139"/>
                      <a:pt x="82" y="138"/>
                    </a:cubicBezTo>
                    <a:cubicBezTo>
                      <a:pt x="81" y="132"/>
                      <a:pt x="83" y="126"/>
                      <a:pt x="88" y="121"/>
                    </a:cubicBezTo>
                    <a:cubicBezTo>
                      <a:pt x="101" y="109"/>
                      <a:pt x="126" y="106"/>
                      <a:pt x="144" y="113"/>
                    </a:cubicBezTo>
                    <a:cubicBezTo>
                      <a:pt x="163" y="121"/>
                      <a:pt x="167" y="136"/>
                      <a:pt x="155" y="149"/>
                    </a:cubicBezTo>
                    <a:cubicBezTo>
                      <a:pt x="148" y="155"/>
                      <a:pt x="133" y="159"/>
                      <a:pt x="129" y="160"/>
                    </a:cubicBezTo>
                    <a:cubicBezTo>
                      <a:pt x="126" y="160"/>
                      <a:pt x="123" y="162"/>
                      <a:pt x="120" y="163"/>
                    </a:cubicBezTo>
                    <a:cubicBezTo>
                      <a:pt x="202" y="198"/>
                      <a:pt x="202" y="198"/>
                      <a:pt x="202" y="198"/>
                    </a:cubicBezTo>
                    <a:cubicBezTo>
                      <a:pt x="248" y="150"/>
                      <a:pt x="248" y="150"/>
                      <a:pt x="248" y="150"/>
                    </a:cubicBezTo>
                    <a:cubicBezTo>
                      <a:pt x="243" y="148"/>
                      <a:pt x="239" y="148"/>
                      <a:pt x="234" y="148"/>
                    </a:cubicBezTo>
                    <a:cubicBezTo>
                      <a:pt x="230" y="148"/>
                      <a:pt x="214" y="148"/>
                      <a:pt x="203" y="14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11" name="Freeform 15"/>
              <p:cNvSpPr>
                <a:spLocks/>
              </p:cNvSpPr>
              <p:nvPr/>
            </p:nvSpPr>
            <p:spPr bwMode="auto">
              <a:xfrm rot="20931781">
                <a:off x="5240203" y="3443675"/>
                <a:ext cx="1389045" cy="1268201"/>
              </a:xfrm>
              <a:custGeom>
                <a:avLst/>
                <a:gdLst/>
                <a:ahLst/>
                <a:cxnLst>
                  <a:cxn ang="0">
                    <a:pos x="203" y="253"/>
                  </a:cxn>
                  <a:cxn ang="0">
                    <a:pos x="299" y="94"/>
                  </a:cxn>
                  <a:cxn ang="0">
                    <a:pos x="223" y="65"/>
                  </a:cxn>
                  <a:cxn ang="0">
                    <a:pos x="225" y="61"/>
                  </a:cxn>
                  <a:cxn ang="0">
                    <a:pos x="235" y="54"/>
                  </a:cxn>
                  <a:cxn ang="0">
                    <a:pos x="254" y="40"/>
                  </a:cxn>
                  <a:cxn ang="0">
                    <a:pos x="242" y="6"/>
                  </a:cxn>
                  <a:cxn ang="0">
                    <a:pos x="199" y="19"/>
                  </a:cxn>
                  <a:cxn ang="0">
                    <a:pos x="195" y="37"/>
                  </a:cxn>
                  <a:cxn ang="0">
                    <a:pos x="196" y="40"/>
                  </a:cxn>
                  <a:cxn ang="0">
                    <a:pos x="194" y="49"/>
                  </a:cxn>
                  <a:cxn ang="0">
                    <a:pos x="191" y="53"/>
                  </a:cxn>
                  <a:cxn ang="0">
                    <a:pos x="104" y="20"/>
                  </a:cxn>
                  <a:cxn ang="0">
                    <a:pos x="60" y="83"/>
                  </a:cxn>
                  <a:cxn ang="0">
                    <a:pos x="60" y="83"/>
                  </a:cxn>
                  <a:cxn ang="0">
                    <a:pos x="72" y="84"/>
                  </a:cxn>
                  <a:cxn ang="0">
                    <a:pos x="77" y="84"/>
                  </a:cxn>
                  <a:cxn ang="0">
                    <a:pos x="104" y="87"/>
                  </a:cxn>
                  <a:cxn ang="0">
                    <a:pos x="123" y="126"/>
                  </a:cxn>
                  <a:cxn ang="0">
                    <a:pos x="70" y="137"/>
                  </a:cxn>
                  <a:cxn ang="0">
                    <a:pos x="49" y="119"/>
                  </a:cxn>
                  <a:cxn ang="0">
                    <a:pos x="40" y="111"/>
                  </a:cxn>
                  <a:cxn ang="0">
                    <a:pos x="40" y="111"/>
                  </a:cxn>
                  <a:cxn ang="0">
                    <a:pos x="0" y="168"/>
                  </a:cxn>
                  <a:cxn ang="0">
                    <a:pos x="91" y="206"/>
                  </a:cxn>
                  <a:cxn ang="0">
                    <a:pos x="88" y="210"/>
                  </a:cxn>
                  <a:cxn ang="0">
                    <a:pos x="79" y="216"/>
                  </a:cxn>
                  <a:cxn ang="0">
                    <a:pos x="76" y="217"/>
                  </a:cxn>
                  <a:cxn ang="0">
                    <a:pos x="58" y="230"/>
                  </a:cxn>
                  <a:cxn ang="0">
                    <a:pos x="72" y="266"/>
                  </a:cxn>
                  <a:cxn ang="0">
                    <a:pos x="117" y="255"/>
                  </a:cxn>
                  <a:cxn ang="0">
                    <a:pos x="119" y="234"/>
                  </a:cxn>
                  <a:cxn ang="0">
                    <a:pos x="120" y="223"/>
                  </a:cxn>
                  <a:cxn ang="0">
                    <a:pos x="123" y="220"/>
                  </a:cxn>
                  <a:cxn ang="0">
                    <a:pos x="203" y="253"/>
                  </a:cxn>
                </a:cxnLst>
                <a:rect l="0" t="0" r="r" b="b"/>
                <a:pathLst>
                  <a:path w="299" h="273">
                    <a:moveTo>
                      <a:pt x="203" y="253"/>
                    </a:moveTo>
                    <a:cubicBezTo>
                      <a:pt x="299" y="94"/>
                      <a:pt x="299" y="94"/>
                      <a:pt x="299" y="94"/>
                    </a:cubicBezTo>
                    <a:cubicBezTo>
                      <a:pt x="223" y="65"/>
                      <a:pt x="223" y="65"/>
                      <a:pt x="223" y="65"/>
                    </a:cubicBezTo>
                    <a:cubicBezTo>
                      <a:pt x="223" y="64"/>
                      <a:pt x="224" y="63"/>
                      <a:pt x="225" y="61"/>
                    </a:cubicBezTo>
                    <a:cubicBezTo>
                      <a:pt x="227" y="58"/>
                      <a:pt x="231" y="55"/>
                      <a:pt x="235" y="54"/>
                    </a:cubicBezTo>
                    <a:cubicBezTo>
                      <a:pt x="238" y="53"/>
                      <a:pt x="249" y="47"/>
                      <a:pt x="254" y="40"/>
                    </a:cubicBezTo>
                    <a:cubicBezTo>
                      <a:pt x="262" y="26"/>
                      <a:pt x="257" y="11"/>
                      <a:pt x="242" y="6"/>
                    </a:cubicBezTo>
                    <a:cubicBezTo>
                      <a:pt x="227" y="0"/>
                      <a:pt x="207" y="6"/>
                      <a:pt x="199" y="19"/>
                    </a:cubicBezTo>
                    <a:cubicBezTo>
                      <a:pt x="195" y="25"/>
                      <a:pt x="194" y="31"/>
                      <a:pt x="195" y="37"/>
                    </a:cubicBezTo>
                    <a:cubicBezTo>
                      <a:pt x="195" y="38"/>
                      <a:pt x="196" y="39"/>
                      <a:pt x="196" y="40"/>
                    </a:cubicBezTo>
                    <a:cubicBezTo>
                      <a:pt x="196" y="43"/>
                      <a:pt x="196" y="47"/>
                      <a:pt x="194" y="49"/>
                    </a:cubicBezTo>
                    <a:cubicBezTo>
                      <a:pt x="193" y="51"/>
                      <a:pt x="192" y="52"/>
                      <a:pt x="191" y="53"/>
                    </a:cubicBezTo>
                    <a:cubicBezTo>
                      <a:pt x="104" y="20"/>
                      <a:pt x="104" y="20"/>
                      <a:pt x="104" y="20"/>
                    </a:cubicBezTo>
                    <a:cubicBezTo>
                      <a:pt x="60" y="83"/>
                      <a:pt x="60" y="83"/>
                      <a:pt x="60" y="83"/>
                    </a:cubicBezTo>
                    <a:cubicBezTo>
                      <a:pt x="60" y="83"/>
                      <a:pt x="60" y="83"/>
                      <a:pt x="60" y="83"/>
                    </a:cubicBezTo>
                    <a:cubicBezTo>
                      <a:pt x="64" y="84"/>
                      <a:pt x="68" y="85"/>
                      <a:pt x="72" y="84"/>
                    </a:cubicBezTo>
                    <a:cubicBezTo>
                      <a:pt x="74" y="84"/>
                      <a:pt x="75" y="84"/>
                      <a:pt x="77" y="84"/>
                    </a:cubicBezTo>
                    <a:cubicBezTo>
                      <a:pt x="86" y="82"/>
                      <a:pt x="95" y="83"/>
                      <a:pt x="104" y="87"/>
                    </a:cubicBezTo>
                    <a:cubicBezTo>
                      <a:pt x="124" y="94"/>
                      <a:pt x="132" y="112"/>
                      <a:pt x="123" y="126"/>
                    </a:cubicBezTo>
                    <a:cubicBezTo>
                      <a:pt x="113" y="140"/>
                      <a:pt x="89" y="145"/>
                      <a:pt x="70" y="137"/>
                    </a:cubicBezTo>
                    <a:cubicBezTo>
                      <a:pt x="59" y="132"/>
                      <a:pt x="51" y="122"/>
                      <a:pt x="49" y="119"/>
                    </a:cubicBezTo>
                    <a:cubicBezTo>
                      <a:pt x="48" y="116"/>
                      <a:pt x="44" y="113"/>
                      <a:pt x="40" y="111"/>
                    </a:cubicBezTo>
                    <a:cubicBezTo>
                      <a:pt x="40" y="111"/>
                      <a:pt x="40" y="111"/>
                      <a:pt x="40" y="111"/>
                    </a:cubicBezTo>
                    <a:cubicBezTo>
                      <a:pt x="0" y="168"/>
                      <a:pt x="0" y="168"/>
                      <a:pt x="0" y="168"/>
                    </a:cubicBezTo>
                    <a:cubicBezTo>
                      <a:pt x="91" y="206"/>
                      <a:pt x="91" y="206"/>
                      <a:pt x="91" y="206"/>
                    </a:cubicBezTo>
                    <a:cubicBezTo>
                      <a:pt x="90" y="207"/>
                      <a:pt x="89" y="208"/>
                      <a:pt x="88" y="210"/>
                    </a:cubicBezTo>
                    <a:cubicBezTo>
                      <a:pt x="87" y="213"/>
                      <a:pt x="83" y="215"/>
                      <a:pt x="79" y="216"/>
                    </a:cubicBezTo>
                    <a:cubicBezTo>
                      <a:pt x="78" y="217"/>
                      <a:pt x="77" y="217"/>
                      <a:pt x="76" y="217"/>
                    </a:cubicBezTo>
                    <a:cubicBezTo>
                      <a:pt x="69" y="220"/>
                      <a:pt x="62" y="224"/>
                      <a:pt x="58" y="230"/>
                    </a:cubicBezTo>
                    <a:cubicBezTo>
                      <a:pt x="50" y="243"/>
                      <a:pt x="56" y="259"/>
                      <a:pt x="72" y="266"/>
                    </a:cubicBezTo>
                    <a:cubicBezTo>
                      <a:pt x="88" y="273"/>
                      <a:pt x="108" y="268"/>
                      <a:pt x="117" y="255"/>
                    </a:cubicBezTo>
                    <a:cubicBezTo>
                      <a:pt x="121" y="247"/>
                      <a:pt x="120" y="236"/>
                      <a:pt x="119" y="234"/>
                    </a:cubicBezTo>
                    <a:cubicBezTo>
                      <a:pt x="118" y="231"/>
                      <a:pt x="119" y="226"/>
                      <a:pt x="120" y="223"/>
                    </a:cubicBezTo>
                    <a:cubicBezTo>
                      <a:pt x="121" y="222"/>
                      <a:pt x="122" y="221"/>
                      <a:pt x="123" y="220"/>
                    </a:cubicBezTo>
                    <a:lnTo>
                      <a:pt x="203" y="253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12" name="Freeform 16"/>
              <p:cNvSpPr>
                <a:spLocks/>
              </p:cNvSpPr>
              <p:nvPr/>
            </p:nvSpPr>
            <p:spPr bwMode="auto">
              <a:xfrm rot="20931781">
                <a:off x="3117850" y="3160232"/>
                <a:ext cx="1565664" cy="1087598"/>
              </a:xfrm>
              <a:custGeom>
                <a:avLst/>
                <a:gdLst/>
                <a:ahLst/>
                <a:cxnLst>
                  <a:cxn ang="0">
                    <a:pos x="264" y="123"/>
                  </a:cxn>
                  <a:cxn ang="0">
                    <a:pos x="282" y="137"/>
                  </a:cxn>
                  <a:cxn ang="0">
                    <a:pos x="284" y="141"/>
                  </a:cxn>
                  <a:cxn ang="0">
                    <a:pos x="289" y="145"/>
                  </a:cxn>
                  <a:cxn ang="0">
                    <a:pos x="337" y="88"/>
                  </a:cxn>
                  <a:cxn ang="0">
                    <a:pos x="256" y="58"/>
                  </a:cxn>
                  <a:cxn ang="0">
                    <a:pos x="259" y="53"/>
                  </a:cxn>
                  <a:cxn ang="0">
                    <a:pos x="270" y="47"/>
                  </a:cxn>
                  <a:cxn ang="0">
                    <a:pos x="291" y="36"/>
                  </a:cxn>
                  <a:cxn ang="0">
                    <a:pos x="282" y="5"/>
                  </a:cxn>
                  <a:cxn ang="0">
                    <a:pos x="236" y="15"/>
                  </a:cxn>
                  <a:cxn ang="0">
                    <a:pos x="231" y="31"/>
                  </a:cxn>
                  <a:cxn ang="0">
                    <a:pos x="231" y="34"/>
                  </a:cxn>
                  <a:cxn ang="0">
                    <a:pos x="229" y="42"/>
                  </a:cxn>
                  <a:cxn ang="0">
                    <a:pos x="225" y="46"/>
                  </a:cxn>
                  <a:cxn ang="0">
                    <a:pos x="144" y="15"/>
                  </a:cxn>
                  <a:cxn ang="0">
                    <a:pos x="91" y="69"/>
                  </a:cxn>
                  <a:cxn ang="0">
                    <a:pos x="83" y="67"/>
                  </a:cxn>
                  <a:cxn ang="0">
                    <a:pos x="75" y="61"/>
                  </a:cxn>
                  <a:cxn ang="0">
                    <a:pos x="74" y="58"/>
                  </a:cxn>
                  <a:cxn ang="0">
                    <a:pos x="59" y="46"/>
                  </a:cxn>
                  <a:cxn ang="0">
                    <a:pos x="10" y="51"/>
                  </a:cxn>
                  <a:cxn ang="0">
                    <a:pos x="23" y="81"/>
                  </a:cxn>
                  <a:cxn ang="0">
                    <a:pos x="50" y="85"/>
                  </a:cxn>
                  <a:cxn ang="0">
                    <a:pos x="65" y="87"/>
                  </a:cxn>
                  <a:cxn ang="0">
                    <a:pos x="71" y="90"/>
                  </a:cxn>
                  <a:cxn ang="0">
                    <a:pos x="23" y="140"/>
                  </a:cxn>
                  <a:cxn ang="0">
                    <a:pos x="108" y="175"/>
                  </a:cxn>
                  <a:cxn ang="0">
                    <a:pos x="105" y="178"/>
                  </a:cxn>
                  <a:cxn ang="0">
                    <a:pos x="96" y="183"/>
                  </a:cxn>
                  <a:cxn ang="0">
                    <a:pos x="91" y="184"/>
                  </a:cxn>
                  <a:cxn ang="0">
                    <a:pos x="72" y="194"/>
                  </a:cxn>
                  <a:cxn ang="0">
                    <a:pos x="83" y="227"/>
                  </a:cxn>
                  <a:cxn ang="0">
                    <a:pos x="131" y="219"/>
                  </a:cxn>
                  <a:cxn ang="0">
                    <a:pos x="135" y="201"/>
                  </a:cxn>
                  <a:cxn ang="0">
                    <a:pos x="137" y="191"/>
                  </a:cxn>
                  <a:cxn ang="0">
                    <a:pos x="140" y="189"/>
                  </a:cxn>
                  <a:cxn ang="0">
                    <a:pos x="224" y="224"/>
                  </a:cxn>
                  <a:cxn ang="0">
                    <a:pos x="267" y="172"/>
                  </a:cxn>
                  <a:cxn ang="0">
                    <a:pos x="256" y="171"/>
                  </a:cxn>
                  <a:cxn ang="0">
                    <a:pos x="226" y="168"/>
                  </a:cxn>
                  <a:cxn ang="0">
                    <a:pos x="209" y="131"/>
                  </a:cxn>
                  <a:cxn ang="0">
                    <a:pos x="264" y="123"/>
                  </a:cxn>
                </a:cxnLst>
                <a:rect l="0" t="0" r="r" b="b"/>
                <a:pathLst>
                  <a:path w="337" h="234">
                    <a:moveTo>
                      <a:pt x="264" y="123"/>
                    </a:moveTo>
                    <a:cubicBezTo>
                      <a:pt x="272" y="126"/>
                      <a:pt x="279" y="132"/>
                      <a:pt x="282" y="137"/>
                    </a:cubicBezTo>
                    <a:cubicBezTo>
                      <a:pt x="283" y="138"/>
                      <a:pt x="283" y="139"/>
                      <a:pt x="284" y="141"/>
                    </a:cubicBezTo>
                    <a:cubicBezTo>
                      <a:pt x="285" y="142"/>
                      <a:pt x="287" y="144"/>
                      <a:pt x="289" y="145"/>
                    </a:cubicBezTo>
                    <a:cubicBezTo>
                      <a:pt x="337" y="88"/>
                      <a:pt x="337" y="88"/>
                      <a:pt x="337" y="88"/>
                    </a:cubicBezTo>
                    <a:cubicBezTo>
                      <a:pt x="256" y="58"/>
                      <a:pt x="256" y="58"/>
                      <a:pt x="256" y="58"/>
                    </a:cubicBezTo>
                    <a:cubicBezTo>
                      <a:pt x="257" y="56"/>
                      <a:pt x="258" y="55"/>
                      <a:pt x="259" y="53"/>
                    </a:cubicBezTo>
                    <a:cubicBezTo>
                      <a:pt x="261" y="51"/>
                      <a:pt x="267" y="48"/>
                      <a:pt x="270" y="47"/>
                    </a:cubicBezTo>
                    <a:cubicBezTo>
                      <a:pt x="273" y="46"/>
                      <a:pt x="286" y="42"/>
                      <a:pt x="291" y="36"/>
                    </a:cubicBezTo>
                    <a:cubicBezTo>
                      <a:pt x="301" y="24"/>
                      <a:pt x="297" y="11"/>
                      <a:pt x="282" y="5"/>
                    </a:cubicBezTo>
                    <a:cubicBezTo>
                      <a:pt x="266" y="0"/>
                      <a:pt x="246" y="4"/>
                      <a:pt x="236" y="15"/>
                    </a:cubicBezTo>
                    <a:cubicBezTo>
                      <a:pt x="231" y="20"/>
                      <a:pt x="230" y="26"/>
                      <a:pt x="231" y="31"/>
                    </a:cubicBezTo>
                    <a:cubicBezTo>
                      <a:pt x="231" y="32"/>
                      <a:pt x="231" y="33"/>
                      <a:pt x="231" y="34"/>
                    </a:cubicBezTo>
                    <a:cubicBezTo>
                      <a:pt x="232" y="36"/>
                      <a:pt x="231" y="39"/>
                      <a:pt x="229" y="42"/>
                    </a:cubicBezTo>
                    <a:cubicBezTo>
                      <a:pt x="227" y="43"/>
                      <a:pt x="226" y="45"/>
                      <a:pt x="225" y="46"/>
                    </a:cubicBezTo>
                    <a:cubicBezTo>
                      <a:pt x="144" y="15"/>
                      <a:pt x="144" y="15"/>
                      <a:pt x="144" y="15"/>
                    </a:cubicBezTo>
                    <a:cubicBezTo>
                      <a:pt x="91" y="69"/>
                      <a:pt x="91" y="69"/>
                      <a:pt x="91" y="69"/>
                    </a:cubicBezTo>
                    <a:cubicBezTo>
                      <a:pt x="89" y="69"/>
                      <a:pt x="86" y="68"/>
                      <a:pt x="83" y="67"/>
                    </a:cubicBezTo>
                    <a:cubicBezTo>
                      <a:pt x="80" y="66"/>
                      <a:pt x="77" y="63"/>
                      <a:pt x="75" y="61"/>
                    </a:cubicBezTo>
                    <a:cubicBezTo>
                      <a:pt x="75" y="60"/>
                      <a:pt x="75" y="59"/>
                      <a:pt x="74" y="58"/>
                    </a:cubicBezTo>
                    <a:cubicBezTo>
                      <a:pt x="72" y="53"/>
                      <a:pt x="66" y="49"/>
                      <a:pt x="59" y="46"/>
                    </a:cubicBezTo>
                    <a:cubicBezTo>
                      <a:pt x="42" y="39"/>
                      <a:pt x="20" y="42"/>
                      <a:pt x="10" y="51"/>
                    </a:cubicBezTo>
                    <a:cubicBezTo>
                      <a:pt x="0" y="61"/>
                      <a:pt x="6" y="74"/>
                      <a:pt x="23" y="81"/>
                    </a:cubicBezTo>
                    <a:cubicBezTo>
                      <a:pt x="33" y="85"/>
                      <a:pt x="47" y="85"/>
                      <a:pt x="50" y="85"/>
                    </a:cubicBezTo>
                    <a:cubicBezTo>
                      <a:pt x="54" y="85"/>
                      <a:pt x="61" y="85"/>
                      <a:pt x="65" y="87"/>
                    </a:cubicBezTo>
                    <a:cubicBezTo>
                      <a:pt x="68" y="88"/>
                      <a:pt x="69" y="89"/>
                      <a:pt x="71" y="90"/>
                    </a:cubicBezTo>
                    <a:cubicBezTo>
                      <a:pt x="23" y="140"/>
                      <a:pt x="23" y="140"/>
                      <a:pt x="23" y="140"/>
                    </a:cubicBezTo>
                    <a:cubicBezTo>
                      <a:pt x="108" y="175"/>
                      <a:pt x="108" y="175"/>
                      <a:pt x="108" y="175"/>
                    </a:cubicBezTo>
                    <a:cubicBezTo>
                      <a:pt x="107" y="176"/>
                      <a:pt x="106" y="177"/>
                      <a:pt x="105" y="178"/>
                    </a:cubicBezTo>
                    <a:cubicBezTo>
                      <a:pt x="103" y="180"/>
                      <a:pt x="99" y="182"/>
                      <a:pt x="96" y="183"/>
                    </a:cubicBezTo>
                    <a:cubicBezTo>
                      <a:pt x="94" y="184"/>
                      <a:pt x="93" y="184"/>
                      <a:pt x="91" y="184"/>
                    </a:cubicBezTo>
                    <a:cubicBezTo>
                      <a:pt x="84" y="186"/>
                      <a:pt x="77" y="189"/>
                      <a:pt x="72" y="194"/>
                    </a:cubicBezTo>
                    <a:cubicBezTo>
                      <a:pt x="62" y="205"/>
                      <a:pt x="67" y="220"/>
                      <a:pt x="83" y="227"/>
                    </a:cubicBezTo>
                    <a:cubicBezTo>
                      <a:pt x="100" y="234"/>
                      <a:pt x="121" y="230"/>
                      <a:pt x="131" y="219"/>
                    </a:cubicBezTo>
                    <a:cubicBezTo>
                      <a:pt x="136" y="213"/>
                      <a:pt x="136" y="203"/>
                      <a:pt x="135" y="201"/>
                    </a:cubicBezTo>
                    <a:cubicBezTo>
                      <a:pt x="134" y="198"/>
                      <a:pt x="135" y="194"/>
                      <a:pt x="137" y="191"/>
                    </a:cubicBezTo>
                    <a:cubicBezTo>
                      <a:pt x="138" y="190"/>
                      <a:pt x="139" y="189"/>
                      <a:pt x="140" y="189"/>
                    </a:cubicBezTo>
                    <a:cubicBezTo>
                      <a:pt x="224" y="224"/>
                      <a:pt x="224" y="224"/>
                      <a:pt x="224" y="224"/>
                    </a:cubicBezTo>
                    <a:cubicBezTo>
                      <a:pt x="267" y="172"/>
                      <a:pt x="267" y="172"/>
                      <a:pt x="267" y="172"/>
                    </a:cubicBezTo>
                    <a:cubicBezTo>
                      <a:pt x="264" y="171"/>
                      <a:pt x="260" y="171"/>
                      <a:pt x="256" y="171"/>
                    </a:cubicBezTo>
                    <a:cubicBezTo>
                      <a:pt x="253" y="172"/>
                      <a:pt x="236" y="172"/>
                      <a:pt x="226" y="168"/>
                    </a:cubicBezTo>
                    <a:cubicBezTo>
                      <a:pt x="206" y="160"/>
                      <a:pt x="198" y="143"/>
                      <a:pt x="209" y="131"/>
                    </a:cubicBezTo>
                    <a:cubicBezTo>
                      <a:pt x="220" y="119"/>
                      <a:pt x="244" y="115"/>
                      <a:pt x="264" y="123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13" name="Freeform 17"/>
              <p:cNvSpPr>
                <a:spLocks/>
              </p:cNvSpPr>
              <p:nvPr/>
            </p:nvSpPr>
            <p:spPr bwMode="auto">
              <a:xfrm rot="20931781">
                <a:off x="1717630" y="3664954"/>
                <a:ext cx="1636046" cy="998625"/>
              </a:xfrm>
              <a:custGeom>
                <a:avLst/>
                <a:gdLst/>
                <a:ahLst/>
                <a:cxnLst>
                  <a:cxn ang="0">
                    <a:pos x="328" y="154"/>
                  </a:cxn>
                  <a:cxn ang="0">
                    <a:pos x="303" y="149"/>
                  </a:cxn>
                  <a:cxn ang="0">
                    <a:pos x="299" y="149"/>
                  </a:cxn>
                  <a:cxn ang="0">
                    <a:pos x="286" y="147"/>
                  </a:cxn>
                  <a:cxn ang="0">
                    <a:pos x="279" y="144"/>
                  </a:cxn>
                  <a:cxn ang="0">
                    <a:pos x="331" y="91"/>
                  </a:cxn>
                  <a:cxn ang="0">
                    <a:pos x="246" y="55"/>
                  </a:cxn>
                  <a:cxn ang="0">
                    <a:pos x="248" y="52"/>
                  </a:cxn>
                  <a:cxn ang="0">
                    <a:pos x="260" y="47"/>
                  </a:cxn>
                  <a:cxn ang="0">
                    <a:pos x="282" y="37"/>
                  </a:cxn>
                  <a:cxn ang="0">
                    <a:pos x="273" y="6"/>
                  </a:cxn>
                  <a:cxn ang="0">
                    <a:pos x="225" y="13"/>
                  </a:cxn>
                  <a:cxn ang="0">
                    <a:pos x="219" y="28"/>
                  </a:cxn>
                  <a:cxn ang="0">
                    <a:pos x="220" y="31"/>
                  </a:cxn>
                  <a:cxn ang="0">
                    <a:pos x="217" y="38"/>
                  </a:cxn>
                  <a:cxn ang="0">
                    <a:pos x="213" y="41"/>
                  </a:cxn>
                  <a:cxn ang="0">
                    <a:pos x="129" y="6"/>
                  </a:cxn>
                  <a:cxn ang="0">
                    <a:pos x="0" y="119"/>
                  </a:cxn>
                  <a:cxn ang="0">
                    <a:pos x="210" y="215"/>
                  </a:cxn>
                  <a:cxn ang="0">
                    <a:pos x="259" y="164"/>
                  </a:cxn>
                  <a:cxn ang="0">
                    <a:pos x="266" y="166"/>
                  </a:cxn>
                  <a:cxn ang="0">
                    <a:pos x="276" y="175"/>
                  </a:cxn>
                  <a:cxn ang="0">
                    <a:pos x="293" y="190"/>
                  </a:cxn>
                  <a:cxn ang="0">
                    <a:pos x="343" y="186"/>
                  </a:cxn>
                  <a:cxn ang="0">
                    <a:pos x="328" y="154"/>
                  </a:cxn>
                </a:cxnLst>
                <a:rect l="0" t="0" r="r" b="b"/>
                <a:pathLst>
                  <a:path w="352" h="215">
                    <a:moveTo>
                      <a:pt x="328" y="154"/>
                    </a:moveTo>
                    <a:cubicBezTo>
                      <a:pt x="320" y="150"/>
                      <a:pt x="311" y="149"/>
                      <a:pt x="303" y="149"/>
                    </a:cubicBezTo>
                    <a:cubicBezTo>
                      <a:pt x="301" y="149"/>
                      <a:pt x="300" y="149"/>
                      <a:pt x="299" y="149"/>
                    </a:cubicBezTo>
                    <a:cubicBezTo>
                      <a:pt x="295" y="149"/>
                      <a:pt x="289" y="149"/>
                      <a:pt x="286" y="147"/>
                    </a:cubicBezTo>
                    <a:cubicBezTo>
                      <a:pt x="283" y="146"/>
                      <a:pt x="281" y="145"/>
                      <a:pt x="279" y="144"/>
                    </a:cubicBezTo>
                    <a:cubicBezTo>
                      <a:pt x="331" y="91"/>
                      <a:pt x="331" y="91"/>
                      <a:pt x="331" y="91"/>
                    </a:cubicBezTo>
                    <a:cubicBezTo>
                      <a:pt x="246" y="55"/>
                      <a:pt x="246" y="55"/>
                      <a:pt x="246" y="55"/>
                    </a:cubicBezTo>
                    <a:cubicBezTo>
                      <a:pt x="246" y="54"/>
                      <a:pt x="247" y="53"/>
                      <a:pt x="248" y="52"/>
                    </a:cubicBezTo>
                    <a:cubicBezTo>
                      <a:pt x="251" y="49"/>
                      <a:pt x="256" y="47"/>
                      <a:pt x="260" y="47"/>
                    </a:cubicBezTo>
                    <a:cubicBezTo>
                      <a:pt x="263" y="46"/>
                      <a:pt x="276" y="43"/>
                      <a:pt x="282" y="37"/>
                    </a:cubicBezTo>
                    <a:cubicBezTo>
                      <a:pt x="293" y="27"/>
                      <a:pt x="289" y="13"/>
                      <a:pt x="273" y="6"/>
                    </a:cubicBezTo>
                    <a:cubicBezTo>
                      <a:pt x="257" y="0"/>
                      <a:pt x="236" y="3"/>
                      <a:pt x="225" y="13"/>
                    </a:cubicBezTo>
                    <a:cubicBezTo>
                      <a:pt x="220" y="18"/>
                      <a:pt x="218" y="23"/>
                      <a:pt x="219" y="28"/>
                    </a:cubicBezTo>
                    <a:cubicBezTo>
                      <a:pt x="219" y="29"/>
                      <a:pt x="219" y="30"/>
                      <a:pt x="220" y="31"/>
                    </a:cubicBezTo>
                    <a:cubicBezTo>
                      <a:pt x="220" y="33"/>
                      <a:pt x="219" y="36"/>
                      <a:pt x="217" y="38"/>
                    </a:cubicBezTo>
                    <a:cubicBezTo>
                      <a:pt x="216" y="39"/>
                      <a:pt x="214" y="40"/>
                      <a:pt x="213" y="41"/>
                    </a:cubicBezTo>
                    <a:cubicBezTo>
                      <a:pt x="129" y="6"/>
                      <a:pt x="129" y="6"/>
                      <a:pt x="129" y="6"/>
                    </a:cubicBezTo>
                    <a:cubicBezTo>
                      <a:pt x="0" y="119"/>
                      <a:pt x="0" y="119"/>
                      <a:pt x="0" y="119"/>
                    </a:cubicBezTo>
                    <a:cubicBezTo>
                      <a:pt x="210" y="215"/>
                      <a:pt x="210" y="215"/>
                      <a:pt x="210" y="215"/>
                    </a:cubicBezTo>
                    <a:cubicBezTo>
                      <a:pt x="259" y="164"/>
                      <a:pt x="259" y="164"/>
                      <a:pt x="259" y="164"/>
                    </a:cubicBezTo>
                    <a:cubicBezTo>
                      <a:pt x="262" y="165"/>
                      <a:pt x="264" y="165"/>
                      <a:pt x="266" y="166"/>
                    </a:cubicBezTo>
                    <a:cubicBezTo>
                      <a:pt x="270" y="168"/>
                      <a:pt x="274" y="172"/>
                      <a:pt x="276" y="175"/>
                    </a:cubicBezTo>
                    <a:cubicBezTo>
                      <a:pt x="277" y="177"/>
                      <a:pt x="284" y="186"/>
                      <a:pt x="293" y="190"/>
                    </a:cubicBezTo>
                    <a:cubicBezTo>
                      <a:pt x="311" y="198"/>
                      <a:pt x="333" y="196"/>
                      <a:pt x="343" y="186"/>
                    </a:cubicBezTo>
                    <a:cubicBezTo>
                      <a:pt x="352" y="176"/>
                      <a:pt x="345" y="161"/>
                      <a:pt x="328" y="15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14" name="Freeform 18"/>
              <p:cNvSpPr>
                <a:spLocks/>
              </p:cNvSpPr>
              <p:nvPr/>
            </p:nvSpPr>
            <p:spPr bwMode="auto">
              <a:xfrm rot="20931781">
                <a:off x="2784075" y="3899770"/>
                <a:ext cx="1602847" cy="1026512"/>
              </a:xfrm>
              <a:custGeom>
                <a:avLst/>
                <a:gdLst/>
                <a:ahLst/>
                <a:cxnLst>
                  <a:cxn ang="0">
                    <a:pos x="320" y="151"/>
                  </a:cxn>
                  <a:cxn ang="0">
                    <a:pos x="295" y="146"/>
                  </a:cxn>
                  <a:cxn ang="0">
                    <a:pos x="291" y="147"/>
                  </a:cxn>
                  <a:cxn ang="0">
                    <a:pos x="278" y="145"/>
                  </a:cxn>
                  <a:cxn ang="0">
                    <a:pos x="273" y="142"/>
                  </a:cxn>
                  <a:cxn ang="0">
                    <a:pos x="321" y="84"/>
                  </a:cxn>
                  <a:cxn ang="0">
                    <a:pos x="241" y="50"/>
                  </a:cxn>
                  <a:cxn ang="0">
                    <a:pos x="240" y="57"/>
                  </a:cxn>
                  <a:cxn ang="0">
                    <a:pos x="235" y="78"/>
                  </a:cxn>
                  <a:cxn ang="0">
                    <a:pos x="180" y="87"/>
                  </a:cxn>
                  <a:cxn ang="0">
                    <a:pos x="168" y="49"/>
                  </a:cxn>
                  <a:cxn ang="0">
                    <a:pos x="189" y="38"/>
                  </a:cxn>
                  <a:cxn ang="0">
                    <a:pos x="194" y="37"/>
                  </a:cxn>
                  <a:cxn ang="0">
                    <a:pos x="201" y="34"/>
                  </a:cxn>
                  <a:cxn ang="0">
                    <a:pos x="120" y="0"/>
                  </a:cxn>
                  <a:cxn ang="0">
                    <a:pos x="71" y="51"/>
                  </a:cxn>
                  <a:cxn ang="0">
                    <a:pos x="82" y="53"/>
                  </a:cxn>
                  <a:cxn ang="0">
                    <a:pos x="87" y="53"/>
                  </a:cxn>
                  <a:cxn ang="0">
                    <a:pos x="116" y="58"/>
                  </a:cxn>
                  <a:cxn ang="0">
                    <a:pos x="133" y="95"/>
                  </a:cxn>
                  <a:cxn ang="0">
                    <a:pos x="76" y="100"/>
                  </a:cxn>
                  <a:cxn ang="0">
                    <a:pos x="56" y="82"/>
                  </a:cxn>
                  <a:cxn ang="0">
                    <a:pos x="48" y="75"/>
                  </a:cxn>
                  <a:cxn ang="0">
                    <a:pos x="0" y="125"/>
                  </a:cxn>
                  <a:cxn ang="0">
                    <a:pos x="208" y="221"/>
                  </a:cxn>
                  <a:cxn ang="0">
                    <a:pos x="255" y="164"/>
                  </a:cxn>
                  <a:cxn ang="0">
                    <a:pos x="260" y="166"/>
                  </a:cxn>
                  <a:cxn ang="0">
                    <a:pos x="270" y="175"/>
                  </a:cxn>
                  <a:cxn ang="0">
                    <a:pos x="288" y="191"/>
                  </a:cxn>
                  <a:cxn ang="0">
                    <a:pos x="336" y="185"/>
                  </a:cxn>
                  <a:cxn ang="0">
                    <a:pos x="320" y="151"/>
                  </a:cxn>
                </a:cxnLst>
                <a:rect l="0" t="0" r="r" b="b"/>
                <a:pathLst>
                  <a:path w="345" h="221">
                    <a:moveTo>
                      <a:pt x="320" y="151"/>
                    </a:moveTo>
                    <a:cubicBezTo>
                      <a:pt x="312" y="147"/>
                      <a:pt x="303" y="146"/>
                      <a:pt x="295" y="146"/>
                    </a:cubicBezTo>
                    <a:cubicBezTo>
                      <a:pt x="294" y="147"/>
                      <a:pt x="293" y="147"/>
                      <a:pt x="291" y="147"/>
                    </a:cubicBezTo>
                    <a:cubicBezTo>
                      <a:pt x="287" y="147"/>
                      <a:pt x="282" y="146"/>
                      <a:pt x="278" y="145"/>
                    </a:cubicBezTo>
                    <a:cubicBezTo>
                      <a:pt x="276" y="144"/>
                      <a:pt x="275" y="143"/>
                      <a:pt x="273" y="142"/>
                    </a:cubicBezTo>
                    <a:cubicBezTo>
                      <a:pt x="321" y="84"/>
                      <a:pt x="321" y="84"/>
                      <a:pt x="321" y="84"/>
                    </a:cubicBezTo>
                    <a:cubicBezTo>
                      <a:pt x="241" y="50"/>
                      <a:pt x="241" y="50"/>
                      <a:pt x="241" y="50"/>
                    </a:cubicBezTo>
                    <a:cubicBezTo>
                      <a:pt x="240" y="53"/>
                      <a:pt x="240" y="55"/>
                      <a:pt x="240" y="57"/>
                    </a:cubicBezTo>
                    <a:cubicBezTo>
                      <a:pt x="241" y="60"/>
                      <a:pt x="241" y="71"/>
                      <a:pt x="235" y="78"/>
                    </a:cubicBezTo>
                    <a:cubicBezTo>
                      <a:pt x="224" y="92"/>
                      <a:pt x="199" y="96"/>
                      <a:pt x="180" y="87"/>
                    </a:cubicBezTo>
                    <a:cubicBezTo>
                      <a:pt x="161" y="79"/>
                      <a:pt x="156" y="62"/>
                      <a:pt x="168" y="49"/>
                    </a:cubicBezTo>
                    <a:cubicBezTo>
                      <a:pt x="173" y="44"/>
                      <a:pt x="181" y="40"/>
                      <a:pt x="189" y="38"/>
                    </a:cubicBezTo>
                    <a:cubicBezTo>
                      <a:pt x="191" y="37"/>
                      <a:pt x="193" y="37"/>
                      <a:pt x="194" y="37"/>
                    </a:cubicBezTo>
                    <a:cubicBezTo>
                      <a:pt x="197" y="36"/>
                      <a:pt x="199" y="35"/>
                      <a:pt x="201" y="34"/>
                    </a:cubicBezTo>
                    <a:cubicBezTo>
                      <a:pt x="120" y="0"/>
                      <a:pt x="120" y="0"/>
                      <a:pt x="120" y="0"/>
                    </a:cubicBezTo>
                    <a:cubicBezTo>
                      <a:pt x="71" y="51"/>
                      <a:pt x="71" y="51"/>
                      <a:pt x="71" y="51"/>
                    </a:cubicBezTo>
                    <a:cubicBezTo>
                      <a:pt x="75" y="52"/>
                      <a:pt x="78" y="53"/>
                      <a:pt x="82" y="53"/>
                    </a:cubicBezTo>
                    <a:cubicBezTo>
                      <a:pt x="84" y="53"/>
                      <a:pt x="85" y="53"/>
                      <a:pt x="87" y="53"/>
                    </a:cubicBezTo>
                    <a:cubicBezTo>
                      <a:pt x="97" y="52"/>
                      <a:pt x="107" y="54"/>
                      <a:pt x="116" y="58"/>
                    </a:cubicBezTo>
                    <a:cubicBezTo>
                      <a:pt x="136" y="67"/>
                      <a:pt x="144" y="84"/>
                      <a:pt x="133" y="95"/>
                    </a:cubicBezTo>
                    <a:cubicBezTo>
                      <a:pt x="122" y="107"/>
                      <a:pt x="97" y="109"/>
                      <a:pt x="76" y="100"/>
                    </a:cubicBezTo>
                    <a:cubicBezTo>
                      <a:pt x="65" y="95"/>
                      <a:pt x="57" y="85"/>
                      <a:pt x="56" y="82"/>
                    </a:cubicBezTo>
                    <a:cubicBezTo>
                      <a:pt x="54" y="80"/>
                      <a:pt x="51" y="77"/>
                      <a:pt x="48" y="75"/>
                    </a:cubicBezTo>
                    <a:cubicBezTo>
                      <a:pt x="0" y="125"/>
                      <a:pt x="0" y="125"/>
                      <a:pt x="0" y="125"/>
                    </a:cubicBezTo>
                    <a:cubicBezTo>
                      <a:pt x="208" y="221"/>
                      <a:pt x="208" y="221"/>
                      <a:pt x="208" y="221"/>
                    </a:cubicBezTo>
                    <a:cubicBezTo>
                      <a:pt x="255" y="164"/>
                      <a:pt x="255" y="164"/>
                      <a:pt x="255" y="164"/>
                    </a:cubicBezTo>
                    <a:cubicBezTo>
                      <a:pt x="257" y="165"/>
                      <a:pt x="258" y="165"/>
                      <a:pt x="260" y="166"/>
                    </a:cubicBezTo>
                    <a:cubicBezTo>
                      <a:pt x="264" y="168"/>
                      <a:pt x="268" y="172"/>
                      <a:pt x="270" y="175"/>
                    </a:cubicBezTo>
                    <a:cubicBezTo>
                      <a:pt x="271" y="177"/>
                      <a:pt x="278" y="186"/>
                      <a:pt x="288" y="191"/>
                    </a:cubicBezTo>
                    <a:cubicBezTo>
                      <a:pt x="305" y="199"/>
                      <a:pt x="327" y="196"/>
                      <a:pt x="336" y="185"/>
                    </a:cubicBezTo>
                    <a:cubicBezTo>
                      <a:pt x="345" y="174"/>
                      <a:pt x="337" y="158"/>
                      <a:pt x="320" y="151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15" name="Freeform 19"/>
              <p:cNvSpPr>
                <a:spLocks/>
              </p:cNvSpPr>
              <p:nvPr/>
            </p:nvSpPr>
            <p:spPr bwMode="auto">
              <a:xfrm rot="20931781">
                <a:off x="4893844" y="4315971"/>
                <a:ext cx="1430212" cy="1143373"/>
              </a:xfrm>
              <a:custGeom>
                <a:avLst/>
                <a:gdLst/>
                <a:ahLst/>
                <a:cxnLst>
                  <a:cxn ang="0">
                    <a:pos x="231" y="54"/>
                  </a:cxn>
                  <a:cxn ang="0">
                    <a:pos x="231" y="62"/>
                  </a:cxn>
                  <a:cxn ang="0">
                    <a:pos x="228" y="86"/>
                  </a:cxn>
                  <a:cxn ang="0">
                    <a:pos x="176" y="99"/>
                  </a:cxn>
                  <a:cxn ang="0">
                    <a:pos x="160" y="57"/>
                  </a:cxn>
                  <a:cxn ang="0">
                    <a:pos x="180" y="43"/>
                  </a:cxn>
                  <a:cxn ang="0">
                    <a:pos x="185" y="41"/>
                  </a:cxn>
                  <a:cxn ang="0">
                    <a:pos x="192" y="37"/>
                  </a:cxn>
                  <a:cxn ang="0">
                    <a:pos x="104" y="0"/>
                  </a:cxn>
                  <a:cxn ang="0">
                    <a:pos x="62" y="61"/>
                  </a:cxn>
                  <a:cxn ang="0">
                    <a:pos x="71" y="62"/>
                  </a:cxn>
                  <a:cxn ang="0">
                    <a:pos x="76" y="61"/>
                  </a:cxn>
                  <a:cxn ang="0">
                    <a:pos x="104" y="66"/>
                  </a:cxn>
                  <a:cxn ang="0">
                    <a:pos x="124" y="107"/>
                  </a:cxn>
                  <a:cxn ang="0">
                    <a:pos x="69" y="116"/>
                  </a:cxn>
                  <a:cxn ang="0">
                    <a:pos x="48" y="97"/>
                  </a:cxn>
                  <a:cxn ang="0">
                    <a:pos x="41" y="90"/>
                  </a:cxn>
                  <a:cxn ang="0">
                    <a:pos x="0" y="149"/>
                  </a:cxn>
                  <a:cxn ang="0">
                    <a:pos x="211" y="246"/>
                  </a:cxn>
                  <a:cxn ang="0">
                    <a:pos x="308" y="86"/>
                  </a:cxn>
                  <a:cxn ang="0">
                    <a:pos x="231" y="54"/>
                  </a:cxn>
                </a:cxnLst>
                <a:rect l="0" t="0" r="r" b="b"/>
                <a:pathLst>
                  <a:path w="308" h="246">
                    <a:moveTo>
                      <a:pt x="231" y="54"/>
                    </a:moveTo>
                    <a:cubicBezTo>
                      <a:pt x="230" y="57"/>
                      <a:pt x="230" y="59"/>
                      <a:pt x="231" y="62"/>
                    </a:cubicBezTo>
                    <a:cubicBezTo>
                      <a:pt x="232" y="65"/>
                      <a:pt x="233" y="78"/>
                      <a:pt x="228" y="86"/>
                    </a:cubicBezTo>
                    <a:cubicBezTo>
                      <a:pt x="218" y="102"/>
                      <a:pt x="195" y="108"/>
                      <a:pt x="176" y="99"/>
                    </a:cubicBezTo>
                    <a:cubicBezTo>
                      <a:pt x="157" y="91"/>
                      <a:pt x="150" y="72"/>
                      <a:pt x="160" y="57"/>
                    </a:cubicBezTo>
                    <a:cubicBezTo>
                      <a:pt x="165" y="50"/>
                      <a:pt x="172" y="45"/>
                      <a:pt x="180" y="43"/>
                    </a:cubicBezTo>
                    <a:cubicBezTo>
                      <a:pt x="182" y="42"/>
                      <a:pt x="183" y="42"/>
                      <a:pt x="185" y="41"/>
                    </a:cubicBezTo>
                    <a:cubicBezTo>
                      <a:pt x="188" y="40"/>
                      <a:pt x="190" y="39"/>
                      <a:pt x="192" y="37"/>
                    </a:cubicBezTo>
                    <a:cubicBezTo>
                      <a:pt x="104" y="0"/>
                      <a:pt x="104" y="0"/>
                      <a:pt x="104" y="0"/>
                    </a:cubicBezTo>
                    <a:cubicBezTo>
                      <a:pt x="62" y="61"/>
                      <a:pt x="62" y="61"/>
                      <a:pt x="62" y="61"/>
                    </a:cubicBezTo>
                    <a:cubicBezTo>
                      <a:pt x="65" y="62"/>
                      <a:pt x="68" y="62"/>
                      <a:pt x="71" y="62"/>
                    </a:cubicBezTo>
                    <a:cubicBezTo>
                      <a:pt x="73" y="62"/>
                      <a:pt x="74" y="61"/>
                      <a:pt x="76" y="61"/>
                    </a:cubicBezTo>
                    <a:cubicBezTo>
                      <a:pt x="85" y="60"/>
                      <a:pt x="95" y="62"/>
                      <a:pt x="104" y="66"/>
                    </a:cubicBezTo>
                    <a:cubicBezTo>
                      <a:pt x="124" y="75"/>
                      <a:pt x="133" y="93"/>
                      <a:pt x="124" y="107"/>
                    </a:cubicBezTo>
                    <a:cubicBezTo>
                      <a:pt x="114" y="121"/>
                      <a:pt x="90" y="125"/>
                      <a:pt x="69" y="116"/>
                    </a:cubicBezTo>
                    <a:cubicBezTo>
                      <a:pt x="58" y="111"/>
                      <a:pt x="50" y="99"/>
                      <a:pt x="48" y="97"/>
                    </a:cubicBezTo>
                    <a:cubicBezTo>
                      <a:pt x="46" y="94"/>
                      <a:pt x="44" y="92"/>
                      <a:pt x="41" y="90"/>
                    </a:cubicBezTo>
                    <a:cubicBezTo>
                      <a:pt x="0" y="149"/>
                      <a:pt x="0" y="149"/>
                      <a:pt x="0" y="149"/>
                    </a:cubicBezTo>
                    <a:cubicBezTo>
                      <a:pt x="211" y="246"/>
                      <a:pt x="211" y="246"/>
                      <a:pt x="211" y="246"/>
                    </a:cubicBezTo>
                    <a:cubicBezTo>
                      <a:pt x="308" y="86"/>
                      <a:pt x="308" y="86"/>
                      <a:pt x="308" y="86"/>
                    </a:cubicBezTo>
                    <a:lnTo>
                      <a:pt x="231" y="54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16" name="Freeform 20"/>
              <p:cNvSpPr>
                <a:spLocks/>
              </p:cNvSpPr>
              <p:nvPr/>
            </p:nvSpPr>
            <p:spPr bwMode="auto">
              <a:xfrm rot="20931781">
                <a:off x="3831217" y="4042571"/>
                <a:ext cx="1574959" cy="1138061"/>
              </a:xfrm>
              <a:custGeom>
                <a:avLst/>
                <a:gdLst/>
                <a:ahLst/>
                <a:cxnLst>
                  <a:cxn ang="0">
                    <a:pos x="314" y="168"/>
                  </a:cxn>
                  <a:cxn ang="0">
                    <a:pos x="290" y="164"/>
                  </a:cxn>
                  <a:cxn ang="0">
                    <a:pos x="285" y="165"/>
                  </a:cxn>
                  <a:cxn ang="0">
                    <a:pos x="273" y="163"/>
                  </a:cxn>
                  <a:cxn ang="0">
                    <a:pos x="268" y="160"/>
                  </a:cxn>
                  <a:cxn ang="0">
                    <a:pos x="312" y="97"/>
                  </a:cxn>
                  <a:cxn ang="0">
                    <a:pos x="234" y="64"/>
                  </a:cxn>
                  <a:cxn ang="0">
                    <a:pos x="236" y="59"/>
                  </a:cxn>
                  <a:cxn ang="0">
                    <a:pos x="247" y="53"/>
                  </a:cxn>
                  <a:cxn ang="0">
                    <a:pos x="267" y="40"/>
                  </a:cxn>
                  <a:cxn ang="0">
                    <a:pos x="256" y="6"/>
                  </a:cxn>
                  <a:cxn ang="0">
                    <a:pos x="210" y="17"/>
                  </a:cxn>
                  <a:cxn ang="0">
                    <a:pos x="206" y="34"/>
                  </a:cxn>
                  <a:cxn ang="0">
                    <a:pos x="207" y="37"/>
                  </a:cxn>
                  <a:cxn ang="0">
                    <a:pos x="205" y="46"/>
                  </a:cxn>
                  <a:cxn ang="0">
                    <a:pos x="201" y="50"/>
                  </a:cxn>
                  <a:cxn ang="0">
                    <a:pos x="113" y="13"/>
                  </a:cxn>
                  <a:cxn ang="0">
                    <a:pos x="67" y="69"/>
                  </a:cxn>
                  <a:cxn ang="0">
                    <a:pos x="76" y="70"/>
                  </a:cxn>
                  <a:cxn ang="0">
                    <a:pos x="81" y="70"/>
                  </a:cxn>
                  <a:cxn ang="0">
                    <a:pos x="110" y="75"/>
                  </a:cxn>
                  <a:cxn ang="0">
                    <a:pos x="128" y="114"/>
                  </a:cxn>
                  <a:cxn ang="0">
                    <a:pos x="73" y="121"/>
                  </a:cxn>
                  <a:cxn ang="0">
                    <a:pos x="52" y="102"/>
                  </a:cxn>
                  <a:cxn ang="0">
                    <a:pos x="45" y="96"/>
                  </a:cxn>
                  <a:cxn ang="0">
                    <a:pos x="0" y="150"/>
                  </a:cxn>
                  <a:cxn ang="0">
                    <a:pos x="208" y="245"/>
                  </a:cxn>
                  <a:cxn ang="0">
                    <a:pos x="251" y="184"/>
                  </a:cxn>
                  <a:cxn ang="0">
                    <a:pos x="256" y="186"/>
                  </a:cxn>
                  <a:cxn ang="0">
                    <a:pos x="266" y="195"/>
                  </a:cxn>
                  <a:cxn ang="0">
                    <a:pos x="284" y="211"/>
                  </a:cxn>
                  <a:cxn ang="0">
                    <a:pos x="331" y="204"/>
                  </a:cxn>
                  <a:cxn ang="0">
                    <a:pos x="314" y="168"/>
                  </a:cxn>
                </a:cxnLst>
                <a:rect l="0" t="0" r="r" b="b"/>
                <a:pathLst>
                  <a:path w="339" h="245">
                    <a:moveTo>
                      <a:pt x="314" y="168"/>
                    </a:moveTo>
                    <a:cubicBezTo>
                      <a:pt x="306" y="164"/>
                      <a:pt x="297" y="163"/>
                      <a:pt x="290" y="164"/>
                    </a:cubicBezTo>
                    <a:cubicBezTo>
                      <a:pt x="288" y="164"/>
                      <a:pt x="287" y="164"/>
                      <a:pt x="285" y="165"/>
                    </a:cubicBezTo>
                    <a:cubicBezTo>
                      <a:pt x="282" y="165"/>
                      <a:pt x="276" y="164"/>
                      <a:pt x="273" y="163"/>
                    </a:cubicBezTo>
                    <a:cubicBezTo>
                      <a:pt x="271" y="162"/>
                      <a:pt x="269" y="161"/>
                      <a:pt x="268" y="160"/>
                    </a:cubicBezTo>
                    <a:cubicBezTo>
                      <a:pt x="312" y="97"/>
                      <a:pt x="312" y="97"/>
                      <a:pt x="312" y="97"/>
                    </a:cubicBezTo>
                    <a:cubicBezTo>
                      <a:pt x="234" y="64"/>
                      <a:pt x="234" y="64"/>
                      <a:pt x="234" y="64"/>
                    </a:cubicBezTo>
                    <a:cubicBezTo>
                      <a:pt x="234" y="62"/>
                      <a:pt x="235" y="61"/>
                      <a:pt x="236" y="59"/>
                    </a:cubicBezTo>
                    <a:cubicBezTo>
                      <a:pt x="238" y="56"/>
                      <a:pt x="244" y="54"/>
                      <a:pt x="247" y="53"/>
                    </a:cubicBezTo>
                    <a:cubicBezTo>
                      <a:pt x="250" y="52"/>
                      <a:pt x="262" y="47"/>
                      <a:pt x="267" y="40"/>
                    </a:cubicBezTo>
                    <a:cubicBezTo>
                      <a:pt x="277" y="28"/>
                      <a:pt x="271" y="13"/>
                      <a:pt x="256" y="6"/>
                    </a:cubicBezTo>
                    <a:cubicBezTo>
                      <a:pt x="240" y="0"/>
                      <a:pt x="219" y="4"/>
                      <a:pt x="210" y="17"/>
                    </a:cubicBezTo>
                    <a:cubicBezTo>
                      <a:pt x="206" y="22"/>
                      <a:pt x="204" y="28"/>
                      <a:pt x="206" y="34"/>
                    </a:cubicBezTo>
                    <a:cubicBezTo>
                      <a:pt x="206" y="35"/>
                      <a:pt x="206" y="36"/>
                      <a:pt x="207" y="37"/>
                    </a:cubicBezTo>
                    <a:cubicBezTo>
                      <a:pt x="207" y="39"/>
                      <a:pt x="207" y="43"/>
                      <a:pt x="205" y="46"/>
                    </a:cubicBezTo>
                    <a:cubicBezTo>
                      <a:pt x="203" y="48"/>
                      <a:pt x="202" y="49"/>
                      <a:pt x="201" y="50"/>
                    </a:cubicBezTo>
                    <a:cubicBezTo>
                      <a:pt x="113" y="13"/>
                      <a:pt x="113" y="13"/>
                      <a:pt x="113" y="13"/>
                    </a:cubicBezTo>
                    <a:cubicBezTo>
                      <a:pt x="67" y="69"/>
                      <a:pt x="67" y="69"/>
                      <a:pt x="67" y="69"/>
                    </a:cubicBezTo>
                    <a:cubicBezTo>
                      <a:pt x="70" y="70"/>
                      <a:pt x="73" y="70"/>
                      <a:pt x="76" y="70"/>
                    </a:cubicBezTo>
                    <a:cubicBezTo>
                      <a:pt x="78" y="70"/>
                      <a:pt x="80" y="70"/>
                      <a:pt x="81" y="70"/>
                    </a:cubicBezTo>
                    <a:cubicBezTo>
                      <a:pt x="91" y="69"/>
                      <a:pt x="101" y="71"/>
                      <a:pt x="110" y="75"/>
                    </a:cubicBezTo>
                    <a:cubicBezTo>
                      <a:pt x="130" y="84"/>
                      <a:pt x="138" y="101"/>
                      <a:pt x="128" y="114"/>
                    </a:cubicBezTo>
                    <a:cubicBezTo>
                      <a:pt x="118" y="127"/>
                      <a:pt x="93" y="130"/>
                      <a:pt x="73" y="121"/>
                    </a:cubicBezTo>
                    <a:cubicBezTo>
                      <a:pt x="61" y="116"/>
                      <a:pt x="53" y="105"/>
                      <a:pt x="52" y="102"/>
                    </a:cubicBezTo>
                    <a:cubicBezTo>
                      <a:pt x="50" y="100"/>
                      <a:pt x="48" y="98"/>
                      <a:pt x="45" y="96"/>
                    </a:cubicBezTo>
                    <a:cubicBezTo>
                      <a:pt x="0" y="150"/>
                      <a:pt x="0" y="150"/>
                      <a:pt x="0" y="150"/>
                    </a:cubicBezTo>
                    <a:cubicBezTo>
                      <a:pt x="208" y="245"/>
                      <a:pt x="208" y="245"/>
                      <a:pt x="208" y="245"/>
                    </a:cubicBezTo>
                    <a:cubicBezTo>
                      <a:pt x="251" y="184"/>
                      <a:pt x="251" y="184"/>
                      <a:pt x="251" y="184"/>
                    </a:cubicBezTo>
                    <a:cubicBezTo>
                      <a:pt x="253" y="185"/>
                      <a:pt x="254" y="185"/>
                      <a:pt x="256" y="186"/>
                    </a:cubicBezTo>
                    <a:cubicBezTo>
                      <a:pt x="260" y="188"/>
                      <a:pt x="264" y="192"/>
                      <a:pt x="266" y="195"/>
                    </a:cubicBezTo>
                    <a:cubicBezTo>
                      <a:pt x="267" y="197"/>
                      <a:pt x="274" y="207"/>
                      <a:pt x="284" y="211"/>
                    </a:cubicBezTo>
                    <a:cubicBezTo>
                      <a:pt x="302" y="219"/>
                      <a:pt x="323" y="216"/>
                      <a:pt x="331" y="204"/>
                    </a:cubicBezTo>
                    <a:cubicBezTo>
                      <a:pt x="339" y="192"/>
                      <a:pt x="331" y="176"/>
                      <a:pt x="314" y="168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39" name="Group 38"/>
            <p:cNvGrpSpPr/>
            <p:nvPr/>
          </p:nvGrpSpPr>
          <p:grpSpPr>
            <a:xfrm>
              <a:off x="1795665" y="4274123"/>
              <a:ext cx="4167276" cy="1410843"/>
              <a:chOff x="1795665" y="4274123"/>
              <a:chExt cx="4167276" cy="1410843"/>
            </a:xfrm>
            <a:gradFill flip="none" rotWithShape="1">
              <a:gsLst>
                <a:gs pos="0">
                  <a:schemeClr val="bg1">
                    <a:lumMod val="50000"/>
                    <a:shade val="30000"/>
                    <a:satMod val="115000"/>
                  </a:schemeClr>
                </a:gs>
                <a:gs pos="50000">
                  <a:schemeClr val="bg1">
                    <a:lumMod val="50000"/>
                    <a:shade val="67500"/>
                    <a:satMod val="115000"/>
                  </a:schemeClr>
                </a:gs>
                <a:gs pos="100000">
                  <a:schemeClr val="bg1">
                    <a:lumMod val="50000"/>
                    <a:shade val="100000"/>
                    <a:satMod val="115000"/>
                  </a:schemeClr>
                </a:gs>
              </a:gsLst>
              <a:lin ang="10800000" scaled="1"/>
              <a:tileRect/>
            </a:gradFill>
          </p:grpSpPr>
          <p:sp>
            <p:nvSpPr>
              <p:cNvPr id="4117" name="Freeform 21"/>
              <p:cNvSpPr>
                <a:spLocks/>
              </p:cNvSpPr>
              <p:nvPr/>
            </p:nvSpPr>
            <p:spPr bwMode="auto">
              <a:xfrm rot="20931781">
                <a:off x="4977595" y="5039578"/>
                <a:ext cx="985346" cy="645388"/>
              </a:xfrm>
              <a:custGeom>
                <a:avLst/>
                <a:gdLst/>
                <a:ahLst/>
                <a:cxnLst>
                  <a:cxn ang="0">
                    <a:pos x="742" y="343"/>
                  </a:cxn>
                  <a:cxn ang="0">
                    <a:pos x="0" y="0"/>
                  </a:cxn>
                  <a:cxn ang="0">
                    <a:pos x="0" y="147"/>
                  </a:cxn>
                  <a:cxn ang="0">
                    <a:pos x="742" y="486"/>
                  </a:cxn>
                  <a:cxn ang="0">
                    <a:pos x="742" y="343"/>
                  </a:cxn>
                </a:cxnLst>
                <a:rect l="0" t="0" r="r" b="b"/>
                <a:pathLst>
                  <a:path w="742" h="486">
                    <a:moveTo>
                      <a:pt x="742" y="343"/>
                    </a:moveTo>
                    <a:lnTo>
                      <a:pt x="0" y="0"/>
                    </a:lnTo>
                    <a:lnTo>
                      <a:pt x="0" y="147"/>
                    </a:lnTo>
                    <a:lnTo>
                      <a:pt x="742" y="486"/>
                    </a:lnTo>
                    <a:lnTo>
                      <a:pt x="742" y="343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18" name="Freeform 22"/>
              <p:cNvSpPr>
                <a:spLocks/>
              </p:cNvSpPr>
              <p:nvPr/>
            </p:nvSpPr>
            <p:spPr bwMode="auto">
              <a:xfrm rot="20931781">
                <a:off x="3922615" y="4790135"/>
                <a:ext cx="966754" cy="630781"/>
              </a:xfrm>
              <a:custGeom>
                <a:avLst/>
                <a:gdLst/>
                <a:ahLst/>
                <a:cxnLst>
                  <a:cxn ang="0">
                    <a:pos x="728" y="332"/>
                  </a:cxn>
                  <a:cxn ang="0">
                    <a:pos x="0" y="0"/>
                  </a:cxn>
                  <a:cxn ang="0">
                    <a:pos x="0" y="139"/>
                  </a:cxn>
                  <a:cxn ang="0">
                    <a:pos x="0" y="143"/>
                  </a:cxn>
                  <a:cxn ang="0">
                    <a:pos x="728" y="475"/>
                  </a:cxn>
                  <a:cxn ang="0">
                    <a:pos x="728" y="332"/>
                  </a:cxn>
                </a:cxnLst>
                <a:rect l="0" t="0" r="r" b="b"/>
                <a:pathLst>
                  <a:path w="728" h="475">
                    <a:moveTo>
                      <a:pt x="728" y="332"/>
                    </a:moveTo>
                    <a:lnTo>
                      <a:pt x="0" y="0"/>
                    </a:lnTo>
                    <a:lnTo>
                      <a:pt x="0" y="139"/>
                    </a:lnTo>
                    <a:lnTo>
                      <a:pt x="0" y="143"/>
                    </a:lnTo>
                    <a:lnTo>
                      <a:pt x="728" y="475"/>
                    </a:lnTo>
                    <a:lnTo>
                      <a:pt x="728" y="332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19" name="Freeform 23"/>
              <p:cNvSpPr>
                <a:spLocks/>
              </p:cNvSpPr>
              <p:nvPr/>
            </p:nvSpPr>
            <p:spPr bwMode="auto">
              <a:xfrm rot="20931781">
                <a:off x="2863887" y="4528493"/>
                <a:ext cx="972066" cy="64140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16"/>
                  </a:cxn>
                  <a:cxn ang="0">
                    <a:pos x="0" y="123"/>
                  </a:cxn>
                  <a:cxn ang="0">
                    <a:pos x="0" y="144"/>
                  </a:cxn>
                  <a:cxn ang="0">
                    <a:pos x="732" y="483"/>
                  </a:cxn>
                  <a:cxn ang="0">
                    <a:pos x="732" y="476"/>
                  </a:cxn>
                  <a:cxn ang="0">
                    <a:pos x="732" y="340"/>
                  </a:cxn>
                  <a:cxn ang="0">
                    <a:pos x="0" y="0"/>
                  </a:cxn>
                </a:cxnLst>
                <a:rect l="0" t="0" r="r" b="b"/>
                <a:pathLst>
                  <a:path w="732" h="483">
                    <a:moveTo>
                      <a:pt x="0" y="0"/>
                    </a:moveTo>
                    <a:lnTo>
                      <a:pt x="0" y="116"/>
                    </a:lnTo>
                    <a:lnTo>
                      <a:pt x="0" y="123"/>
                    </a:lnTo>
                    <a:lnTo>
                      <a:pt x="0" y="144"/>
                    </a:lnTo>
                    <a:lnTo>
                      <a:pt x="732" y="483"/>
                    </a:lnTo>
                    <a:lnTo>
                      <a:pt x="732" y="476"/>
                    </a:lnTo>
                    <a:lnTo>
                      <a:pt x="732" y="34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20" name="Freeform 24"/>
              <p:cNvSpPr>
                <a:spLocks/>
              </p:cNvSpPr>
              <p:nvPr/>
            </p:nvSpPr>
            <p:spPr bwMode="auto">
              <a:xfrm rot="20931781">
                <a:off x="1795665" y="4274123"/>
                <a:ext cx="976050" cy="637420"/>
              </a:xfrm>
              <a:custGeom>
                <a:avLst/>
                <a:gdLst/>
                <a:ahLst/>
                <a:cxnLst>
                  <a:cxn ang="0">
                    <a:pos x="735" y="452"/>
                  </a:cxn>
                  <a:cxn ang="0">
                    <a:pos x="735" y="336"/>
                  </a:cxn>
                  <a:cxn ang="0">
                    <a:pos x="0" y="0"/>
                  </a:cxn>
                  <a:cxn ang="0">
                    <a:pos x="0" y="140"/>
                  </a:cxn>
                  <a:cxn ang="0">
                    <a:pos x="735" y="480"/>
                  </a:cxn>
                  <a:cxn ang="0">
                    <a:pos x="735" y="455"/>
                  </a:cxn>
                  <a:cxn ang="0">
                    <a:pos x="735" y="452"/>
                  </a:cxn>
                </a:cxnLst>
                <a:rect l="0" t="0" r="r" b="b"/>
                <a:pathLst>
                  <a:path w="735" h="480">
                    <a:moveTo>
                      <a:pt x="735" y="452"/>
                    </a:moveTo>
                    <a:lnTo>
                      <a:pt x="735" y="336"/>
                    </a:lnTo>
                    <a:lnTo>
                      <a:pt x="0" y="0"/>
                    </a:lnTo>
                    <a:lnTo>
                      <a:pt x="0" y="140"/>
                    </a:lnTo>
                    <a:lnTo>
                      <a:pt x="735" y="480"/>
                    </a:lnTo>
                    <a:lnTo>
                      <a:pt x="735" y="455"/>
                    </a:lnTo>
                    <a:lnTo>
                      <a:pt x="735" y="452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40" name="Group 39"/>
            <p:cNvGrpSpPr/>
            <p:nvPr/>
          </p:nvGrpSpPr>
          <p:grpSpPr>
            <a:xfrm>
              <a:off x="5921593" y="2122307"/>
              <a:ext cx="1360536" cy="3426733"/>
              <a:chOff x="5921593" y="2122307"/>
              <a:chExt cx="1360536" cy="3426733"/>
            </a:xfrm>
            <a:gradFill flip="none" rotWithShape="1">
              <a:gsLst>
                <a:gs pos="0">
                  <a:srgbClr val="5C5C5C">
                    <a:shade val="30000"/>
                    <a:satMod val="115000"/>
                  </a:srgbClr>
                </a:gs>
                <a:gs pos="50000">
                  <a:srgbClr val="5C5C5C">
                    <a:shade val="67500"/>
                    <a:satMod val="115000"/>
                  </a:srgbClr>
                </a:gs>
                <a:gs pos="100000">
                  <a:srgbClr val="5C5C5C">
                    <a:shade val="100000"/>
                    <a:satMod val="115000"/>
                  </a:srgbClr>
                </a:gs>
              </a:gsLst>
              <a:lin ang="18900000" scaled="1"/>
              <a:tileRect/>
            </a:gradFill>
          </p:grpSpPr>
          <p:sp>
            <p:nvSpPr>
              <p:cNvPr id="4121" name="Freeform 25"/>
              <p:cNvSpPr>
                <a:spLocks/>
              </p:cNvSpPr>
              <p:nvPr/>
            </p:nvSpPr>
            <p:spPr bwMode="auto">
              <a:xfrm rot="20931781">
                <a:off x="5921593" y="4615485"/>
                <a:ext cx="450179" cy="933555"/>
              </a:xfrm>
              <a:custGeom>
                <a:avLst/>
                <a:gdLst/>
                <a:ahLst/>
                <a:cxnLst>
                  <a:cxn ang="0">
                    <a:pos x="0" y="560"/>
                  </a:cxn>
                  <a:cxn ang="0">
                    <a:pos x="0" y="703"/>
                  </a:cxn>
                  <a:cxn ang="0">
                    <a:pos x="339" y="147"/>
                  </a:cxn>
                  <a:cxn ang="0">
                    <a:pos x="339" y="0"/>
                  </a:cxn>
                  <a:cxn ang="0">
                    <a:pos x="0" y="560"/>
                  </a:cxn>
                </a:cxnLst>
                <a:rect l="0" t="0" r="r" b="b"/>
                <a:pathLst>
                  <a:path w="339" h="703">
                    <a:moveTo>
                      <a:pt x="0" y="560"/>
                    </a:moveTo>
                    <a:lnTo>
                      <a:pt x="0" y="703"/>
                    </a:lnTo>
                    <a:lnTo>
                      <a:pt x="339" y="147"/>
                    </a:lnTo>
                    <a:lnTo>
                      <a:pt x="339" y="0"/>
                    </a:lnTo>
                    <a:lnTo>
                      <a:pt x="0" y="560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22" name="Freeform 26"/>
              <p:cNvSpPr>
                <a:spLocks/>
              </p:cNvSpPr>
              <p:nvPr/>
            </p:nvSpPr>
            <p:spPr bwMode="auto">
              <a:xfrm rot="20931781">
                <a:off x="6226118" y="3788435"/>
                <a:ext cx="446194" cy="924259"/>
              </a:xfrm>
              <a:custGeom>
                <a:avLst/>
                <a:gdLst/>
                <a:ahLst/>
                <a:cxnLst>
                  <a:cxn ang="0">
                    <a:pos x="336" y="0"/>
                  </a:cxn>
                  <a:cxn ang="0">
                    <a:pos x="0" y="553"/>
                  </a:cxn>
                  <a:cxn ang="0">
                    <a:pos x="0" y="696"/>
                  </a:cxn>
                  <a:cxn ang="0">
                    <a:pos x="336" y="140"/>
                  </a:cxn>
                  <a:cxn ang="0">
                    <a:pos x="336" y="130"/>
                  </a:cxn>
                  <a:cxn ang="0">
                    <a:pos x="336" y="0"/>
                  </a:cxn>
                </a:cxnLst>
                <a:rect l="0" t="0" r="r" b="b"/>
                <a:pathLst>
                  <a:path w="336" h="696">
                    <a:moveTo>
                      <a:pt x="336" y="0"/>
                    </a:moveTo>
                    <a:lnTo>
                      <a:pt x="0" y="553"/>
                    </a:lnTo>
                    <a:lnTo>
                      <a:pt x="0" y="696"/>
                    </a:lnTo>
                    <a:lnTo>
                      <a:pt x="336" y="140"/>
                    </a:lnTo>
                    <a:lnTo>
                      <a:pt x="336" y="130"/>
                    </a:lnTo>
                    <a:lnTo>
                      <a:pt x="336" y="0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23" name="Freeform 27"/>
              <p:cNvSpPr>
                <a:spLocks/>
              </p:cNvSpPr>
              <p:nvPr/>
            </p:nvSpPr>
            <p:spPr bwMode="auto">
              <a:xfrm rot="20931781">
                <a:off x="6827967" y="2122307"/>
                <a:ext cx="454162" cy="937539"/>
              </a:xfrm>
              <a:custGeom>
                <a:avLst/>
                <a:gdLst/>
                <a:ahLst/>
                <a:cxnLst>
                  <a:cxn ang="0">
                    <a:pos x="342" y="0"/>
                  </a:cxn>
                  <a:cxn ang="0">
                    <a:pos x="0" y="566"/>
                  </a:cxn>
                  <a:cxn ang="0">
                    <a:pos x="0" y="577"/>
                  </a:cxn>
                  <a:cxn ang="0">
                    <a:pos x="0" y="706"/>
                  </a:cxn>
                  <a:cxn ang="0">
                    <a:pos x="342" y="140"/>
                  </a:cxn>
                  <a:cxn ang="0">
                    <a:pos x="342" y="0"/>
                  </a:cxn>
                </a:cxnLst>
                <a:rect l="0" t="0" r="r" b="b"/>
                <a:pathLst>
                  <a:path w="342" h="706">
                    <a:moveTo>
                      <a:pt x="342" y="0"/>
                    </a:moveTo>
                    <a:lnTo>
                      <a:pt x="0" y="566"/>
                    </a:lnTo>
                    <a:lnTo>
                      <a:pt x="0" y="577"/>
                    </a:lnTo>
                    <a:lnTo>
                      <a:pt x="0" y="706"/>
                    </a:lnTo>
                    <a:lnTo>
                      <a:pt x="342" y="140"/>
                    </a:lnTo>
                    <a:lnTo>
                      <a:pt x="342" y="0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24" name="Freeform 28"/>
              <p:cNvSpPr>
                <a:spLocks/>
              </p:cNvSpPr>
              <p:nvPr/>
            </p:nvSpPr>
            <p:spPr bwMode="auto">
              <a:xfrm rot="20931781">
                <a:off x="6531718" y="2967109"/>
                <a:ext cx="436899" cy="914964"/>
              </a:xfrm>
              <a:custGeom>
                <a:avLst/>
                <a:gdLst/>
                <a:ahLst/>
                <a:cxnLst>
                  <a:cxn ang="0">
                    <a:pos x="329" y="0"/>
                  </a:cxn>
                  <a:cxn ang="0">
                    <a:pos x="0" y="546"/>
                  </a:cxn>
                  <a:cxn ang="0">
                    <a:pos x="0" y="679"/>
                  </a:cxn>
                  <a:cxn ang="0">
                    <a:pos x="0" y="689"/>
                  </a:cxn>
                  <a:cxn ang="0">
                    <a:pos x="329" y="140"/>
                  </a:cxn>
                  <a:cxn ang="0">
                    <a:pos x="329" y="11"/>
                  </a:cxn>
                  <a:cxn ang="0">
                    <a:pos x="329" y="0"/>
                  </a:cxn>
                </a:cxnLst>
                <a:rect l="0" t="0" r="r" b="b"/>
                <a:pathLst>
                  <a:path w="329" h="689">
                    <a:moveTo>
                      <a:pt x="329" y="0"/>
                    </a:moveTo>
                    <a:lnTo>
                      <a:pt x="0" y="546"/>
                    </a:lnTo>
                    <a:lnTo>
                      <a:pt x="0" y="679"/>
                    </a:lnTo>
                    <a:lnTo>
                      <a:pt x="0" y="689"/>
                    </a:lnTo>
                    <a:lnTo>
                      <a:pt x="329" y="140"/>
                    </a:lnTo>
                    <a:lnTo>
                      <a:pt x="329" y="11"/>
                    </a:lnTo>
                    <a:lnTo>
                      <a:pt x="329" y="0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36" name="Group 35"/>
          <p:cNvGrpSpPr/>
          <p:nvPr/>
        </p:nvGrpSpPr>
        <p:grpSpPr>
          <a:xfrm>
            <a:off x="3334430" y="3102499"/>
            <a:ext cx="1735755" cy="1723606"/>
            <a:chOff x="4009410" y="2665467"/>
            <a:chExt cx="1735755" cy="1723606"/>
          </a:xfrm>
        </p:grpSpPr>
        <p:sp>
          <p:nvSpPr>
            <p:cNvPr id="4125" name="Freeform 29"/>
            <p:cNvSpPr>
              <a:spLocks/>
            </p:cNvSpPr>
            <p:nvPr/>
          </p:nvSpPr>
          <p:spPr bwMode="auto">
            <a:xfrm rot="20931781">
              <a:off x="5354745" y="3288258"/>
              <a:ext cx="390420" cy="873797"/>
            </a:xfrm>
            <a:custGeom>
              <a:avLst/>
              <a:gdLst/>
              <a:ahLst/>
              <a:cxnLst>
                <a:cxn ang="0">
                  <a:pos x="81" y="16"/>
                </a:cxn>
                <a:cxn ang="0">
                  <a:pos x="35" y="25"/>
                </a:cxn>
                <a:cxn ang="0">
                  <a:pos x="18" y="10"/>
                </a:cxn>
                <a:cxn ang="0">
                  <a:pos x="9" y="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42"/>
                </a:cxn>
                <a:cxn ang="0">
                  <a:pos x="0" y="156"/>
                </a:cxn>
                <a:cxn ang="0">
                  <a:pos x="0" y="155"/>
                </a:cxn>
                <a:cxn ang="0">
                  <a:pos x="9" y="158"/>
                </a:cxn>
                <a:cxn ang="0">
                  <a:pos x="18" y="166"/>
                </a:cxn>
                <a:cxn ang="0">
                  <a:pos x="35" y="181"/>
                </a:cxn>
                <a:cxn ang="0">
                  <a:pos x="81" y="172"/>
                </a:cxn>
                <a:cxn ang="0">
                  <a:pos x="84" y="165"/>
                </a:cxn>
                <a:cxn ang="0">
                  <a:pos x="84" y="156"/>
                </a:cxn>
                <a:cxn ang="0">
                  <a:pos x="84" y="10"/>
                </a:cxn>
                <a:cxn ang="0">
                  <a:pos x="81" y="16"/>
                </a:cxn>
              </a:cxnLst>
              <a:rect l="0" t="0" r="r" b="b"/>
              <a:pathLst>
                <a:path w="84" h="188">
                  <a:moveTo>
                    <a:pt x="81" y="16"/>
                  </a:moveTo>
                  <a:cubicBezTo>
                    <a:pt x="73" y="28"/>
                    <a:pt x="53" y="32"/>
                    <a:pt x="35" y="25"/>
                  </a:cubicBezTo>
                  <a:cubicBezTo>
                    <a:pt x="26" y="22"/>
                    <a:pt x="19" y="13"/>
                    <a:pt x="18" y="10"/>
                  </a:cubicBezTo>
                  <a:cubicBezTo>
                    <a:pt x="16" y="8"/>
                    <a:pt x="13" y="4"/>
                    <a:pt x="9" y="2"/>
                  </a:cubicBezTo>
                  <a:cubicBezTo>
                    <a:pt x="6" y="1"/>
                    <a:pt x="3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42"/>
                    <a:pt x="0" y="42"/>
                    <a:pt x="0" y="42"/>
                  </a:cubicBezTo>
                  <a:cubicBezTo>
                    <a:pt x="0" y="156"/>
                    <a:pt x="0" y="156"/>
                    <a:pt x="0" y="156"/>
                  </a:cubicBezTo>
                  <a:cubicBezTo>
                    <a:pt x="0" y="155"/>
                    <a:pt x="0" y="155"/>
                    <a:pt x="0" y="155"/>
                  </a:cubicBezTo>
                  <a:cubicBezTo>
                    <a:pt x="3" y="156"/>
                    <a:pt x="6" y="156"/>
                    <a:pt x="9" y="158"/>
                  </a:cubicBezTo>
                  <a:cubicBezTo>
                    <a:pt x="13" y="159"/>
                    <a:pt x="16" y="163"/>
                    <a:pt x="18" y="166"/>
                  </a:cubicBezTo>
                  <a:cubicBezTo>
                    <a:pt x="19" y="168"/>
                    <a:pt x="26" y="177"/>
                    <a:pt x="35" y="181"/>
                  </a:cubicBezTo>
                  <a:cubicBezTo>
                    <a:pt x="53" y="188"/>
                    <a:pt x="73" y="184"/>
                    <a:pt x="81" y="172"/>
                  </a:cubicBezTo>
                  <a:cubicBezTo>
                    <a:pt x="82" y="170"/>
                    <a:pt x="83" y="168"/>
                    <a:pt x="84" y="165"/>
                  </a:cubicBezTo>
                  <a:cubicBezTo>
                    <a:pt x="84" y="156"/>
                    <a:pt x="84" y="156"/>
                    <a:pt x="84" y="156"/>
                  </a:cubicBezTo>
                  <a:cubicBezTo>
                    <a:pt x="84" y="10"/>
                    <a:pt x="84" y="10"/>
                    <a:pt x="84" y="10"/>
                  </a:cubicBezTo>
                  <a:cubicBezTo>
                    <a:pt x="83" y="12"/>
                    <a:pt x="82" y="14"/>
                    <a:pt x="81" y="16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5">
                    <a:lumMod val="75000"/>
                    <a:shade val="30000"/>
                    <a:satMod val="115000"/>
                  </a:schemeClr>
                </a:gs>
                <a:gs pos="50000">
                  <a:schemeClr val="accent5">
                    <a:lumMod val="75000"/>
                    <a:shade val="67500"/>
                    <a:satMod val="115000"/>
                  </a:schemeClr>
                </a:gs>
                <a:gs pos="100000">
                  <a:schemeClr val="accent5">
                    <a:lumMod val="75000"/>
                    <a:shade val="100000"/>
                    <a:satMod val="115000"/>
                  </a:schemeClr>
                </a:gs>
              </a:gsLst>
              <a:lin ang="0" scaled="1"/>
              <a:tileRect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26" name="Freeform 30"/>
            <p:cNvSpPr>
              <a:spLocks/>
            </p:cNvSpPr>
            <p:nvPr/>
          </p:nvSpPr>
          <p:spPr bwMode="auto">
            <a:xfrm rot="20931781">
              <a:off x="5176207" y="3343729"/>
              <a:ext cx="195210" cy="989329"/>
            </a:xfrm>
            <a:custGeom>
              <a:avLst/>
              <a:gdLst/>
              <a:ahLst/>
              <a:cxnLst>
                <a:cxn ang="0">
                  <a:pos x="42" y="0"/>
                </a:cxn>
                <a:cxn ang="0">
                  <a:pos x="0" y="58"/>
                </a:cxn>
                <a:cxn ang="0">
                  <a:pos x="0" y="57"/>
                </a:cxn>
                <a:cxn ang="0">
                  <a:pos x="0" y="82"/>
                </a:cxn>
                <a:cxn ang="0">
                  <a:pos x="0" y="213"/>
                </a:cxn>
                <a:cxn ang="0">
                  <a:pos x="0" y="213"/>
                </a:cxn>
                <a:cxn ang="0">
                  <a:pos x="42" y="155"/>
                </a:cxn>
                <a:cxn ang="0">
                  <a:pos x="42" y="155"/>
                </a:cxn>
                <a:cxn ang="0">
                  <a:pos x="42" y="42"/>
                </a:cxn>
                <a:cxn ang="0">
                  <a:pos x="42" y="0"/>
                </a:cxn>
                <a:cxn ang="0">
                  <a:pos x="42" y="0"/>
                </a:cxn>
              </a:cxnLst>
              <a:rect l="0" t="0" r="r" b="b"/>
              <a:pathLst>
                <a:path w="42" h="213">
                  <a:moveTo>
                    <a:pt x="42" y="0"/>
                  </a:moveTo>
                  <a:cubicBezTo>
                    <a:pt x="0" y="58"/>
                    <a:pt x="0" y="58"/>
                    <a:pt x="0" y="58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213"/>
                    <a:pt x="0" y="213"/>
                    <a:pt x="0" y="213"/>
                  </a:cubicBezTo>
                  <a:cubicBezTo>
                    <a:pt x="0" y="213"/>
                    <a:pt x="0" y="213"/>
                    <a:pt x="0" y="213"/>
                  </a:cubicBezTo>
                  <a:cubicBezTo>
                    <a:pt x="42" y="155"/>
                    <a:pt x="42" y="155"/>
                    <a:pt x="42" y="155"/>
                  </a:cubicBezTo>
                  <a:cubicBezTo>
                    <a:pt x="42" y="155"/>
                    <a:pt x="42" y="155"/>
                    <a:pt x="42" y="155"/>
                  </a:cubicBezTo>
                  <a:cubicBezTo>
                    <a:pt x="42" y="42"/>
                    <a:pt x="42" y="42"/>
                    <a:pt x="42" y="42"/>
                  </a:cubicBezTo>
                  <a:cubicBezTo>
                    <a:pt x="42" y="0"/>
                    <a:pt x="42" y="0"/>
                    <a:pt x="42" y="0"/>
                  </a:cubicBezTo>
                  <a:cubicBezTo>
                    <a:pt x="42" y="0"/>
                    <a:pt x="42" y="0"/>
                    <a:pt x="42" y="0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27" name="Freeform 31"/>
            <p:cNvSpPr>
              <a:spLocks/>
            </p:cNvSpPr>
            <p:nvPr/>
          </p:nvSpPr>
          <p:spPr bwMode="auto">
            <a:xfrm rot="20931781">
              <a:off x="4766847" y="2798092"/>
              <a:ext cx="189899" cy="273559"/>
            </a:xfrm>
            <a:custGeom>
              <a:avLst/>
              <a:gdLst/>
              <a:ahLst/>
              <a:cxnLst>
                <a:cxn ang="0">
                  <a:pos x="32" y="4"/>
                </a:cxn>
                <a:cxn ang="0">
                  <a:pos x="11" y="18"/>
                </a:cxn>
                <a:cxn ang="0">
                  <a:pos x="24" y="56"/>
                </a:cxn>
                <a:cxn ang="0">
                  <a:pos x="41" y="59"/>
                </a:cxn>
                <a:cxn ang="0">
                  <a:pos x="41" y="0"/>
                </a:cxn>
                <a:cxn ang="0">
                  <a:pos x="36" y="3"/>
                </a:cxn>
                <a:cxn ang="0">
                  <a:pos x="32" y="4"/>
                </a:cxn>
              </a:cxnLst>
              <a:rect l="0" t="0" r="r" b="b"/>
              <a:pathLst>
                <a:path w="41" h="59">
                  <a:moveTo>
                    <a:pt x="32" y="4"/>
                  </a:moveTo>
                  <a:cubicBezTo>
                    <a:pt x="23" y="7"/>
                    <a:pt x="16" y="11"/>
                    <a:pt x="11" y="18"/>
                  </a:cubicBezTo>
                  <a:cubicBezTo>
                    <a:pt x="0" y="32"/>
                    <a:pt x="6" y="49"/>
                    <a:pt x="24" y="56"/>
                  </a:cubicBezTo>
                  <a:cubicBezTo>
                    <a:pt x="29" y="58"/>
                    <a:pt x="35" y="59"/>
                    <a:pt x="41" y="59"/>
                  </a:cubicBezTo>
                  <a:cubicBezTo>
                    <a:pt x="41" y="0"/>
                    <a:pt x="41" y="0"/>
                    <a:pt x="41" y="0"/>
                  </a:cubicBezTo>
                  <a:cubicBezTo>
                    <a:pt x="40" y="1"/>
                    <a:pt x="38" y="2"/>
                    <a:pt x="36" y="3"/>
                  </a:cubicBezTo>
                  <a:cubicBezTo>
                    <a:pt x="34" y="3"/>
                    <a:pt x="33" y="4"/>
                    <a:pt x="32" y="4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5">
                    <a:lumMod val="75000"/>
                    <a:shade val="30000"/>
                    <a:satMod val="115000"/>
                  </a:schemeClr>
                </a:gs>
                <a:gs pos="50000">
                  <a:schemeClr val="accent5">
                    <a:lumMod val="75000"/>
                    <a:shade val="67500"/>
                    <a:satMod val="115000"/>
                  </a:schemeClr>
                </a:gs>
                <a:gs pos="100000">
                  <a:schemeClr val="accent5">
                    <a:lumMod val="75000"/>
                    <a:shade val="100000"/>
                    <a:satMod val="115000"/>
                  </a:schemeClr>
                </a:gs>
              </a:gsLst>
              <a:lin ang="0" scaled="1"/>
              <a:tileRect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28" name="Freeform 32"/>
            <p:cNvSpPr>
              <a:spLocks/>
            </p:cNvSpPr>
            <p:nvPr/>
          </p:nvSpPr>
          <p:spPr bwMode="auto">
            <a:xfrm rot="20931781">
              <a:off x="5302665" y="2894294"/>
              <a:ext cx="208490" cy="325350"/>
            </a:xfrm>
            <a:custGeom>
              <a:avLst/>
              <a:gdLst/>
              <a:ahLst/>
              <a:cxnLst>
                <a:cxn ang="0">
                  <a:pos x="7" y="68"/>
                </a:cxn>
                <a:cxn ang="0">
                  <a:pos x="12" y="69"/>
                </a:cxn>
                <a:cxn ang="0">
                  <a:pos x="18" y="69"/>
                </a:cxn>
                <a:cxn ang="0">
                  <a:pos x="20" y="69"/>
                </a:cxn>
                <a:cxn ang="0">
                  <a:pos x="23" y="68"/>
                </a:cxn>
                <a:cxn ang="0">
                  <a:pos x="45" y="70"/>
                </a:cxn>
                <a:cxn ang="0">
                  <a:pos x="45" y="0"/>
                </a:cxn>
                <a:cxn ang="0">
                  <a:pos x="0" y="64"/>
                </a:cxn>
                <a:cxn ang="0">
                  <a:pos x="7" y="68"/>
                </a:cxn>
              </a:cxnLst>
              <a:rect l="0" t="0" r="r" b="b"/>
              <a:pathLst>
                <a:path w="45" h="70">
                  <a:moveTo>
                    <a:pt x="7" y="68"/>
                  </a:moveTo>
                  <a:cubicBezTo>
                    <a:pt x="9" y="68"/>
                    <a:pt x="11" y="69"/>
                    <a:pt x="12" y="69"/>
                  </a:cubicBezTo>
                  <a:cubicBezTo>
                    <a:pt x="14" y="69"/>
                    <a:pt x="16" y="69"/>
                    <a:pt x="18" y="69"/>
                  </a:cubicBezTo>
                  <a:cubicBezTo>
                    <a:pt x="19" y="69"/>
                    <a:pt x="19" y="69"/>
                    <a:pt x="20" y="69"/>
                  </a:cubicBezTo>
                  <a:cubicBezTo>
                    <a:pt x="21" y="69"/>
                    <a:pt x="22" y="69"/>
                    <a:pt x="23" y="68"/>
                  </a:cubicBezTo>
                  <a:cubicBezTo>
                    <a:pt x="30" y="67"/>
                    <a:pt x="38" y="68"/>
                    <a:pt x="45" y="70"/>
                  </a:cubicBezTo>
                  <a:cubicBezTo>
                    <a:pt x="45" y="0"/>
                    <a:pt x="45" y="0"/>
                    <a:pt x="45" y="0"/>
                  </a:cubicBezTo>
                  <a:cubicBezTo>
                    <a:pt x="0" y="64"/>
                    <a:pt x="0" y="64"/>
                    <a:pt x="0" y="64"/>
                  </a:cubicBezTo>
                  <a:cubicBezTo>
                    <a:pt x="1" y="65"/>
                    <a:pt x="4" y="66"/>
                    <a:pt x="7" y="68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29" name="Freeform 33"/>
            <p:cNvSpPr>
              <a:spLocks/>
            </p:cNvSpPr>
            <p:nvPr/>
          </p:nvSpPr>
          <p:spPr bwMode="auto">
            <a:xfrm rot="20931781">
              <a:off x="4081271" y="3042123"/>
              <a:ext cx="292151" cy="840598"/>
            </a:xfrm>
            <a:custGeom>
              <a:avLst/>
              <a:gdLst/>
              <a:ahLst/>
              <a:cxnLst>
                <a:cxn ang="0">
                  <a:pos x="59" y="24"/>
                </a:cxn>
                <a:cxn ang="0">
                  <a:pos x="45" y="22"/>
                </a:cxn>
                <a:cxn ang="0">
                  <a:pos x="18" y="19"/>
                </a:cxn>
                <a:cxn ang="0">
                  <a:pos x="0" y="0"/>
                </a:cxn>
                <a:cxn ang="0">
                  <a:pos x="0" y="151"/>
                </a:cxn>
                <a:cxn ang="0">
                  <a:pos x="0" y="156"/>
                </a:cxn>
                <a:cxn ang="0">
                  <a:pos x="18" y="175"/>
                </a:cxn>
                <a:cxn ang="0">
                  <a:pos x="45" y="178"/>
                </a:cxn>
                <a:cxn ang="0">
                  <a:pos x="59" y="179"/>
                </a:cxn>
                <a:cxn ang="0">
                  <a:pos x="63" y="181"/>
                </a:cxn>
                <a:cxn ang="0">
                  <a:pos x="63" y="144"/>
                </a:cxn>
                <a:cxn ang="0">
                  <a:pos x="63" y="99"/>
                </a:cxn>
                <a:cxn ang="0">
                  <a:pos x="63" y="26"/>
                </a:cxn>
                <a:cxn ang="0">
                  <a:pos x="63" y="26"/>
                </a:cxn>
                <a:cxn ang="0">
                  <a:pos x="59" y="24"/>
                </a:cxn>
              </a:cxnLst>
              <a:rect l="0" t="0" r="r" b="b"/>
              <a:pathLst>
                <a:path w="63" h="181">
                  <a:moveTo>
                    <a:pt x="59" y="24"/>
                  </a:moveTo>
                  <a:cubicBezTo>
                    <a:pt x="55" y="22"/>
                    <a:pt x="49" y="22"/>
                    <a:pt x="45" y="22"/>
                  </a:cubicBezTo>
                  <a:cubicBezTo>
                    <a:pt x="42" y="23"/>
                    <a:pt x="27" y="23"/>
                    <a:pt x="18" y="19"/>
                  </a:cubicBezTo>
                  <a:cubicBezTo>
                    <a:pt x="8" y="15"/>
                    <a:pt x="1" y="8"/>
                    <a:pt x="0" y="0"/>
                  </a:cubicBezTo>
                  <a:cubicBezTo>
                    <a:pt x="0" y="151"/>
                    <a:pt x="0" y="151"/>
                    <a:pt x="0" y="151"/>
                  </a:cubicBezTo>
                  <a:cubicBezTo>
                    <a:pt x="0" y="156"/>
                    <a:pt x="0" y="156"/>
                    <a:pt x="0" y="156"/>
                  </a:cubicBezTo>
                  <a:cubicBezTo>
                    <a:pt x="1" y="163"/>
                    <a:pt x="8" y="170"/>
                    <a:pt x="18" y="175"/>
                  </a:cubicBezTo>
                  <a:cubicBezTo>
                    <a:pt x="27" y="178"/>
                    <a:pt x="42" y="178"/>
                    <a:pt x="45" y="178"/>
                  </a:cubicBezTo>
                  <a:cubicBezTo>
                    <a:pt x="49" y="177"/>
                    <a:pt x="55" y="178"/>
                    <a:pt x="59" y="179"/>
                  </a:cubicBezTo>
                  <a:cubicBezTo>
                    <a:pt x="61" y="180"/>
                    <a:pt x="62" y="181"/>
                    <a:pt x="63" y="181"/>
                  </a:cubicBezTo>
                  <a:cubicBezTo>
                    <a:pt x="63" y="144"/>
                    <a:pt x="63" y="144"/>
                    <a:pt x="63" y="144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3" y="26"/>
                    <a:pt x="63" y="26"/>
                    <a:pt x="63" y="26"/>
                  </a:cubicBezTo>
                  <a:cubicBezTo>
                    <a:pt x="63" y="26"/>
                    <a:pt x="63" y="26"/>
                    <a:pt x="63" y="26"/>
                  </a:cubicBezTo>
                  <a:cubicBezTo>
                    <a:pt x="62" y="25"/>
                    <a:pt x="61" y="25"/>
                    <a:pt x="59" y="24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5">
                    <a:lumMod val="75000"/>
                    <a:shade val="30000"/>
                    <a:satMod val="115000"/>
                  </a:schemeClr>
                </a:gs>
                <a:gs pos="50000">
                  <a:schemeClr val="accent5">
                    <a:lumMod val="75000"/>
                    <a:shade val="67500"/>
                    <a:satMod val="115000"/>
                  </a:schemeClr>
                </a:gs>
                <a:gs pos="100000">
                  <a:schemeClr val="accent5">
                    <a:lumMod val="75000"/>
                    <a:shade val="100000"/>
                    <a:satMod val="115000"/>
                  </a:schemeClr>
                </a:gs>
              </a:gsLst>
              <a:lin ang="10800000" scaled="1"/>
              <a:tileRect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30" name="Freeform 34"/>
            <p:cNvSpPr>
              <a:spLocks/>
            </p:cNvSpPr>
            <p:nvPr/>
          </p:nvSpPr>
          <p:spPr bwMode="auto">
            <a:xfrm rot="20931781">
              <a:off x="4009410" y="2665467"/>
              <a:ext cx="1640030" cy="1021200"/>
            </a:xfrm>
            <a:custGeom>
              <a:avLst/>
              <a:gdLst/>
              <a:ahLst/>
              <a:cxnLst>
                <a:cxn ang="0">
                  <a:pos x="329" y="144"/>
                </a:cxn>
                <a:cxn ang="0">
                  <a:pos x="306" y="142"/>
                </a:cxn>
                <a:cxn ang="0">
                  <a:pos x="302" y="142"/>
                </a:cxn>
                <a:cxn ang="0">
                  <a:pos x="290" y="141"/>
                </a:cxn>
                <a:cxn ang="0">
                  <a:pos x="282" y="137"/>
                </a:cxn>
                <a:cxn ang="0">
                  <a:pos x="328" y="73"/>
                </a:cxn>
                <a:cxn ang="0">
                  <a:pos x="255" y="46"/>
                </a:cxn>
                <a:cxn ang="0">
                  <a:pos x="255" y="52"/>
                </a:cxn>
                <a:cxn ang="0">
                  <a:pos x="251" y="74"/>
                </a:cxn>
                <a:cxn ang="0">
                  <a:pos x="199" y="87"/>
                </a:cxn>
                <a:cxn ang="0">
                  <a:pos x="186" y="49"/>
                </a:cxn>
                <a:cxn ang="0">
                  <a:pos x="206" y="35"/>
                </a:cxn>
                <a:cxn ang="0">
                  <a:pos x="211" y="34"/>
                </a:cxn>
                <a:cxn ang="0">
                  <a:pos x="217" y="31"/>
                </a:cxn>
                <a:cxn ang="0">
                  <a:pos x="136" y="0"/>
                </a:cxn>
                <a:cxn ang="0">
                  <a:pos x="87" y="60"/>
                </a:cxn>
                <a:cxn ang="0">
                  <a:pos x="82" y="58"/>
                </a:cxn>
                <a:cxn ang="0">
                  <a:pos x="74" y="52"/>
                </a:cxn>
                <a:cxn ang="0">
                  <a:pos x="72" y="49"/>
                </a:cxn>
                <a:cxn ang="0">
                  <a:pos x="56" y="37"/>
                </a:cxn>
                <a:cxn ang="0">
                  <a:pos x="9" y="44"/>
                </a:cxn>
                <a:cxn ang="0">
                  <a:pos x="24" y="75"/>
                </a:cxn>
                <a:cxn ang="0">
                  <a:pos x="50" y="78"/>
                </a:cxn>
                <a:cxn ang="0">
                  <a:pos x="64" y="80"/>
                </a:cxn>
                <a:cxn ang="0">
                  <a:pos x="69" y="82"/>
                </a:cxn>
                <a:cxn ang="0">
                  <a:pos x="24" y="137"/>
                </a:cxn>
                <a:cxn ang="0">
                  <a:pos x="108" y="172"/>
                </a:cxn>
                <a:cxn ang="0">
                  <a:pos x="110" y="164"/>
                </a:cxn>
                <a:cxn ang="0">
                  <a:pos x="109" y="161"/>
                </a:cxn>
                <a:cxn ang="0">
                  <a:pos x="114" y="141"/>
                </a:cxn>
                <a:cxn ang="0">
                  <a:pos x="167" y="129"/>
                </a:cxn>
                <a:cxn ang="0">
                  <a:pos x="180" y="168"/>
                </a:cxn>
                <a:cxn ang="0">
                  <a:pos x="157" y="183"/>
                </a:cxn>
                <a:cxn ang="0">
                  <a:pos x="147" y="188"/>
                </a:cxn>
                <a:cxn ang="0">
                  <a:pos x="223" y="220"/>
                </a:cxn>
                <a:cxn ang="0">
                  <a:pos x="264" y="162"/>
                </a:cxn>
                <a:cxn ang="0">
                  <a:pos x="273" y="164"/>
                </a:cxn>
                <a:cxn ang="0">
                  <a:pos x="282" y="172"/>
                </a:cxn>
                <a:cxn ang="0">
                  <a:pos x="299" y="188"/>
                </a:cxn>
                <a:cxn ang="0">
                  <a:pos x="345" y="178"/>
                </a:cxn>
                <a:cxn ang="0">
                  <a:pos x="329" y="144"/>
                </a:cxn>
              </a:cxnLst>
              <a:rect l="0" t="0" r="r" b="b"/>
              <a:pathLst>
                <a:path w="353" h="220">
                  <a:moveTo>
                    <a:pt x="329" y="144"/>
                  </a:moveTo>
                  <a:cubicBezTo>
                    <a:pt x="322" y="141"/>
                    <a:pt x="313" y="141"/>
                    <a:pt x="306" y="142"/>
                  </a:cubicBezTo>
                  <a:cubicBezTo>
                    <a:pt x="304" y="142"/>
                    <a:pt x="303" y="142"/>
                    <a:pt x="302" y="142"/>
                  </a:cubicBezTo>
                  <a:cubicBezTo>
                    <a:pt x="298" y="143"/>
                    <a:pt x="293" y="143"/>
                    <a:pt x="290" y="141"/>
                  </a:cubicBezTo>
                  <a:cubicBezTo>
                    <a:pt x="286" y="140"/>
                    <a:pt x="284" y="138"/>
                    <a:pt x="282" y="137"/>
                  </a:cubicBezTo>
                  <a:cubicBezTo>
                    <a:pt x="328" y="73"/>
                    <a:pt x="328" y="73"/>
                    <a:pt x="328" y="73"/>
                  </a:cubicBezTo>
                  <a:cubicBezTo>
                    <a:pt x="255" y="46"/>
                    <a:pt x="255" y="46"/>
                    <a:pt x="255" y="46"/>
                  </a:cubicBezTo>
                  <a:cubicBezTo>
                    <a:pt x="255" y="48"/>
                    <a:pt x="255" y="50"/>
                    <a:pt x="255" y="52"/>
                  </a:cubicBezTo>
                  <a:cubicBezTo>
                    <a:pt x="256" y="54"/>
                    <a:pt x="257" y="66"/>
                    <a:pt x="251" y="74"/>
                  </a:cubicBezTo>
                  <a:cubicBezTo>
                    <a:pt x="240" y="88"/>
                    <a:pt x="217" y="94"/>
                    <a:pt x="199" y="87"/>
                  </a:cubicBezTo>
                  <a:cubicBezTo>
                    <a:pt x="181" y="80"/>
                    <a:pt x="175" y="63"/>
                    <a:pt x="186" y="49"/>
                  </a:cubicBezTo>
                  <a:cubicBezTo>
                    <a:pt x="191" y="42"/>
                    <a:pt x="198" y="38"/>
                    <a:pt x="206" y="35"/>
                  </a:cubicBezTo>
                  <a:cubicBezTo>
                    <a:pt x="208" y="35"/>
                    <a:pt x="209" y="34"/>
                    <a:pt x="211" y="34"/>
                  </a:cubicBezTo>
                  <a:cubicBezTo>
                    <a:pt x="213" y="33"/>
                    <a:pt x="215" y="32"/>
                    <a:pt x="217" y="31"/>
                  </a:cubicBezTo>
                  <a:cubicBezTo>
                    <a:pt x="136" y="0"/>
                    <a:pt x="136" y="0"/>
                    <a:pt x="136" y="0"/>
                  </a:cubicBezTo>
                  <a:cubicBezTo>
                    <a:pt x="87" y="60"/>
                    <a:pt x="87" y="60"/>
                    <a:pt x="87" y="60"/>
                  </a:cubicBezTo>
                  <a:cubicBezTo>
                    <a:pt x="85" y="60"/>
                    <a:pt x="84" y="59"/>
                    <a:pt x="82" y="58"/>
                  </a:cubicBezTo>
                  <a:cubicBezTo>
                    <a:pt x="78" y="57"/>
                    <a:pt x="75" y="54"/>
                    <a:pt x="74" y="52"/>
                  </a:cubicBezTo>
                  <a:cubicBezTo>
                    <a:pt x="73" y="51"/>
                    <a:pt x="73" y="50"/>
                    <a:pt x="72" y="49"/>
                  </a:cubicBezTo>
                  <a:cubicBezTo>
                    <a:pt x="69" y="44"/>
                    <a:pt x="64" y="40"/>
                    <a:pt x="56" y="37"/>
                  </a:cubicBezTo>
                  <a:cubicBezTo>
                    <a:pt x="40" y="30"/>
                    <a:pt x="18" y="33"/>
                    <a:pt x="9" y="44"/>
                  </a:cubicBezTo>
                  <a:cubicBezTo>
                    <a:pt x="0" y="54"/>
                    <a:pt x="6" y="68"/>
                    <a:pt x="24" y="75"/>
                  </a:cubicBezTo>
                  <a:cubicBezTo>
                    <a:pt x="33" y="79"/>
                    <a:pt x="47" y="79"/>
                    <a:pt x="50" y="78"/>
                  </a:cubicBezTo>
                  <a:cubicBezTo>
                    <a:pt x="54" y="78"/>
                    <a:pt x="61" y="79"/>
                    <a:pt x="64" y="80"/>
                  </a:cubicBezTo>
                  <a:cubicBezTo>
                    <a:pt x="66" y="81"/>
                    <a:pt x="68" y="82"/>
                    <a:pt x="69" y="82"/>
                  </a:cubicBezTo>
                  <a:cubicBezTo>
                    <a:pt x="24" y="137"/>
                    <a:pt x="24" y="137"/>
                    <a:pt x="24" y="137"/>
                  </a:cubicBezTo>
                  <a:cubicBezTo>
                    <a:pt x="108" y="172"/>
                    <a:pt x="108" y="172"/>
                    <a:pt x="108" y="172"/>
                  </a:cubicBezTo>
                  <a:cubicBezTo>
                    <a:pt x="110" y="169"/>
                    <a:pt x="110" y="167"/>
                    <a:pt x="110" y="164"/>
                  </a:cubicBezTo>
                  <a:cubicBezTo>
                    <a:pt x="110" y="163"/>
                    <a:pt x="109" y="162"/>
                    <a:pt x="109" y="161"/>
                  </a:cubicBezTo>
                  <a:cubicBezTo>
                    <a:pt x="107" y="154"/>
                    <a:pt x="109" y="147"/>
                    <a:pt x="114" y="141"/>
                  </a:cubicBezTo>
                  <a:cubicBezTo>
                    <a:pt x="125" y="127"/>
                    <a:pt x="148" y="122"/>
                    <a:pt x="167" y="129"/>
                  </a:cubicBezTo>
                  <a:cubicBezTo>
                    <a:pt x="185" y="136"/>
                    <a:pt x="191" y="154"/>
                    <a:pt x="180" y="168"/>
                  </a:cubicBezTo>
                  <a:cubicBezTo>
                    <a:pt x="174" y="176"/>
                    <a:pt x="160" y="182"/>
                    <a:pt x="157" y="183"/>
                  </a:cubicBezTo>
                  <a:cubicBezTo>
                    <a:pt x="153" y="184"/>
                    <a:pt x="150" y="186"/>
                    <a:pt x="147" y="188"/>
                  </a:cubicBezTo>
                  <a:cubicBezTo>
                    <a:pt x="223" y="220"/>
                    <a:pt x="223" y="220"/>
                    <a:pt x="223" y="220"/>
                  </a:cubicBezTo>
                  <a:cubicBezTo>
                    <a:pt x="264" y="162"/>
                    <a:pt x="264" y="162"/>
                    <a:pt x="264" y="162"/>
                  </a:cubicBezTo>
                  <a:cubicBezTo>
                    <a:pt x="267" y="163"/>
                    <a:pt x="270" y="163"/>
                    <a:pt x="273" y="164"/>
                  </a:cubicBezTo>
                  <a:cubicBezTo>
                    <a:pt x="277" y="166"/>
                    <a:pt x="280" y="170"/>
                    <a:pt x="282" y="172"/>
                  </a:cubicBezTo>
                  <a:cubicBezTo>
                    <a:pt x="283" y="175"/>
                    <a:pt x="290" y="184"/>
                    <a:pt x="299" y="188"/>
                  </a:cubicBezTo>
                  <a:cubicBezTo>
                    <a:pt x="317" y="195"/>
                    <a:pt x="337" y="190"/>
                    <a:pt x="345" y="178"/>
                  </a:cubicBezTo>
                  <a:cubicBezTo>
                    <a:pt x="353" y="166"/>
                    <a:pt x="346" y="151"/>
                    <a:pt x="329" y="144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5">
                    <a:shade val="30000"/>
                    <a:satMod val="115000"/>
                  </a:schemeClr>
                </a:gs>
                <a:gs pos="50000">
                  <a:schemeClr val="accent5">
                    <a:shade val="67500"/>
                    <a:satMod val="115000"/>
                  </a:schemeClr>
                </a:gs>
                <a:gs pos="100000">
                  <a:schemeClr val="accent5"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31" name="Freeform 35"/>
            <p:cNvSpPr>
              <a:spLocks/>
            </p:cNvSpPr>
            <p:nvPr/>
          </p:nvSpPr>
          <p:spPr bwMode="auto">
            <a:xfrm rot="20931781">
              <a:off x="4240023" y="3390031"/>
              <a:ext cx="390420" cy="881764"/>
            </a:xfrm>
            <a:custGeom>
              <a:avLst/>
              <a:gdLst/>
              <a:ahLst/>
              <a:cxnLst>
                <a:cxn ang="0">
                  <a:pos x="84" y="35"/>
                </a:cxn>
                <a:cxn ang="0">
                  <a:pos x="0" y="0"/>
                </a:cxn>
                <a:cxn ang="0">
                  <a:pos x="0" y="53"/>
                </a:cxn>
                <a:cxn ang="0">
                  <a:pos x="0" y="94"/>
                </a:cxn>
                <a:cxn ang="0">
                  <a:pos x="0" y="155"/>
                </a:cxn>
                <a:cxn ang="0">
                  <a:pos x="0" y="155"/>
                </a:cxn>
                <a:cxn ang="0">
                  <a:pos x="84" y="190"/>
                </a:cxn>
                <a:cxn ang="0">
                  <a:pos x="84" y="190"/>
                </a:cxn>
                <a:cxn ang="0">
                  <a:pos x="84" y="176"/>
                </a:cxn>
                <a:cxn ang="0">
                  <a:pos x="84" y="173"/>
                </a:cxn>
                <a:cxn ang="0">
                  <a:pos x="84" y="53"/>
                </a:cxn>
                <a:cxn ang="0">
                  <a:pos x="84" y="34"/>
                </a:cxn>
                <a:cxn ang="0">
                  <a:pos x="84" y="35"/>
                </a:cxn>
              </a:cxnLst>
              <a:rect l="0" t="0" r="r" b="b"/>
              <a:pathLst>
                <a:path w="84" h="190">
                  <a:moveTo>
                    <a:pt x="84" y="35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53"/>
                    <a:pt x="0" y="53"/>
                    <a:pt x="0" y="53"/>
                  </a:cubicBezTo>
                  <a:cubicBezTo>
                    <a:pt x="0" y="94"/>
                    <a:pt x="0" y="94"/>
                    <a:pt x="0" y="94"/>
                  </a:cubicBezTo>
                  <a:cubicBezTo>
                    <a:pt x="0" y="155"/>
                    <a:pt x="0" y="155"/>
                    <a:pt x="0" y="155"/>
                  </a:cubicBezTo>
                  <a:cubicBezTo>
                    <a:pt x="0" y="155"/>
                    <a:pt x="0" y="155"/>
                    <a:pt x="0" y="155"/>
                  </a:cubicBezTo>
                  <a:cubicBezTo>
                    <a:pt x="84" y="190"/>
                    <a:pt x="84" y="190"/>
                    <a:pt x="84" y="190"/>
                  </a:cubicBezTo>
                  <a:cubicBezTo>
                    <a:pt x="84" y="190"/>
                    <a:pt x="84" y="190"/>
                    <a:pt x="84" y="190"/>
                  </a:cubicBezTo>
                  <a:cubicBezTo>
                    <a:pt x="84" y="176"/>
                    <a:pt x="84" y="176"/>
                    <a:pt x="84" y="176"/>
                  </a:cubicBezTo>
                  <a:cubicBezTo>
                    <a:pt x="84" y="175"/>
                    <a:pt x="84" y="174"/>
                    <a:pt x="84" y="173"/>
                  </a:cubicBezTo>
                  <a:cubicBezTo>
                    <a:pt x="84" y="53"/>
                    <a:pt x="84" y="53"/>
                    <a:pt x="84" y="53"/>
                  </a:cubicBezTo>
                  <a:cubicBezTo>
                    <a:pt x="84" y="34"/>
                    <a:pt x="84" y="34"/>
                    <a:pt x="84" y="34"/>
                  </a:cubicBezTo>
                  <a:cubicBezTo>
                    <a:pt x="84" y="35"/>
                    <a:pt x="84" y="35"/>
                    <a:pt x="84" y="35"/>
                  </a:cubicBez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32" name="Freeform 36"/>
            <p:cNvSpPr>
              <a:spLocks/>
            </p:cNvSpPr>
            <p:nvPr/>
          </p:nvSpPr>
          <p:spPr bwMode="auto">
            <a:xfrm rot="20931781">
              <a:off x="4604412" y="3246577"/>
              <a:ext cx="390420" cy="883093"/>
            </a:xfrm>
            <a:custGeom>
              <a:avLst/>
              <a:gdLst/>
              <a:ahLst/>
              <a:cxnLst>
                <a:cxn ang="0">
                  <a:pos x="59" y="7"/>
                </a:cxn>
                <a:cxn ang="0">
                  <a:pos x="6" y="19"/>
                </a:cxn>
                <a:cxn ang="0">
                  <a:pos x="1" y="39"/>
                </a:cxn>
                <a:cxn ang="0">
                  <a:pos x="3" y="42"/>
                </a:cxn>
                <a:cxn ang="0">
                  <a:pos x="1" y="50"/>
                </a:cxn>
                <a:cxn ang="0">
                  <a:pos x="1" y="50"/>
                </a:cxn>
                <a:cxn ang="0">
                  <a:pos x="1" y="69"/>
                </a:cxn>
                <a:cxn ang="0">
                  <a:pos x="1" y="190"/>
                </a:cxn>
                <a:cxn ang="0">
                  <a:pos x="1" y="190"/>
                </a:cxn>
                <a:cxn ang="0">
                  <a:pos x="6" y="175"/>
                </a:cxn>
                <a:cxn ang="0">
                  <a:pos x="40" y="160"/>
                </a:cxn>
                <a:cxn ang="0">
                  <a:pos x="40" y="67"/>
                </a:cxn>
                <a:cxn ang="0">
                  <a:pos x="49" y="61"/>
                </a:cxn>
                <a:cxn ang="0">
                  <a:pos x="70" y="50"/>
                </a:cxn>
                <a:cxn ang="0">
                  <a:pos x="73" y="47"/>
                </a:cxn>
                <a:cxn ang="0">
                  <a:pos x="59" y="7"/>
                </a:cxn>
              </a:cxnLst>
              <a:rect l="0" t="0" r="r" b="b"/>
              <a:pathLst>
                <a:path w="84" h="190">
                  <a:moveTo>
                    <a:pt x="59" y="7"/>
                  </a:moveTo>
                  <a:cubicBezTo>
                    <a:pt x="41" y="0"/>
                    <a:pt x="17" y="5"/>
                    <a:pt x="6" y="19"/>
                  </a:cubicBezTo>
                  <a:cubicBezTo>
                    <a:pt x="1" y="25"/>
                    <a:pt x="0" y="33"/>
                    <a:pt x="1" y="39"/>
                  </a:cubicBezTo>
                  <a:cubicBezTo>
                    <a:pt x="2" y="40"/>
                    <a:pt x="2" y="41"/>
                    <a:pt x="3" y="42"/>
                  </a:cubicBezTo>
                  <a:cubicBezTo>
                    <a:pt x="3" y="45"/>
                    <a:pt x="2" y="48"/>
                    <a:pt x="1" y="50"/>
                  </a:cubicBezTo>
                  <a:cubicBezTo>
                    <a:pt x="1" y="50"/>
                    <a:pt x="1" y="50"/>
                    <a:pt x="1" y="50"/>
                  </a:cubicBezTo>
                  <a:cubicBezTo>
                    <a:pt x="1" y="69"/>
                    <a:pt x="1" y="69"/>
                    <a:pt x="1" y="69"/>
                  </a:cubicBezTo>
                  <a:cubicBezTo>
                    <a:pt x="1" y="190"/>
                    <a:pt x="1" y="190"/>
                    <a:pt x="1" y="190"/>
                  </a:cubicBezTo>
                  <a:cubicBezTo>
                    <a:pt x="1" y="190"/>
                    <a:pt x="1" y="190"/>
                    <a:pt x="1" y="190"/>
                  </a:cubicBezTo>
                  <a:cubicBezTo>
                    <a:pt x="1" y="185"/>
                    <a:pt x="2" y="180"/>
                    <a:pt x="6" y="175"/>
                  </a:cubicBezTo>
                  <a:cubicBezTo>
                    <a:pt x="14" y="165"/>
                    <a:pt x="27" y="160"/>
                    <a:pt x="40" y="160"/>
                  </a:cubicBezTo>
                  <a:cubicBezTo>
                    <a:pt x="40" y="67"/>
                    <a:pt x="40" y="67"/>
                    <a:pt x="40" y="67"/>
                  </a:cubicBezTo>
                  <a:cubicBezTo>
                    <a:pt x="42" y="64"/>
                    <a:pt x="46" y="62"/>
                    <a:pt x="49" y="61"/>
                  </a:cubicBezTo>
                  <a:cubicBezTo>
                    <a:pt x="53" y="60"/>
                    <a:pt x="63" y="56"/>
                    <a:pt x="70" y="50"/>
                  </a:cubicBezTo>
                  <a:cubicBezTo>
                    <a:pt x="71" y="49"/>
                    <a:pt x="72" y="48"/>
                    <a:pt x="73" y="47"/>
                  </a:cubicBezTo>
                  <a:cubicBezTo>
                    <a:pt x="84" y="32"/>
                    <a:pt x="78" y="15"/>
                    <a:pt x="59" y="7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5">
                    <a:lumMod val="75000"/>
                    <a:shade val="30000"/>
                    <a:satMod val="115000"/>
                  </a:schemeClr>
                </a:gs>
                <a:gs pos="50000">
                  <a:schemeClr val="accent5">
                    <a:lumMod val="75000"/>
                    <a:shade val="67500"/>
                    <a:satMod val="115000"/>
                  </a:schemeClr>
                </a:gs>
                <a:gs pos="100000">
                  <a:schemeClr val="accent5">
                    <a:lumMod val="75000"/>
                    <a:shade val="100000"/>
                    <a:satMod val="115000"/>
                  </a:schemeClr>
                </a:gs>
              </a:gsLst>
              <a:lin ang="10800000" scaled="1"/>
              <a:tileRect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33" name="Freeform 37"/>
            <p:cNvSpPr>
              <a:spLocks/>
            </p:cNvSpPr>
            <p:nvPr/>
          </p:nvSpPr>
          <p:spPr bwMode="auto">
            <a:xfrm rot="20931781">
              <a:off x="4846043" y="3520588"/>
              <a:ext cx="353237" cy="86848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66" y="108"/>
                </a:cxn>
                <a:cxn ang="0">
                  <a:pos x="266" y="654"/>
                </a:cxn>
                <a:cxn ang="0">
                  <a:pos x="0" y="542"/>
                </a:cxn>
                <a:cxn ang="0">
                  <a:pos x="0" y="0"/>
                </a:cxn>
              </a:cxnLst>
              <a:rect l="0" t="0" r="r" b="b"/>
              <a:pathLst>
                <a:path w="266" h="654">
                  <a:moveTo>
                    <a:pt x="0" y="0"/>
                  </a:moveTo>
                  <a:lnTo>
                    <a:pt x="266" y="108"/>
                  </a:lnTo>
                  <a:lnTo>
                    <a:pt x="266" y="654"/>
                  </a:lnTo>
                  <a:lnTo>
                    <a:pt x="0" y="54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42" name="Rectangle 41"/>
          <p:cNvSpPr/>
          <p:nvPr/>
        </p:nvSpPr>
        <p:spPr>
          <a:xfrm>
            <a:off x="0" y="-457200"/>
            <a:ext cx="9144000" cy="2133600"/>
          </a:xfrm>
          <a:prstGeom prst="rect">
            <a:avLst/>
          </a:prstGeom>
          <a:gradFill>
            <a:gsLst>
              <a:gs pos="54000">
                <a:schemeClr val="bg1">
                  <a:lumMod val="65000"/>
                  <a:alpha val="0"/>
                </a:schemeClr>
              </a:gs>
              <a:gs pos="100000">
                <a:srgbClr val="3A3A3A">
                  <a:alpha val="17000"/>
                </a:srgb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6" name="Straight Connector 45"/>
          <p:cNvCxnSpPr/>
          <p:nvPr/>
        </p:nvCxnSpPr>
        <p:spPr>
          <a:xfrm>
            <a:off x="4343400" y="3962400"/>
            <a:ext cx="2590800" cy="457200"/>
          </a:xfrm>
          <a:prstGeom prst="line">
            <a:avLst/>
          </a:prstGeom>
          <a:ln>
            <a:solidFill>
              <a:schemeClr val="tx1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Rectangle 46"/>
          <p:cNvSpPr/>
          <p:nvPr/>
        </p:nvSpPr>
        <p:spPr>
          <a:xfrm>
            <a:off x="6172200" y="4687669"/>
            <a:ext cx="2362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200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Lorem is simp dummy text of then and scrambled it to make a type specimen book. </a:t>
            </a:r>
          </a:p>
        </p:txBody>
      </p:sp>
      <p:sp>
        <p:nvSpPr>
          <p:cNvPr id="48" name="Rectangle 47"/>
          <p:cNvSpPr/>
          <p:nvPr/>
        </p:nvSpPr>
        <p:spPr>
          <a:xfrm>
            <a:off x="7086600" y="4343400"/>
            <a:ext cx="13716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400" kern="0" dirty="0" smtClean="0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굴림" charset="-127"/>
                <a:cs typeface="Arial" pitchFamily="34" charset="0"/>
              </a:rPr>
              <a:t>Example Text</a:t>
            </a:r>
          </a:p>
        </p:txBody>
      </p:sp>
    </p:spTree>
    <p:extLst>
      <p:ext uri="{BB962C8B-B14F-4D97-AF65-F5344CB8AC3E}">
        <p14:creationId xmlns:p14="http://schemas.microsoft.com/office/powerpoint/2010/main" val="1147502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crum Process">
  <a:themeElements>
    <a:clrScheme name="Custom 1">
      <a:dk1>
        <a:srgbClr val="383838"/>
      </a:dk1>
      <a:lt1>
        <a:sysClr val="window" lastClr="FFFFFF"/>
      </a:lt1>
      <a:dk2>
        <a:srgbClr val="CCCC00"/>
      </a:dk2>
      <a:lt2>
        <a:srgbClr val="FFFF00"/>
      </a:lt2>
      <a:accent1>
        <a:srgbClr val="00B0F0"/>
      </a:accent1>
      <a:accent2>
        <a:srgbClr val="0070C0"/>
      </a:accent2>
      <a:accent3>
        <a:srgbClr val="00EA1C"/>
      </a:accent3>
      <a:accent4>
        <a:srgbClr val="00B050"/>
      </a:accent4>
      <a:accent5>
        <a:srgbClr val="C00000"/>
      </a:accent5>
      <a:accent6>
        <a:srgbClr val="FF00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Scrum Process</Template>
  <TotalTime>4552004</TotalTime>
  <Words>25</Words>
  <Application>Microsoft Office PowerPoint</Application>
  <PresentationFormat>全屏显示(4:3)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5" baseType="lpstr">
      <vt:lpstr>굴림</vt:lpstr>
      <vt:lpstr>Arial</vt:lpstr>
      <vt:lpstr>Calibri</vt:lpstr>
      <vt:lpstr>Scrum Process</vt:lpstr>
      <vt:lpstr>PowerPoint 演示文稿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pptfans网</dc:title>
  <dc:subject>DG-关联</dc:subject>
  <dc:creator/>
  <cp:keywords>TZ-固定图形;XG-细微;KJ-3D;DH-静态</cp:keywords>
  <dc:description/>
  <cp:lastModifiedBy>Shiqing Tian</cp:lastModifiedBy>
  <cp:revision>383</cp:revision>
  <dcterms:created xsi:type="dcterms:W3CDTF">2010-07-23T09:33:49Z</dcterms:created>
  <dcterms:modified xsi:type="dcterms:W3CDTF">2014-02-11T05:56:57Z</dcterms:modified>
  <cp:category>UDi-逻辑图示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Slide 1</vt:lpwstr>
  </property>
  <property fmtid="{D5CDD505-2E9C-101B-9397-08002B2CF9AE}" pid="3" name="SlideDescription">
    <vt:lpwstr/>
  </property>
</Properties>
</file>