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8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ARCHITECTURE DIAGRAM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3" name="Freeform 24"/>
          <p:cNvSpPr>
            <a:spLocks/>
          </p:cNvSpPr>
          <p:nvPr/>
        </p:nvSpPr>
        <p:spPr bwMode="auto">
          <a:xfrm>
            <a:off x="881796" y="1280825"/>
            <a:ext cx="7509740" cy="1084162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0" y="410"/>
              </a:cxn>
              <a:cxn ang="0">
                <a:pos x="2879" y="410"/>
              </a:cxn>
              <a:cxn ang="0">
                <a:pos x="1440" y="0"/>
              </a:cxn>
            </a:cxnLst>
            <a:rect l="0" t="0" r="r" b="b"/>
            <a:pathLst>
              <a:path w="2879" h="410">
                <a:moveTo>
                  <a:pt x="1440" y="0"/>
                </a:moveTo>
                <a:lnTo>
                  <a:pt x="0" y="410"/>
                </a:lnTo>
                <a:lnTo>
                  <a:pt x="2879" y="410"/>
                </a:lnTo>
                <a:lnTo>
                  <a:pt x="1440" y="0"/>
                </a:ln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1207299" y="5029200"/>
            <a:ext cx="2145501" cy="380956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1033818" y="5463000"/>
            <a:ext cx="2234165" cy="3764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894284" y="5889600"/>
            <a:ext cx="2317811" cy="363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824441" y="1814250"/>
            <a:ext cx="3357180" cy="43090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15947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 rot="16200000">
            <a:off x="8083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90600" y="5508310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838200" y="5048423"/>
            <a:ext cx="28194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38200" y="5911510"/>
            <a:ext cx="21336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865800" y="2441187"/>
            <a:ext cx="3733800" cy="4398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600200" y="2521935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1" name="Rectangle 19"/>
          <p:cNvSpPr>
            <a:spLocks noChangeArrowheads="1"/>
          </p:cNvSpPr>
          <p:nvPr/>
        </p:nvSpPr>
        <p:spPr bwMode="auto">
          <a:xfrm>
            <a:off x="22241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 rot="16200000">
            <a:off x="14377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7" name="Rectangle 19"/>
          <p:cNvSpPr>
            <a:spLocks noChangeArrowheads="1"/>
          </p:cNvSpPr>
          <p:nvPr/>
        </p:nvSpPr>
        <p:spPr bwMode="auto">
          <a:xfrm>
            <a:off x="28487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 rot="16200000">
            <a:off x="20623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34600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 rot="16200000">
            <a:off x="26736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ectangle 19"/>
          <p:cNvSpPr>
            <a:spLocks noChangeArrowheads="1"/>
          </p:cNvSpPr>
          <p:nvPr/>
        </p:nvSpPr>
        <p:spPr bwMode="auto">
          <a:xfrm>
            <a:off x="40499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 rot="16200000">
            <a:off x="32635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Rectangle 19"/>
          <p:cNvSpPr>
            <a:spLocks noChangeArrowheads="1"/>
          </p:cNvSpPr>
          <p:nvPr/>
        </p:nvSpPr>
        <p:spPr bwMode="auto">
          <a:xfrm>
            <a:off x="46793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 rot="16200000">
            <a:off x="38929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ectangle 19"/>
          <p:cNvSpPr>
            <a:spLocks noChangeArrowheads="1"/>
          </p:cNvSpPr>
          <p:nvPr/>
        </p:nvSpPr>
        <p:spPr bwMode="auto">
          <a:xfrm>
            <a:off x="5303953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 rot="16200000">
            <a:off x="4517570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2" name="Rectangle 19"/>
          <p:cNvSpPr>
            <a:spLocks noChangeArrowheads="1"/>
          </p:cNvSpPr>
          <p:nvPr/>
        </p:nvSpPr>
        <p:spPr bwMode="auto">
          <a:xfrm>
            <a:off x="59152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6200000">
            <a:off x="51288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Rectangle 19"/>
          <p:cNvSpPr>
            <a:spLocks noChangeArrowheads="1"/>
          </p:cNvSpPr>
          <p:nvPr/>
        </p:nvSpPr>
        <p:spPr bwMode="auto">
          <a:xfrm>
            <a:off x="65098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 rot="16200000">
            <a:off x="57234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8" name="Rectangle 19"/>
          <p:cNvSpPr>
            <a:spLocks noChangeArrowheads="1"/>
          </p:cNvSpPr>
          <p:nvPr/>
        </p:nvSpPr>
        <p:spPr bwMode="auto">
          <a:xfrm>
            <a:off x="7117637" y="2957225"/>
            <a:ext cx="493684" cy="199644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 rot="16200000">
            <a:off x="6331254" y="3855272"/>
            <a:ext cx="2133699" cy="338554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3431499" y="5029200"/>
            <a:ext cx="2407701" cy="380956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3387618" y="5463000"/>
            <a:ext cx="2487582" cy="3764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3357284" y="5889600"/>
            <a:ext cx="2561116" cy="363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5893899" y="5029200"/>
            <a:ext cx="2145501" cy="380956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8"/>
          <p:cNvSpPr>
            <a:spLocks noChangeArrowheads="1"/>
          </p:cNvSpPr>
          <p:nvPr/>
        </p:nvSpPr>
        <p:spPr bwMode="auto">
          <a:xfrm>
            <a:off x="5933418" y="5463000"/>
            <a:ext cx="2234165" cy="3764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5992484" y="5889600"/>
            <a:ext cx="2317811" cy="3636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21800" y="5048423"/>
            <a:ext cx="19170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86400" y="5508310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517800" y="5911510"/>
            <a:ext cx="21336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08400" y="5048423"/>
            <a:ext cx="19170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980200" y="5508310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73400" y="5911510"/>
            <a:ext cx="21336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648200" y="2441187"/>
            <a:ext cx="3733800" cy="439838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55000" y="2521935"/>
            <a:ext cx="2397281" cy="359090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cs typeface="Arial" pitchFamily="34" charset="0"/>
              </a:rPr>
              <a:t>Your Text Here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6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4559612</TotalTime>
  <Words>51</Words>
  <Application>Microsoft Office PowerPoint</Application>
  <PresentationFormat>全屏显示(4:3)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TZ-手动增减;XG-细微;KJ-平面;DH-静态</cp:keywords>
  <dc:description/>
  <cp:lastModifiedBy>Shiqing Tian</cp:lastModifiedBy>
  <cp:revision>1745</cp:revision>
  <dcterms:created xsi:type="dcterms:W3CDTF">2010-07-23T09:33:49Z</dcterms:created>
  <dcterms:modified xsi:type="dcterms:W3CDTF">2014-02-11T05:57:03Z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