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3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69000">
              <a:schemeClr val="bg1">
                <a:lumMod val="85000"/>
              </a:schemeClr>
            </a:gs>
            <a:gs pos="71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229100" y="0"/>
            <a:ext cx="3517900" cy="6858000"/>
          </a:xfrm>
          <a:prstGeom prst="rect">
            <a:avLst/>
          </a:pr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2000">
                <a:srgbClr val="3A3A3A">
                  <a:shade val="67500"/>
                  <a:satMod val="115000"/>
                </a:srgbClr>
              </a:gs>
              <a:gs pos="96000">
                <a:srgbClr val="3A3A3A">
                  <a:shade val="100000"/>
                  <a:satMod val="115000"/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381000" y="228600"/>
            <a:ext cx="426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95800" y="43434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grpSp>
        <p:nvGrpSpPr>
          <p:cNvPr id="2" name="Group 26"/>
          <p:cNvGrpSpPr/>
          <p:nvPr/>
        </p:nvGrpSpPr>
        <p:grpSpPr>
          <a:xfrm>
            <a:off x="-529870" y="3024650"/>
            <a:ext cx="10207270" cy="1013854"/>
            <a:chOff x="-2807028" y="3352800"/>
            <a:chExt cx="12805787" cy="1271954"/>
          </a:xfrm>
        </p:grpSpPr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5613400" y="3352800"/>
              <a:ext cx="1921559" cy="127195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20000"/>
                    <a:lumOff val="80000"/>
                  </a:schemeClr>
                </a:gs>
                <a:gs pos="23000">
                  <a:schemeClr val="accent5">
                    <a:lumMod val="50000"/>
                  </a:schemeClr>
                </a:gs>
                <a:gs pos="76000">
                  <a:schemeClr val="accent5">
                    <a:lumMod val="5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-1641412" y="3352800"/>
              <a:ext cx="1921559" cy="127195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-1271183" y="3727573"/>
              <a:ext cx="1192458" cy="531495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793471" y="3352800"/>
              <a:ext cx="1921559" cy="127195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163700" y="3727573"/>
              <a:ext cx="1192458" cy="531495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-419428" y="3777542"/>
              <a:ext cx="1862504" cy="429285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3200400" y="3352800"/>
              <a:ext cx="1921559" cy="127195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20000"/>
                    <a:lumOff val="80000"/>
                  </a:schemeClr>
                </a:gs>
                <a:gs pos="23000">
                  <a:schemeClr val="accent5">
                    <a:lumMod val="50000"/>
                  </a:schemeClr>
                </a:gs>
                <a:gs pos="76000">
                  <a:schemeClr val="accent5">
                    <a:lumMod val="5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3570629" y="3727573"/>
              <a:ext cx="1192458" cy="531495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accent5">
                      <a:lumMod val="60000"/>
                      <a:lumOff val="40000"/>
                    </a:schemeClr>
                  </a:gs>
                  <a:gs pos="50000">
                    <a:schemeClr val="bg1"/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1987501" y="3777542"/>
              <a:ext cx="1862504" cy="429285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-2807028" y="3777542"/>
              <a:ext cx="1862504" cy="429285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4431972" y="3777542"/>
              <a:ext cx="1862504" cy="429285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accent5">
                    <a:lumMod val="50000"/>
                  </a:schemeClr>
                </a:gs>
                <a:gs pos="95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accent5">
                      <a:lumMod val="5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8077200" y="3352800"/>
              <a:ext cx="1921559" cy="127195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6934200" y="3777542"/>
              <a:ext cx="1862504" cy="429285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1">
                    <a:lumMod val="50000"/>
                  </a:schemeClr>
                </a:gs>
                <a:gs pos="95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38100">
              <a:gradFill>
                <a:gsLst>
                  <a:gs pos="0">
                    <a:schemeClr val="bg1"/>
                  </a:gs>
                  <a:gs pos="50000">
                    <a:schemeClr val="tx1">
                      <a:lumMod val="7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572000" y="51054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3" name="Rectangle 32"/>
          <p:cNvSpPr/>
          <p:nvPr/>
        </p:nvSpPr>
        <p:spPr>
          <a:xfrm flipH="1">
            <a:off x="4572000" y="563880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0600" y="2286000"/>
            <a:ext cx="2209800" cy="338554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 </a:t>
            </a:r>
          </a:p>
        </p:txBody>
      </p:sp>
    </p:spTree>
    <p:extLst>
      <p:ext uri="{BB962C8B-B14F-4D97-AF65-F5344CB8AC3E}">
        <p14:creationId xmlns:p14="http://schemas.microsoft.com/office/powerpoint/2010/main" val="28739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52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