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E58402-3818-4904-8939-2EE78C97B27B}" type="datetimeFigureOut">
              <a:rPr lang="en-US"/>
              <a:pPr>
                <a:defRPr/>
              </a:pPr>
              <a:t>2/11/2014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FFAE7F-05CE-4029-AE87-7E985C7C87C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7000">
              <a:schemeClr val="bg1">
                <a:tint val="80000"/>
                <a:satMod val="300000"/>
              </a:schemeClr>
            </a:gs>
            <a:gs pos="56000">
              <a:schemeClr val="bg1">
                <a:lumMod val="85000"/>
              </a:schemeClr>
            </a:gs>
            <a:gs pos="57000">
              <a:schemeClr val="bg1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C430323-E022-46C4-8466-6DF4C317887D}" type="datetimeFigureOut">
              <a:rPr lang="en-US"/>
              <a:pPr>
                <a:defRPr/>
              </a:pPr>
              <a:t>2/11/2014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10187B8-A45A-4312-B07C-26431861720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671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4000">
              <a:schemeClr val="bg1">
                <a:tint val="80000"/>
                <a:satMod val="300000"/>
              </a:schemeClr>
            </a:gs>
            <a:gs pos="68000">
              <a:schemeClr val="bg1">
                <a:lumMod val="75000"/>
              </a:schemeClr>
            </a:gs>
            <a:gs pos="78000">
              <a:schemeClr val="bg1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Freeform 6"/>
          <p:cNvSpPr>
            <a:spLocks noEditPoints="1"/>
          </p:cNvSpPr>
          <p:nvPr/>
        </p:nvSpPr>
        <p:spPr bwMode="auto">
          <a:xfrm flipH="1">
            <a:off x="-727534" y="3366705"/>
            <a:ext cx="1521183" cy="1006930"/>
          </a:xfrm>
          <a:custGeom>
            <a:avLst/>
            <a:gdLst/>
            <a:ahLst/>
            <a:cxnLst>
              <a:cxn ang="0">
                <a:pos x="281" y="0"/>
              </a:cxn>
              <a:cxn ang="0">
                <a:pos x="78" y="0"/>
              </a:cxn>
              <a:cxn ang="0">
                <a:pos x="0" y="78"/>
              </a:cxn>
              <a:cxn ang="0">
                <a:pos x="0" y="160"/>
              </a:cxn>
              <a:cxn ang="0">
                <a:pos x="78" y="237"/>
              </a:cxn>
              <a:cxn ang="0">
                <a:pos x="281" y="237"/>
              </a:cxn>
              <a:cxn ang="0">
                <a:pos x="358" y="160"/>
              </a:cxn>
              <a:cxn ang="0">
                <a:pos x="358" y="78"/>
              </a:cxn>
              <a:cxn ang="0">
                <a:pos x="281" y="0"/>
              </a:cxn>
              <a:cxn ang="0">
                <a:pos x="291" y="145"/>
              </a:cxn>
              <a:cxn ang="0">
                <a:pos x="264" y="169"/>
              </a:cxn>
              <a:cxn ang="0">
                <a:pos x="96" y="169"/>
              </a:cxn>
              <a:cxn ang="0">
                <a:pos x="69" y="145"/>
              </a:cxn>
              <a:cxn ang="0">
                <a:pos x="69" y="93"/>
              </a:cxn>
              <a:cxn ang="0">
                <a:pos x="96" y="70"/>
              </a:cxn>
              <a:cxn ang="0">
                <a:pos x="264" y="70"/>
              </a:cxn>
              <a:cxn ang="0">
                <a:pos x="291" y="93"/>
              </a:cxn>
              <a:cxn ang="0">
                <a:pos x="291" y="145"/>
              </a:cxn>
            </a:cxnLst>
            <a:rect l="0" t="0" r="r" b="b"/>
            <a:pathLst>
              <a:path w="358" h="237">
                <a:moveTo>
                  <a:pt x="281" y="0"/>
                </a:moveTo>
                <a:cubicBezTo>
                  <a:pt x="78" y="0"/>
                  <a:pt x="78" y="0"/>
                  <a:pt x="78" y="0"/>
                </a:cubicBezTo>
                <a:cubicBezTo>
                  <a:pt x="35" y="0"/>
                  <a:pt x="0" y="35"/>
                  <a:pt x="0" y="78"/>
                </a:cubicBezTo>
                <a:cubicBezTo>
                  <a:pt x="0" y="160"/>
                  <a:pt x="0" y="160"/>
                  <a:pt x="0" y="160"/>
                </a:cubicBezTo>
                <a:cubicBezTo>
                  <a:pt x="0" y="203"/>
                  <a:pt x="35" y="237"/>
                  <a:pt x="78" y="237"/>
                </a:cubicBezTo>
                <a:cubicBezTo>
                  <a:pt x="281" y="237"/>
                  <a:pt x="281" y="237"/>
                  <a:pt x="281" y="237"/>
                </a:cubicBezTo>
                <a:cubicBezTo>
                  <a:pt x="324" y="237"/>
                  <a:pt x="358" y="203"/>
                  <a:pt x="358" y="160"/>
                </a:cubicBezTo>
                <a:cubicBezTo>
                  <a:pt x="358" y="78"/>
                  <a:pt x="358" y="78"/>
                  <a:pt x="358" y="78"/>
                </a:cubicBezTo>
                <a:cubicBezTo>
                  <a:pt x="358" y="35"/>
                  <a:pt x="324" y="0"/>
                  <a:pt x="281" y="0"/>
                </a:cubicBezTo>
                <a:close/>
                <a:moveTo>
                  <a:pt x="291" y="145"/>
                </a:moveTo>
                <a:cubicBezTo>
                  <a:pt x="291" y="158"/>
                  <a:pt x="279" y="169"/>
                  <a:pt x="264" y="169"/>
                </a:cubicBezTo>
                <a:cubicBezTo>
                  <a:pt x="96" y="169"/>
                  <a:pt x="96" y="169"/>
                  <a:pt x="96" y="169"/>
                </a:cubicBezTo>
                <a:cubicBezTo>
                  <a:pt x="81" y="169"/>
                  <a:pt x="69" y="158"/>
                  <a:pt x="69" y="145"/>
                </a:cubicBezTo>
                <a:cubicBezTo>
                  <a:pt x="69" y="93"/>
                  <a:pt x="69" y="93"/>
                  <a:pt x="69" y="93"/>
                </a:cubicBezTo>
                <a:cubicBezTo>
                  <a:pt x="69" y="80"/>
                  <a:pt x="81" y="70"/>
                  <a:pt x="96" y="70"/>
                </a:cubicBezTo>
                <a:cubicBezTo>
                  <a:pt x="264" y="70"/>
                  <a:pt x="264" y="70"/>
                  <a:pt x="264" y="70"/>
                </a:cubicBezTo>
                <a:cubicBezTo>
                  <a:pt x="279" y="70"/>
                  <a:pt x="291" y="80"/>
                  <a:pt x="291" y="93"/>
                </a:cubicBezTo>
                <a:lnTo>
                  <a:pt x="291" y="145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75000"/>
                </a:schemeClr>
              </a:gs>
              <a:gs pos="23000">
                <a:schemeClr val="tx1">
                  <a:lumMod val="75000"/>
                </a:schemeClr>
              </a:gs>
              <a:gs pos="76000">
                <a:srgbClr val="3A3A3A"/>
              </a:gs>
              <a:gs pos="100000">
                <a:schemeClr val="bg1">
                  <a:lumMod val="65000"/>
                </a:schemeClr>
              </a:gs>
            </a:gsLst>
            <a:lin ang="5400000" scaled="0"/>
            <a:tileRect/>
          </a:gradFill>
          <a:ln w="38100">
            <a:gradFill>
              <a:gsLst>
                <a:gs pos="0">
                  <a:srgbClr val="4D4D4D"/>
                </a:gs>
                <a:gs pos="50000">
                  <a:schemeClr val="bg1">
                    <a:lumMod val="50000"/>
                  </a:schemeClr>
                </a:gs>
                <a:gs pos="100000">
                  <a:srgbClr val="3A3A3A"/>
                </a:gs>
              </a:gsLst>
              <a:lin ang="5400000" scaled="0"/>
            </a:gra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327" name="AutoShape 64"/>
          <p:cNvSpPr>
            <a:spLocks noChangeArrowheads="1"/>
          </p:cNvSpPr>
          <p:nvPr/>
        </p:nvSpPr>
        <p:spPr bwMode="gray">
          <a:xfrm>
            <a:off x="457200" y="228600"/>
            <a:ext cx="5638800" cy="609600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smtClean="0">
                <a:solidFill>
                  <a:schemeClr val="tx1">
                    <a:lumMod val="50000"/>
                  </a:schemeClr>
                </a:solidFill>
              </a:rPr>
              <a:t>Chain </a:t>
            </a:r>
            <a:r>
              <a:rPr lang="en-US" sz="2800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– Your Text Here</a:t>
            </a:r>
          </a:p>
        </p:txBody>
      </p:sp>
      <p:grpSp>
        <p:nvGrpSpPr>
          <p:cNvPr id="41" name="Group 40"/>
          <p:cNvGrpSpPr/>
          <p:nvPr/>
        </p:nvGrpSpPr>
        <p:grpSpPr>
          <a:xfrm>
            <a:off x="4951414" y="2831302"/>
            <a:ext cx="2058986" cy="2064582"/>
            <a:chOff x="4191000" y="3733800"/>
            <a:chExt cx="1751013" cy="1755775"/>
          </a:xfrm>
          <a:effectLst/>
        </p:grpSpPr>
        <p:sp>
          <p:nvSpPr>
            <p:cNvPr id="1040" name="Freeform 16"/>
            <p:cNvSpPr>
              <a:spLocks noEditPoints="1"/>
            </p:cNvSpPr>
            <p:nvPr/>
          </p:nvSpPr>
          <p:spPr bwMode="auto">
            <a:xfrm>
              <a:off x="4191000" y="3733800"/>
              <a:ext cx="1751013" cy="1755775"/>
            </a:xfrm>
            <a:custGeom>
              <a:avLst/>
              <a:gdLst/>
              <a:ahLst/>
              <a:cxnLst>
                <a:cxn ang="0">
                  <a:pos x="233" y="0"/>
                </a:cxn>
                <a:cxn ang="0">
                  <a:pos x="0" y="234"/>
                </a:cxn>
                <a:cxn ang="0">
                  <a:pos x="233" y="468"/>
                </a:cxn>
                <a:cxn ang="0">
                  <a:pos x="467" y="234"/>
                </a:cxn>
                <a:cxn ang="0">
                  <a:pos x="233" y="0"/>
                </a:cxn>
                <a:cxn ang="0">
                  <a:pos x="233" y="384"/>
                </a:cxn>
                <a:cxn ang="0">
                  <a:pos x="84" y="234"/>
                </a:cxn>
                <a:cxn ang="0">
                  <a:pos x="233" y="84"/>
                </a:cxn>
                <a:cxn ang="0">
                  <a:pos x="383" y="234"/>
                </a:cxn>
                <a:cxn ang="0">
                  <a:pos x="233" y="384"/>
                </a:cxn>
              </a:cxnLst>
              <a:rect l="0" t="0" r="r" b="b"/>
              <a:pathLst>
                <a:path w="467" h="468">
                  <a:moveTo>
                    <a:pt x="233" y="0"/>
                  </a:moveTo>
                  <a:cubicBezTo>
                    <a:pt x="104" y="0"/>
                    <a:pt x="0" y="105"/>
                    <a:pt x="0" y="234"/>
                  </a:cubicBezTo>
                  <a:cubicBezTo>
                    <a:pt x="0" y="363"/>
                    <a:pt x="104" y="468"/>
                    <a:pt x="233" y="468"/>
                  </a:cubicBezTo>
                  <a:cubicBezTo>
                    <a:pt x="363" y="468"/>
                    <a:pt x="467" y="363"/>
                    <a:pt x="467" y="234"/>
                  </a:cubicBezTo>
                  <a:cubicBezTo>
                    <a:pt x="467" y="105"/>
                    <a:pt x="363" y="0"/>
                    <a:pt x="233" y="0"/>
                  </a:cubicBezTo>
                  <a:close/>
                  <a:moveTo>
                    <a:pt x="233" y="384"/>
                  </a:moveTo>
                  <a:cubicBezTo>
                    <a:pt x="151" y="384"/>
                    <a:pt x="84" y="317"/>
                    <a:pt x="84" y="234"/>
                  </a:cubicBezTo>
                  <a:cubicBezTo>
                    <a:pt x="84" y="151"/>
                    <a:pt x="151" y="84"/>
                    <a:pt x="233" y="84"/>
                  </a:cubicBezTo>
                  <a:cubicBezTo>
                    <a:pt x="316" y="84"/>
                    <a:pt x="383" y="151"/>
                    <a:pt x="383" y="234"/>
                  </a:cubicBezTo>
                  <a:cubicBezTo>
                    <a:pt x="383" y="317"/>
                    <a:pt x="316" y="384"/>
                    <a:pt x="233" y="384"/>
                  </a:cubicBezTo>
                  <a:close/>
                </a:path>
              </a:pathLst>
            </a:custGeom>
            <a:gradFill flip="none" rotWithShape="1">
              <a:gsLst>
                <a:gs pos="90000">
                  <a:schemeClr val="accent1">
                    <a:lumMod val="75000"/>
                  </a:schemeClr>
                </a:gs>
                <a:gs pos="62000">
                  <a:schemeClr val="accent2">
                    <a:lumMod val="75000"/>
                  </a:schemeClr>
                </a:gs>
                <a:gs pos="46000">
                  <a:schemeClr val="accent2">
                    <a:lumMod val="40000"/>
                    <a:lumOff val="6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38100">
              <a:gradFill>
                <a:gsLst>
                  <a:gs pos="0">
                    <a:schemeClr val="accent1">
                      <a:lumMod val="75000"/>
                    </a:schemeClr>
                  </a:gs>
                  <a:gs pos="100000">
                    <a:schemeClr val="accent2">
                      <a:lumMod val="50000"/>
                    </a:schemeClr>
                  </a:gs>
                </a:gsLst>
                <a:lin ang="5400000" scaled="0"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41" name="Oval 17"/>
            <p:cNvSpPr>
              <a:spLocks noChangeArrowheads="1"/>
            </p:cNvSpPr>
            <p:nvPr/>
          </p:nvSpPr>
          <p:spPr bwMode="auto">
            <a:xfrm>
              <a:off x="4506912" y="4048125"/>
              <a:ext cx="1120775" cy="1125538"/>
            </a:xfrm>
            <a:prstGeom prst="ellipse">
              <a:avLst/>
            </a:prstGeom>
            <a:solidFill>
              <a:srgbClr val="FFFFFF"/>
            </a:solidFill>
            <a:ln w="57150">
              <a:gradFill>
                <a:gsLst>
                  <a:gs pos="0">
                    <a:schemeClr val="accent2">
                      <a:lumMod val="50000"/>
                    </a:schemeClr>
                  </a:gs>
                  <a:gs pos="100000">
                    <a:schemeClr val="accent2">
                      <a:lumMod val="20000"/>
                      <a:lumOff val="80000"/>
                    </a:schemeClr>
                  </a:gs>
                </a:gsLst>
                <a:lin ang="5400000" scaled="0"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30" name="Freeform 6"/>
          <p:cNvSpPr>
            <a:spLocks noEditPoints="1"/>
          </p:cNvSpPr>
          <p:nvPr/>
        </p:nvSpPr>
        <p:spPr bwMode="auto">
          <a:xfrm flipH="1">
            <a:off x="3056427" y="3366705"/>
            <a:ext cx="1521183" cy="1006930"/>
          </a:xfrm>
          <a:custGeom>
            <a:avLst/>
            <a:gdLst/>
            <a:ahLst/>
            <a:cxnLst>
              <a:cxn ang="0">
                <a:pos x="281" y="0"/>
              </a:cxn>
              <a:cxn ang="0">
                <a:pos x="78" y="0"/>
              </a:cxn>
              <a:cxn ang="0">
                <a:pos x="0" y="78"/>
              </a:cxn>
              <a:cxn ang="0">
                <a:pos x="0" y="160"/>
              </a:cxn>
              <a:cxn ang="0">
                <a:pos x="78" y="237"/>
              </a:cxn>
              <a:cxn ang="0">
                <a:pos x="281" y="237"/>
              </a:cxn>
              <a:cxn ang="0">
                <a:pos x="358" y="160"/>
              </a:cxn>
              <a:cxn ang="0">
                <a:pos x="358" y="78"/>
              </a:cxn>
              <a:cxn ang="0">
                <a:pos x="281" y="0"/>
              </a:cxn>
              <a:cxn ang="0">
                <a:pos x="291" y="145"/>
              </a:cxn>
              <a:cxn ang="0">
                <a:pos x="264" y="169"/>
              </a:cxn>
              <a:cxn ang="0">
                <a:pos x="96" y="169"/>
              </a:cxn>
              <a:cxn ang="0">
                <a:pos x="69" y="145"/>
              </a:cxn>
              <a:cxn ang="0">
                <a:pos x="69" y="93"/>
              </a:cxn>
              <a:cxn ang="0">
                <a:pos x="96" y="70"/>
              </a:cxn>
              <a:cxn ang="0">
                <a:pos x="264" y="70"/>
              </a:cxn>
              <a:cxn ang="0">
                <a:pos x="291" y="93"/>
              </a:cxn>
              <a:cxn ang="0">
                <a:pos x="291" y="145"/>
              </a:cxn>
            </a:cxnLst>
            <a:rect l="0" t="0" r="r" b="b"/>
            <a:pathLst>
              <a:path w="358" h="237">
                <a:moveTo>
                  <a:pt x="281" y="0"/>
                </a:moveTo>
                <a:cubicBezTo>
                  <a:pt x="78" y="0"/>
                  <a:pt x="78" y="0"/>
                  <a:pt x="78" y="0"/>
                </a:cubicBezTo>
                <a:cubicBezTo>
                  <a:pt x="35" y="0"/>
                  <a:pt x="0" y="35"/>
                  <a:pt x="0" y="78"/>
                </a:cubicBezTo>
                <a:cubicBezTo>
                  <a:pt x="0" y="160"/>
                  <a:pt x="0" y="160"/>
                  <a:pt x="0" y="160"/>
                </a:cubicBezTo>
                <a:cubicBezTo>
                  <a:pt x="0" y="203"/>
                  <a:pt x="35" y="237"/>
                  <a:pt x="78" y="237"/>
                </a:cubicBezTo>
                <a:cubicBezTo>
                  <a:pt x="281" y="237"/>
                  <a:pt x="281" y="237"/>
                  <a:pt x="281" y="237"/>
                </a:cubicBezTo>
                <a:cubicBezTo>
                  <a:pt x="324" y="237"/>
                  <a:pt x="358" y="203"/>
                  <a:pt x="358" y="160"/>
                </a:cubicBezTo>
                <a:cubicBezTo>
                  <a:pt x="358" y="78"/>
                  <a:pt x="358" y="78"/>
                  <a:pt x="358" y="78"/>
                </a:cubicBezTo>
                <a:cubicBezTo>
                  <a:pt x="358" y="35"/>
                  <a:pt x="324" y="0"/>
                  <a:pt x="281" y="0"/>
                </a:cubicBezTo>
                <a:close/>
                <a:moveTo>
                  <a:pt x="291" y="145"/>
                </a:moveTo>
                <a:cubicBezTo>
                  <a:pt x="291" y="158"/>
                  <a:pt x="279" y="169"/>
                  <a:pt x="264" y="169"/>
                </a:cubicBezTo>
                <a:cubicBezTo>
                  <a:pt x="96" y="169"/>
                  <a:pt x="96" y="169"/>
                  <a:pt x="96" y="169"/>
                </a:cubicBezTo>
                <a:cubicBezTo>
                  <a:pt x="81" y="169"/>
                  <a:pt x="69" y="158"/>
                  <a:pt x="69" y="145"/>
                </a:cubicBezTo>
                <a:cubicBezTo>
                  <a:pt x="69" y="93"/>
                  <a:pt x="69" y="93"/>
                  <a:pt x="69" y="93"/>
                </a:cubicBezTo>
                <a:cubicBezTo>
                  <a:pt x="69" y="80"/>
                  <a:pt x="81" y="70"/>
                  <a:pt x="96" y="70"/>
                </a:cubicBezTo>
                <a:cubicBezTo>
                  <a:pt x="264" y="70"/>
                  <a:pt x="264" y="70"/>
                  <a:pt x="264" y="70"/>
                </a:cubicBezTo>
                <a:cubicBezTo>
                  <a:pt x="279" y="70"/>
                  <a:pt x="291" y="80"/>
                  <a:pt x="291" y="93"/>
                </a:cubicBezTo>
                <a:lnTo>
                  <a:pt x="291" y="145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75000"/>
                </a:schemeClr>
              </a:gs>
              <a:gs pos="23000">
                <a:schemeClr val="tx1">
                  <a:lumMod val="75000"/>
                </a:schemeClr>
              </a:gs>
              <a:gs pos="76000">
                <a:srgbClr val="3A3A3A"/>
              </a:gs>
              <a:gs pos="100000">
                <a:schemeClr val="bg1">
                  <a:lumMod val="65000"/>
                </a:schemeClr>
              </a:gs>
            </a:gsLst>
            <a:lin ang="5400000" scaled="0"/>
            <a:tileRect/>
          </a:gradFill>
          <a:ln w="38100">
            <a:gradFill>
              <a:gsLst>
                <a:gs pos="0">
                  <a:srgbClr val="4D4D4D"/>
                </a:gs>
                <a:gs pos="50000">
                  <a:schemeClr val="bg1">
                    <a:lumMod val="50000"/>
                  </a:schemeClr>
                </a:gs>
                <a:gs pos="100000">
                  <a:srgbClr val="3A3A3A"/>
                </a:gs>
              </a:gsLst>
              <a:lin ang="5400000" scaled="0"/>
            </a:gra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31" name="Freeform 7"/>
          <p:cNvSpPr>
            <a:spLocks/>
          </p:cNvSpPr>
          <p:nvPr/>
        </p:nvSpPr>
        <p:spPr bwMode="auto">
          <a:xfrm flipH="1">
            <a:off x="3340524" y="3663390"/>
            <a:ext cx="943998" cy="420753"/>
          </a:xfrm>
          <a:custGeom>
            <a:avLst/>
            <a:gdLst/>
            <a:ahLst/>
            <a:cxnLst>
              <a:cxn ang="0">
                <a:pos x="195" y="0"/>
              </a:cxn>
              <a:cxn ang="0">
                <a:pos x="27" y="0"/>
              </a:cxn>
              <a:cxn ang="0">
                <a:pos x="0" y="23"/>
              </a:cxn>
              <a:cxn ang="0">
                <a:pos x="0" y="75"/>
              </a:cxn>
              <a:cxn ang="0">
                <a:pos x="27" y="99"/>
              </a:cxn>
              <a:cxn ang="0">
                <a:pos x="195" y="99"/>
              </a:cxn>
              <a:cxn ang="0">
                <a:pos x="222" y="75"/>
              </a:cxn>
              <a:cxn ang="0">
                <a:pos x="222" y="23"/>
              </a:cxn>
              <a:cxn ang="0">
                <a:pos x="195" y="0"/>
              </a:cxn>
            </a:cxnLst>
            <a:rect l="0" t="0" r="r" b="b"/>
            <a:pathLst>
              <a:path w="222" h="99">
                <a:moveTo>
                  <a:pt x="195" y="0"/>
                </a:moveTo>
                <a:cubicBezTo>
                  <a:pt x="27" y="0"/>
                  <a:pt x="27" y="0"/>
                  <a:pt x="27" y="0"/>
                </a:cubicBezTo>
                <a:cubicBezTo>
                  <a:pt x="12" y="0"/>
                  <a:pt x="0" y="10"/>
                  <a:pt x="0" y="23"/>
                </a:cubicBezTo>
                <a:cubicBezTo>
                  <a:pt x="0" y="75"/>
                  <a:pt x="0" y="75"/>
                  <a:pt x="0" y="75"/>
                </a:cubicBezTo>
                <a:cubicBezTo>
                  <a:pt x="0" y="88"/>
                  <a:pt x="12" y="99"/>
                  <a:pt x="27" y="99"/>
                </a:cubicBezTo>
                <a:cubicBezTo>
                  <a:pt x="195" y="99"/>
                  <a:pt x="195" y="99"/>
                  <a:pt x="195" y="99"/>
                </a:cubicBezTo>
                <a:cubicBezTo>
                  <a:pt x="210" y="99"/>
                  <a:pt x="222" y="88"/>
                  <a:pt x="222" y="75"/>
                </a:cubicBezTo>
                <a:cubicBezTo>
                  <a:pt x="222" y="23"/>
                  <a:pt x="222" y="23"/>
                  <a:pt x="222" y="23"/>
                </a:cubicBezTo>
                <a:cubicBezTo>
                  <a:pt x="222" y="10"/>
                  <a:pt x="210" y="0"/>
                  <a:pt x="195" y="0"/>
                </a:cubicBezTo>
                <a:close/>
              </a:path>
            </a:pathLst>
          </a:custGeom>
          <a:noFill/>
          <a:ln w="38100">
            <a:gradFill>
              <a:gsLst>
                <a:gs pos="0">
                  <a:schemeClr val="bg1">
                    <a:lumMod val="50000"/>
                  </a:schemeClr>
                </a:gs>
                <a:gs pos="50000">
                  <a:schemeClr val="bg1"/>
                </a:gs>
                <a:gs pos="100000">
                  <a:srgbClr val="000000"/>
                </a:gs>
              </a:gsLst>
              <a:lin ang="5400000" scaled="0"/>
            </a:gra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32" name="Freeform 8"/>
          <p:cNvSpPr>
            <a:spLocks/>
          </p:cNvSpPr>
          <p:nvPr/>
        </p:nvSpPr>
        <p:spPr bwMode="auto">
          <a:xfrm flipH="1">
            <a:off x="4063357" y="3702948"/>
            <a:ext cx="1474433" cy="339839"/>
          </a:xfrm>
          <a:custGeom>
            <a:avLst/>
            <a:gdLst/>
            <a:ahLst/>
            <a:cxnLst>
              <a:cxn ang="0">
                <a:pos x="347" y="56"/>
              </a:cxn>
              <a:cxn ang="0">
                <a:pos x="323" y="80"/>
              </a:cxn>
              <a:cxn ang="0">
                <a:pos x="24" y="80"/>
              </a:cxn>
              <a:cxn ang="0">
                <a:pos x="0" y="56"/>
              </a:cxn>
              <a:cxn ang="0">
                <a:pos x="0" y="23"/>
              </a:cxn>
              <a:cxn ang="0">
                <a:pos x="24" y="0"/>
              </a:cxn>
              <a:cxn ang="0">
                <a:pos x="323" y="0"/>
              </a:cxn>
              <a:cxn ang="0">
                <a:pos x="347" y="23"/>
              </a:cxn>
              <a:cxn ang="0">
                <a:pos x="347" y="56"/>
              </a:cxn>
            </a:cxnLst>
            <a:rect l="0" t="0" r="r" b="b"/>
            <a:pathLst>
              <a:path w="347" h="80">
                <a:moveTo>
                  <a:pt x="347" y="56"/>
                </a:moveTo>
                <a:cubicBezTo>
                  <a:pt x="347" y="69"/>
                  <a:pt x="336" y="80"/>
                  <a:pt x="323" y="80"/>
                </a:cubicBezTo>
                <a:cubicBezTo>
                  <a:pt x="24" y="80"/>
                  <a:pt x="24" y="80"/>
                  <a:pt x="24" y="80"/>
                </a:cubicBezTo>
                <a:cubicBezTo>
                  <a:pt x="11" y="80"/>
                  <a:pt x="0" y="69"/>
                  <a:pt x="0" y="56"/>
                </a:cubicBezTo>
                <a:cubicBezTo>
                  <a:pt x="0" y="23"/>
                  <a:pt x="0" y="23"/>
                  <a:pt x="0" y="23"/>
                </a:cubicBezTo>
                <a:cubicBezTo>
                  <a:pt x="0" y="10"/>
                  <a:pt x="11" y="0"/>
                  <a:pt x="24" y="0"/>
                </a:cubicBezTo>
                <a:cubicBezTo>
                  <a:pt x="323" y="0"/>
                  <a:pt x="323" y="0"/>
                  <a:pt x="323" y="0"/>
                </a:cubicBezTo>
                <a:cubicBezTo>
                  <a:pt x="336" y="0"/>
                  <a:pt x="347" y="10"/>
                  <a:pt x="347" y="23"/>
                </a:cubicBezTo>
                <a:lnTo>
                  <a:pt x="347" y="56"/>
                </a:lnTo>
                <a:close/>
              </a:path>
            </a:pathLst>
          </a:custGeom>
          <a:gradFill flip="none" rotWithShape="1">
            <a:gsLst>
              <a:gs pos="0">
                <a:srgbClr val="3A3A3A">
                  <a:shade val="30000"/>
                  <a:satMod val="115000"/>
                </a:srgbClr>
              </a:gs>
              <a:gs pos="34000">
                <a:schemeClr val="bg1">
                  <a:lumMod val="95000"/>
                </a:schemeClr>
              </a:gs>
              <a:gs pos="67000">
                <a:schemeClr val="tx1">
                  <a:lumMod val="50000"/>
                </a:schemeClr>
              </a:gs>
              <a:gs pos="95000">
                <a:schemeClr val="bg1">
                  <a:lumMod val="50000"/>
                </a:schemeClr>
              </a:gs>
            </a:gsLst>
            <a:lin ang="5400000" scaled="1"/>
            <a:tileRect/>
          </a:gradFill>
          <a:ln w="38100">
            <a:gradFill>
              <a:gsLst>
                <a:gs pos="0">
                  <a:schemeClr val="bg1"/>
                </a:gs>
                <a:gs pos="50000">
                  <a:schemeClr val="tx1">
                    <a:lumMod val="75000"/>
                  </a:schemeClr>
                </a:gs>
                <a:gs pos="100000">
                  <a:schemeClr val="tx1">
                    <a:lumMod val="75000"/>
                  </a:schemeClr>
                </a:gs>
              </a:gsLst>
              <a:lin ang="5400000" scaled="0"/>
            </a:gra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6" name="Freeform 6"/>
          <p:cNvSpPr>
            <a:spLocks noEditPoints="1"/>
          </p:cNvSpPr>
          <p:nvPr/>
        </p:nvSpPr>
        <p:spPr bwMode="auto">
          <a:xfrm flipH="1">
            <a:off x="1152066" y="3366705"/>
            <a:ext cx="1521183" cy="1006930"/>
          </a:xfrm>
          <a:custGeom>
            <a:avLst/>
            <a:gdLst/>
            <a:ahLst/>
            <a:cxnLst>
              <a:cxn ang="0">
                <a:pos x="281" y="0"/>
              </a:cxn>
              <a:cxn ang="0">
                <a:pos x="78" y="0"/>
              </a:cxn>
              <a:cxn ang="0">
                <a:pos x="0" y="78"/>
              </a:cxn>
              <a:cxn ang="0">
                <a:pos x="0" y="160"/>
              </a:cxn>
              <a:cxn ang="0">
                <a:pos x="78" y="237"/>
              </a:cxn>
              <a:cxn ang="0">
                <a:pos x="281" y="237"/>
              </a:cxn>
              <a:cxn ang="0">
                <a:pos x="358" y="160"/>
              </a:cxn>
              <a:cxn ang="0">
                <a:pos x="358" y="78"/>
              </a:cxn>
              <a:cxn ang="0">
                <a:pos x="281" y="0"/>
              </a:cxn>
              <a:cxn ang="0">
                <a:pos x="291" y="145"/>
              </a:cxn>
              <a:cxn ang="0">
                <a:pos x="264" y="169"/>
              </a:cxn>
              <a:cxn ang="0">
                <a:pos x="96" y="169"/>
              </a:cxn>
              <a:cxn ang="0">
                <a:pos x="69" y="145"/>
              </a:cxn>
              <a:cxn ang="0">
                <a:pos x="69" y="93"/>
              </a:cxn>
              <a:cxn ang="0">
                <a:pos x="96" y="70"/>
              </a:cxn>
              <a:cxn ang="0">
                <a:pos x="264" y="70"/>
              </a:cxn>
              <a:cxn ang="0">
                <a:pos x="291" y="93"/>
              </a:cxn>
              <a:cxn ang="0">
                <a:pos x="291" y="145"/>
              </a:cxn>
            </a:cxnLst>
            <a:rect l="0" t="0" r="r" b="b"/>
            <a:pathLst>
              <a:path w="358" h="237">
                <a:moveTo>
                  <a:pt x="281" y="0"/>
                </a:moveTo>
                <a:cubicBezTo>
                  <a:pt x="78" y="0"/>
                  <a:pt x="78" y="0"/>
                  <a:pt x="78" y="0"/>
                </a:cubicBezTo>
                <a:cubicBezTo>
                  <a:pt x="35" y="0"/>
                  <a:pt x="0" y="35"/>
                  <a:pt x="0" y="78"/>
                </a:cubicBezTo>
                <a:cubicBezTo>
                  <a:pt x="0" y="160"/>
                  <a:pt x="0" y="160"/>
                  <a:pt x="0" y="160"/>
                </a:cubicBezTo>
                <a:cubicBezTo>
                  <a:pt x="0" y="203"/>
                  <a:pt x="35" y="237"/>
                  <a:pt x="78" y="237"/>
                </a:cubicBezTo>
                <a:cubicBezTo>
                  <a:pt x="281" y="237"/>
                  <a:pt x="281" y="237"/>
                  <a:pt x="281" y="237"/>
                </a:cubicBezTo>
                <a:cubicBezTo>
                  <a:pt x="324" y="237"/>
                  <a:pt x="358" y="203"/>
                  <a:pt x="358" y="160"/>
                </a:cubicBezTo>
                <a:cubicBezTo>
                  <a:pt x="358" y="78"/>
                  <a:pt x="358" y="78"/>
                  <a:pt x="358" y="78"/>
                </a:cubicBezTo>
                <a:cubicBezTo>
                  <a:pt x="358" y="35"/>
                  <a:pt x="324" y="0"/>
                  <a:pt x="281" y="0"/>
                </a:cubicBezTo>
                <a:close/>
                <a:moveTo>
                  <a:pt x="291" y="145"/>
                </a:moveTo>
                <a:cubicBezTo>
                  <a:pt x="291" y="158"/>
                  <a:pt x="279" y="169"/>
                  <a:pt x="264" y="169"/>
                </a:cubicBezTo>
                <a:cubicBezTo>
                  <a:pt x="96" y="169"/>
                  <a:pt x="96" y="169"/>
                  <a:pt x="96" y="169"/>
                </a:cubicBezTo>
                <a:cubicBezTo>
                  <a:pt x="81" y="169"/>
                  <a:pt x="69" y="158"/>
                  <a:pt x="69" y="145"/>
                </a:cubicBezTo>
                <a:cubicBezTo>
                  <a:pt x="69" y="93"/>
                  <a:pt x="69" y="93"/>
                  <a:pt x="69" y="93"/>
                </a:cubicBezTo>
                <a:cubicBezTo>
                  <a:pt x="69" y="80"/>
                  <a:pt x="81" y="70"/>
                  <a:pt x="96" y="70"/>
                </a:cubicBezTo>
                <a:cubicBezTo>
                  <a:pt x="264" y="70"/>
                  <a:pt x="264" y="70"/>
                  <a:pt x="264" y="70"/>
                </a:cubicBezTo>
                <a:cubicBezTo>
                  <a:pt x="279" y="70"/>
                  <a:pt x="291" y="80"/>
                  <a:pt x="291" y="93"/>
                </a:cubicBezTo>
                <a:lnTo>
                  <a:pt x="291" y="145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75000"/>
                </a:schemeClr>
              </a:gs>
              <a:gs pos="23000">
                <a:schemeClr val="tx1">
                  <a:lumMod val="75000"/>
                </a:schemeClr>
              </a:gs>
              <a:gs pos="76000">
                <a:srgbClr val="3A3A3A"/>
              </a:gs>
              <a:gs pos="100000">
                <a:schemeClr val="bg1">
                  <a:lumMod val="65000"/>
                </a:schemeClr>
              </a:gs>
            </a:gsLst>
            <a:lin ang="5400000" scaled="0"/>
            <a:tileRect/>
          </a:gradFill>
          <a:ln w="38100">
            <a:gradFill>
              <a:gsLst>
                <a:gs pos="0">
                  <a:srgbClr val="4D4D4D"/>
                </a:gs>
                <a:gs pos="50000">
                  <a:schemeClr val="bg1">
                    <a:lumMod val="50000"/>
                  </a:schemeClr>
                </a:gs>
                <a:gs pos="100000">
                  <a:srgbClr val="3A3A3A"/>
                </a:gs>
              </a:gsLst>
              <a:lin ang="5400000" scaled="0"/>
            </a:gra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7" name="Freeform 7"/>
          <p:cNvSpPr>
            <a:spLocks/>
          </p:cNvSpPr>
          <p:nvPr/>
        </p:nvSpPr>
        <p:spPr bwMode="auto">
          <a:xfrm flipH="1">
            <a:off x="1436163" y="3663390"/>
            <a:ext cx="943998" cy="420753"/>
          </a:xfrm>
          <a:custGeom>
            <a:avLst/>
            <a:gdLst/>
            <a:ahLst/>
            <a:cxnLst>
              <a:cxn ang="0">
                <a:pos x="195" y="0"/>
              </a:cxn>
              <a:cxn ang="0">
                <a:pos x="27" y="0"/>
              </a:cxn>
              <a:cxn ang="0">
                <a:pos x="0" y="23"/>
              </a:cxn>
              <a:cxn ang="0">
                <a:pos x="0" y="75"/>
              </a:cxn>
              <a:cxn ang="0">
                <a:pos x="27" y="99"/>
              </a:cxn>
              <a:cxn ang="0">
                <a:pos x="195" y="99"/>
              </a:cxn>
              <a:cxn ang="0">
                <a:pos x="222" y="75"/>
              </a:cxn>
              <a:cxn ang="0">
                <a:pos x="222" y="23"/>
              </a:cxn>
              <a:cxn ang="0">
                <a:pos x="195" y="0"/>
              </a:cxn>
            </a:cxnLst>
            <a:rect l="0" t="0" r="r" b="b"/>
            <a:pathLst>
              <a:path w="222" h="99">
                <a:moveTo>
                  <a:pt x="195" y="0"/>
                </a:moveTo>
                <a:cubicBezTo>
                  <a:pt x="27" y="0"/>
                  <a:pt x="27" y="0"/>
                  <a:pt x="27" y="0"/>
                </a:cubicBezTo>
                <a:cubicBezTo>
                  <a:pt x="12" y="0"/>
                  <a:pt x="0" y="10"/>
                  <a:pt x="0" y="23"/>
                </a:cubicBezTo>
                <a:cubicBezTo>
                  <a:pt x="0" y="75"/>
                  <a:pt x="0" y="75"/>
                  <a:pt x="0" y="75"/>
                </a:cubicBezTo>
                <a:cubicBezTo>
                  <a:pt x="0" y="88"/>
                  <a:pt x="12" y="99"/>
                  <a:pt x="27" y="99"/>
                </a:cubicBezTo>
                <a:cubicBezTo>
                  <a:pt x="195" y="99"/>
                  <a:pt x="195" y="99"/>
                  <a:pt x="195" y="99"/>
                </a:cubicBezTo>
                <a:cubicBezTo>
                  <a:pt x="210" y="99"/>
                  <a:pt x="222" y="88"/>
                  <a:pt x="222" y="75"/>
                </a:cubicBezTo>
                <a:cubicBezTo>
                  <a:pt x="222" y="23"/>
                  <a:pt x="222" y="23"/>
                  <a:pt x="222" y="23"/>
                </a:cubicBezTo>
                <a:cubicBezTo>
                  <a:pt x="222" y="10"/>
                  <a:pt x="210" y="0"/>
                  <a:pt x="195" y="0"/>
                </a:cubicBezTo>
                <a:close/>
              </a:path>
            </a:pathLst>
          </a:custGeom>
          <a:noFill/>
          <a:ln w="38100">
            <a:gradFill>
              <a:gsLst>
                <a:gs pos="0">
                  <a:schemeClr val="bg1">
                    <a:lumMod val="50000"/>
                  </a:schemeClr>
                </a:gs>
                <a:gs pos="50000">
                  <a:schemeClr val="bg1"/>
                </a:gs>
                <a:gs pos="100000">
                  <a:srgbClr val="000000"/>
                </a:gs>
              </a:gsLst>
              <a:lin ang="5400000" scaled="0"/>
            </a:gra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8" name="Freeform 8"/>
          <p:cNvSpPr>
            <a:spLocks/>
          </p:cNvSpPr>
          <p:nvPr/>
        </p:nvSpPr>
        <p:spPr bwMode="auto">
          <a:xfrm flipH="1">
            <a:off x="2158996" y="3702948"/>
            <a:ext cx="1474433" cy="339839"/>
          </a:xfrm>
          <a:custGeom>
            <a:avLst/>
            <a:gdLst/>
            <a:ahLst/>
            <a:cxnLst>
              <a:cxn ang="0">
                <a:pos x="347" y="56"/>
              </a:cxn>
              <a:cxn ang="0">
                <a:pos x="323" y="80"/>
              </a:cxn>
              <a:cxn ang="0">
                <a:pos x="24" y="80"/>
              </a:cxn>
              <a:cxn ang="0">
                <a:pos x="0" y="56"/>
              </a:cxn>
              <a:cxn ang="0">
                <a:pos x="0" y="23"/>
              </a:cxn>
              <a:cxn ang="0">
                <a:pos x="24" y="0"/>
              </a:cxn>
              <a:cxn ang="0">
                <a:pos x="323" y="0"/>
              </a:cxn>
              <a:cxn ang="0">
                <a:pos x="347" y="23"/>
              </a:cxn>
              <a:cxn ang="0">
                <a:pos x="347" y="56"/>
              </a:cxn>
            </a:cxnLst>
            <a:rect l="0" t="0" r="r" b="b"/>
            <a:pathLst>
              <a:path w="347" h="80">
                <a:moveTo>
                  <a:pt x="347" y="56"/>
                </a:moveTo>
                <a:cubicBezTo>
                  <a:pt x="347" y="69"/>
                  <a:pt x="336" y="80"/>
                  <a:pt x="323" y="80"/>
                </a:cubicBezTo>
                <a:cubicBezTo>
                  <a:pt x="24" y="80"/>
                  <a:pt x="24" y="80"/>
                  <a:pt x="24" y="80"/>
                </a:cubicBezTo>
                <a:cubicBezTo>
                  <a:pt x="11" y="80"/>
                  <a:pt x="0" y="69"/>
                  <a:pt x="0" y="56"/>
                </a:cubicBezTo>
                <a:cubicBezTo>
                  <a:pt x="0" y="23"/>
                  <a:pt x="0" y="23"/>
                  <a:pt x="0" y="23"/>
                </a:cubicBezTo>
                <a:cubicBezTo>
                  <a:pt x="0" y="10"/>
                  <a:pt x="11" y="0"/>
                  <a:pt x="24" y="0"/>
                </a:cubicBezTo>
                <a:cubicBezTo>
                  <a:pt x="323" y="0"/>
                  <a:pt x="323" y="0"/>
                  <a:pt x="323" y="0"/>
                </a:cubicBezTo>
                <a:cubicBezTo>
                  <a:pt x="336" y="0"/>
                  <a:pt x="347" y="10"/>
                  <a:pt x="347" y="23"/>
                </a:cubicBezTo>
                <a:lnTo>
                  <a:pt x="347" y="56"/>
                </a:lnTo>
                <a:close/>
              </a:path>
            </a:pathLst>
          </a:custGeom>
          <a:gradFill flip="none" rotWithShape="1">
            <a:gsLst>
              <a:gs pos="0">
                <a:srgbClr val="3A3A3A">
                  <a:shade val="30000"/>
                  <a:satMod val="115000"/>
                </a:srgbClr>
              </a:gs>
              <a:gs pos="34000">
                <a:schemeClr val="bg1">
                  <a:lumMod val="95000"/>
                </a:schemeClr>
              </a:gs>
              <a:gs pos="67000">
                <a:schemeClr val="tx1">
                  <a:lumMod val="50000"/>
                </a:schemeClr>
              </a:gs>
              <a:gs pos="95000">
                <a:schemeClr val="bg1">
                  <a:lumMod val="50000"/>
                </a:schemeClr>
              </a:gs>
            </a:gsLst>
            <a:lin ang="5400000" scaled="1"/>
            <a:tileRect/>
          </a:gradFill>
          <a:ln w="38100">
            <a:gradFill>
              <a:gsLst>
                <a:gs pos="0">
                  <a:schemeClr val="bg1"/>
                </a:gs>
                <a:gs pos="50000">
                  <a:schemeClr val="tx1">
                    <a:lumMod val="75000"/>
                  </a:schemeClr>
                </a:gs>
                <a:gs pos="100000">
                  <a:schemeClr val="tx1">
                    <a:lumMod val="75000"/>
                  </a:schemeClr>
                </a:gs>
              </a:gsLst>
              <a:lin ang="5400000" scaled="0"/>
            </a:gra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9" name="Freeform 8"/>
          <p:cNvSpPr>
            <a:spLocks/>
          </p:cNvSpPr>
          <p:nvPr/>
        </p:nvSpPr>
        <p:spPr bwMode="auto">
          <a:xfrm flipH="1">
            <a:off x="304796" y="3702948"/>
            <a:ext cx="1474433" cy="339839"/>
          </a:xfrm>
          <a:custGeom>
            <a:avLst/>
            <a:gdLst/>
            <a:ahLst/>
            <a:cxnLst>
              <a:cxn ang="0">
                <a:pos x="347" y="56"/>
              </a:cxn>
              <a:cxn ang="0">
                <a:pos x="323" y="80"/>
              </a:cxn>
              <a:cxn ang="0">
                <a:pos x="24" y="80"/>
              </a:cxn>
              <a:cxn ang="0">
                <a:pos x="0" y="56"/>
              </a:cxn>
              <a:cxn ang="0">
                <a:pos x="0" y="23"/>
              </a:cxn>
              <a:cxn ang="0">
                <a:pos x="24" y="0"/>
              </a:cxn>
              <a:cxn ang="0">
                <a:pos x="323" y="0"/>
              </a:cxn>
              <a:cxn ang="0">
                <a:pos x="347" y="23"/>
              </a:cxn>
              <a:cxn ang="0">
                <a:pos x="347" y="56"/>
              </a:cxn>
            </a:cxnLst>
            <a:rect l="0" t="0" r="r" b="b"/>
            <a:pathLst>
              <a:path w="347" h="80">
                <a:moveTo>
                  <a:pt x="347" y="56"/>
                </a:moveTo>
                <a:cubicBezTo>
                  <a:pt x="347" y="69"/>
                  <a:pt x="336" y="80"/>
                  <a:pt x="323" y="80"/>
                </a:cubicBezTo>
                <a:cubicBezTo>
                  <a:pt x="24" y="80"/>
                  <a:pt x="24" y="80"/>
                  <a:pt x="24" y="80"/>
                </a:cubicBezTo>
                <a:cubicBezTo>
                  <a:pt x="11" y="80"/>
                  <a:pt x="0" y="69"/>
                  <a:pt x="0" y="56"/>
                </a:cubicBezTo>
                <a:cubicBezTo>
                  <a:pt x="0" y="23"/>
                  <a:pt x="0" y="23"/>
                  <a:pt x="0" y="23"/>
                </a:cubicBezTo>
                <a:cubicBezTo>
                  <a:pt x="0" y="10"/>
                  <a:pt x="11" y="0"/>
                  <a:pt x="24" y="0"/>
                </a:cubicBezTo>
                <a:cubicBezTo>
                  <a:pt x="323" y="0"/>
                  <a:pt x="323" y="0"/>
                  <a:pt x="323" y="0"/>
                </a:cubicBezTo>
                <a:cubicBezTo>
                  <a:pt x="336" y="0"/>
                  <a:pt x="347" y="10"/>
                  <a:pt x="347" y="23"/>
                </a:cubicBezTo>
                <a:lnTo>
                  <a:pt x="347" y="56"/>
                </a:lnTo>
                <a:close/>
              </a:path>
            </a:pathLst>
          </a:custGeom>
          <a:gradFill flip="none" rotWithShape="1">
            <a:gsLst>
              <a:gs pos="0">
                <a:srgbClr val="3A3A3A">
                  <a:shade val="30000"/>
                  <a:satMod val="115000"/>
                </a:srgbClr>
              </a:gs>
              <a:gs pos="34000">
                <a:schemeClr val="bg1">
                  <a:lumMod val="95000"/>
                </a:schemeClr>
              </a:gs>
              <a:gs pos="67000">
                <a:schemeClr val="tx1">
                  <a:lumMod val="50000"/>
                </a:schemeClr>
              </a:gs>
              <a:gs pos="95000">
                <a:schemeClr val="bg1">
                  <a:lumMod val="50000"/>
                </a:schemeClr>
              </a:gs>
            </a:gsLst>
            <a:lin ang="5400000" scaled="1"/>
            <a:tileRect/>
          </a:gradFill>
          <a:ln w="38100">
            <a:gradFill>
              <a:gsLst>
                <a:gs pos="0">
                  <a:schemeClr val="bg1"/>
                </a:gs>
                <a:gs pos="50000">
                  <a:schemeClr val="tx1">
                    <a:lumMod val="75000"/>
                  </a:schemeClr>
                </a:gs>
                <a:gs pos="100000">
                  <a:schemeClr val="tx1">
                    <a:lumMod val="75000"/>
                  </a:schemeClr>
                </a:gs>
              </a:gsLst>
              <a:lin ang="5400000" scaled="0"/>
            </a:gra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grpSp>
        <p:nvGrpSpPr>
          <p:cNvPr id="46" name="Group 45"/>
          <p:cNvGrpSpPr/>
          <p:nvPr/>
        </p:nvGrpSpPr>
        <p:grpSpPr>
          <a:xfrm>
            <a:off x="6324600" y="3366705"/>
            <a:ext cx="2418614" cy="1006930"/>
            <a:chOff x="6095996" y="3200400"/>
            <a:chExt cx="2418614" cy="1006930"/>
          </a:xfrm>
        </p:grpSpPr>
        <p:sp>
          <p:nvSpPr>
            <p:cNvPr id="43" name="Freeform 6"/>
            <p:cNvSpPr>
              <a:spLocks noEditPoints="1"/>
            </p:cNvSpPr>
            <p:nvPr/>
          </p:nvSpPr>
          <p:spPr bwMode="auto">
            <a:xfrm flipH="1">
              <a:off x="6993427" y="3200400"/>
              <a:ext cx="1521183" cy="1006930"/>
            </a:xfrm>
            <a:custGeom>
              <a:avLst/>
              <a:gdLst/>
              <a:ahLst/>
              <a:cxnLst>
                <a:cxn ang="0">
                  <a:pos x="281" y="0"/>
                </a:cxn>
                <a:cxn ang="0">
                  <a:pos x="78" y="0"/>
                </a:cxn>
                <a:cxn ang="0">
                  <a:pos x="0" y="78"/>
                </a:cxn>
                <a:cxn ang="0">
                  <a:pos x="0" y="160"/>
                </a:cxn>
                <a:cxn ang="0">
                  <a:pos x="78" y="237"/>
                </a:cxn>
                <a:cxn ang="0">
                  <a:pos x="281" y="237"/>
                </a:cxn>
                <a:cxn ang="0">
                  <a:pos x="358" y="160"/>
                </a:cxn>
                <a:cxn ang="0">
                  <a:pos x="358" y="78"/>
                </a:cxn>
                <a:cxn ang="0">
                  <a:pos x="281" y="0"/>
                </a:cxn>
                <a:cxn ang="0">
                  <a:pos x="291" y="145"/>
                </a:cxn>
                <a:cxn ang="0">
                  <a:pos x="264" y="169"/>
                </a:cxn>
                <a:cxn ang="0">
                  <a:pos x="96" y="169"/>
                </a:cxn>
                <a:cxn ang="0">
                  <a:pos x="69" y="145"/>
                </a:cxn>
                <a:cxn ang="0">
                  <a:pos x="69" y="93"/>
                </a:cxn>
                <a:cxn ang="0">
                  <a:pos x="96" y="70"/>
                </a:cxn>
                <a:cxn ang="0">
                  <a:pos x="264" y="70"/>
                </a:cxn>
                <a:cxn ang="0">
                  <a:pos x="291" y="93"/>
                </a:cxn>
                <a:cxn ang="0">
                  <a:pos x="291" y="145"/>
                </a:cxn>
              </a:cxnLst>
              <a:rect l="0" t="0" r="r" b="b"/>
              <a:pathLst>
                <a:path w="358" h="237">
                  <a:moveTo>
                    <a:pt x="281" y="0"/>
                  </a:moveTo>
                  <a:cubicBezTo>
                    <a:pt x="78" y="0"/>
                    <a:pt x="78" y="0"/>
                    <a:pt x="78" y="0"/>
                  </a:cubicBezTo>
                  <a:cubicBezTo>
                    <a:pt x="35" y="0"/>
                    <a:pt x="0" y="35"/>
                    <a:pt x="0" y="78"/>
                  </a:cubicBezTo>
                  <a:cubicBezTo>
                    <a:pt x="0" y="160"/>
                    <a:pt x="0" y="160"/>
                    <a:pt x="0" y="160"/>
                  </a:cubicBezTo>
                  <a:cubicBezTo>
                    <a:pt x="0" y="203"/>
                    <a:pt x="35" y="237"/>
                    <a:pt x="78" y="237"/>
                  </a:cubicBezTo>
                  <a:cubicBezTo>
                    <a:pt x="281" y="237"/>
                    <a:pt x="281" y="237"/>
                    <a:pt x="281" y="237"/>
                  </a:cubicBezTo>
                  <a:cubicBezTo>
                    <a:pt x="324" y="237"/>
                    <a:pt x="358" y="203"/>
                    <a:pt x="358" y="160"/>
                  </a:cubicBezTo>
                  <a:cubicBezTo>
                    <a:pt x="358" y="78"/>
                    <a:pt x="358" y="78"/>
                    <a:pt x="358" y="78"/>
                  </a:cubicBezTo>
                  <a:cubicBezTo>
                    <a:pt x="358" y="35"/>
                    <a:pt x="324" y="0"/>
                    <a:pt x="281" y="0"/>
                  </a:cubicBezTo>
                  <a:close/>
                  <a:moveTo>
                    <a:pt x="291" y="145"/>
                  </a:moveTo>
                  <a:cubicBezTo>
                    <a:pt x="291" y="158"/>
                    <a:pt x="279" y="169"/>
                    <a:pt x="264" y="169"/>
                  </a:cubicBezTo>
                  <a:cubicBezTo>
                    <a:pt x="96" y="169"/>
                    <a:pt x="96" y="169"/>
                    <a:pt x="96" y="169"/>
                  </a:cubicBezTo>
                  <a:cubicBezTo>
                    <a:pt x="81" y="169"/>
                    <a:pt x="69" y="158"/>
                    <a:pt x="69" y="145"/>
                  </a:cubicBezTo>
                  <a:cubicBezTo>
                    <a:pt x="69" y="93"/>
                    <a:pt x="69" y="93"/>
                    <a:pt x="69" y="93"/>
                  </a:cubicBezTo>
                  <a:cubicBezTo>
                    <a:pt x="69" y="80"/>
                    <a:pt x="81" y="70"/>
                    <a:pt x="96" y="70"/>
                  </a:cubicBezTo>
                  <a:cubicBezTo>
                    <a:pt x="264" y="70"/>
                    <a:pt x="264" y="70"/>
                    <a:pt x="264" y="70"/>
                  </a:cubicBezTo>
                  <a:cubicBezTo>
                    <a:pt x="279" y="70"/>
                    <a:pt x="291" y="80"/>
                    <a:pt x="291" y="93"/>
                  </a:cubicBezTo>
                  <a:lnTo>
                    <a:pt x="291" y="145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75000"/>
                  </a:schemeClr>
                </a:gs>
                <a:gs pos="23000">
                  <a:schemeClr val="tx1">
                    <a:lumMod val="75000"/>
                  </a:schemeClr>
                </a:gs>
                <a:gs pos="76000">
                  <a:srgbClr val="3A3A3A"/>
                </a:gs>
                <a:gs pos="100000">
                  <a:schemeClr val="bg1">
                    <a:lumMod val="65000"/>
                  </a:schemeClr>
                </a:gs>
              </a:gsLst>
              <a:lin ang="5400000" scaled="0"/>
              <a:tileRect/>
            </a:gradFill>
            <a:ln w="38100">
              <a:gradFill>
                <a:gsLst>
                  <a:gs pos="0">
                    <a:srgbClr val="4D4D4D"/>
                  </a:gs>
                  <a:gs pos="50000">
                    <a:schemeClr val="bg1">
                      <a:lumMod val="50000"/>
                    </a:schemeClr>
                  </a:gs>
                  <a:gs pos="100000">
                    <a:srgbClr val="3A3A3A"/>
                  </a:gs>
                </a:gsLst>
                <a:lin ang="5400000" scaled="0"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4" name="Freeform 8"/>
            <p:cNvSpPr>
              <a:spLocks/>
            </p:cNvSpPr>
            <p:nvPr/>
          </p:nvSpPr>
          <p:spPr bwMode="auto">
            <a:xfrm flipH="1">
              <a:off x="6095996" y="3536643"/>
              <a:ext cx="1474433" cy="339839"/>
            </a:xfrm>
            <a:custGeom>
              <a:avLst/>
              <a:gdLst/>
              <a:ahLst/>
              <a:cxnLst>
                <a:cxn ang="0">
                  <a:pos x="347" y="56"/>
                </a:cxn>
                <a:cxn ang="0">
                  <a:pos x="323" y="80"/>
                </a:cxn>
                <a:cxn ang="0">
                  <a:pos x="24" y="80"/>
                </a:cxn>
                <a:cxn ang="0">
                  <a:pos x="0" y="56"/>
                </a:cxn>
                <a:cxn ang="0">
                  <a:pos x="0" y="23"/>
                </a:cxn>
                <a:cxn ang="0">
                  <a:pos x="24" y="0"/>
                </a:cxn>
                <a:cxn ang="0">
                  <a:pos x="323" y="0"/>
                </a:cxn>
                <a:cxn ang="0">
                  <a:pos x="347" y="23"/>
                </a:cxn>
                <a:cxn ang="0">
                  <a:pos x="347" y="56"/>
                </a:cxn>
              </a:cxnLst>
              <a:rect l="0" t="0" r="r" b="b"/>
              <a:pathLst>
                <a:path w="347" h="80">
                  <a:moveTo>
                    <a:pt x="347" y="56"/>
                  </a:moveTo>
                  <a:cubicBezTo>
                    <a:pt x="347" y="69"/>
                    <a:pt x="336" y="80"/>
                    <a:pt x="323" y="80"/>
                  </a:cubicBezTo>
                  <a:cubicBezTo>
                    <a:pt x="24" y="80"/>
                    <a:pt x="24" y="80"/>
                    <a:pt x="24" y="80"/>
                  </a:cubicBezTo>
                  <a:cubicBezTo>
                    <a:pt x="11" y="80"/>
                    <a:pt x="0" y="69"/>
                    <a:pt x="0" y="56"/>
                  </a:cubicBezTo>
                  <a:cubicBezTo>
                    <a:pt x="0" y="23"/>
                    <a:pt x="0" y="23"/>
                    <a:pt x="0" y="23"/>
                  </a:cubicBezTo>
                  <a:cubicBezTo>
                    <a:pt x="0" y="10"/>
                    <a:pt x="11" y="0"/>
                    <a:pt x="24" y="0"/>
                  </a:cubicBezTo>
                  <a:cubicBezTo>
                    <a:pt x="323" y="0"/>
                    <a:pt x="323" y="0"/>
                    <a:pt x="323" y="0"/>
                  </a:cubicBezTo>
                  <a:cubicBezTo>
                    <a:pt x="336" y="0"/>
                    <a:pt x="347" y="10"/>
                    <a:pt x="347" y="23"/>
                  </a:cubicBezTo>
                  <a:lnTo>
                    <a:pt x="347" y="56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3A3A3A">
                    <a:shade val="30000"/>
                    <a:satMod val="115000"/>
                  </a:srgbClr>
                </a:gs>
                <a:gs pos="34000">
                  <a:schemeClr val="bg1">
                    <a:lumMod val="95000"/>
                  </a:schemeClr>
                </a:gs>
                <a:gs pos="67000">
                  <a:schemeClr val="tx1">
                    <a:lumMod val="50000"/>
                  </a:schemeClr>
                </a:gs>
                <a:gs pos="95000">
                  <a:schemeClr val="bg1">
                    <a:lumMod val="50000"/>
                  </a:schemeClr>
                </a:gs>
              </a:gsLst>
              <a:lin ang="5400000" scaled="1"/>
              <a:tileRect/>
            </a:gradFill>
            <a:ln w="38100">
              <a:gradFill>
                <a:gsLst>
                  <a:gs pos="0">
                    <a:schemeClr val="bg1"/>
                  </a:gs>
                  <a:gs pos="50000">
                    <a:schemeClr val="tx1">
                      <a:lumMod val="75000"/>
                    </a:schemeClr>
                  </a:gs>
                  <a:gs pos="100000">
                    <a:schemeClr val="tx1">
                      <a:lumMod val="75000"/>
                    </a:schemeClr>
                  </a:gs>
                </a:gsLst>
                <a:lin ang="5400000" scaled="0"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  <p:sp>
        <p:nvSpPr>
          <p:cNvPr id="45" name="Freeform 8"/>
          <p:cNvSpPr>
            <a:spLocks/>
          </p:cNvSpPr>
          <p:nvPr/>
        </p:nvSpPr>
        <p:spPr bwMode="auto">
          <a:xfrm flipH="1">
            <a:off x="8166100" y="3702948"/>
            <a:ext cx="1474433" cy="339839"/>
          </a:xfrm>
          <a:custGeom>
            <a:avLst/>
            <a:gdLst/>
            <a:ahLst/>
            <a:cxnLst>
              <a:cxn ang="0">
                <a:pos x="347" y="56"/>
              </a:cxn>
              <a:cxn ang="0">
                <a:pos x="323" y="80"/>
              </a:cxn>
              <a:cxn ang="0">
                <a:pos x="24" y="80"/>
              </a:cxn>
              <a:cxn ang="0">
                <a:pos x="0" y="56"/>
              </a:cxn>
              <a:cxn ang="0">
                <a:pos x="0" y="23"/>
              </a:cxn>
              <a:cxn ang="0">
                <a:pos x="24" y="0"/>
              </a:cxn>
              <a:cxn ang="0">
                <a:pos x="323" y="0"/>
              </a:cxn>
              <a:cxn ang="0">
                <a:pos x="347" y="23"/>
              </a:cxn>
              <a:cxn ang="0">
                <a:pos x="347" y="56"/>
              </a:cxn>
            </a:cxnLst>
            <a:rect l="0" t="0" r="r" b="b"/>
            <a:pathLst>
              <a:path w="347" h="80">
                <a:moveTo>
                  <a:pt x="347" y="56"/>
                </a:moveTo>
                <a:cubicBezTo>
                  <a:pt x="347" y="69"/>
                  <a:pt x="336" y="80"/>
                  <a:pt x="323" y="80"/>
                </a:cubicBezTo>
                <a:cubicBezTo>
                  <a:pt x="24" y="80"/>
                  <a:pt x="24" y="80"/>
                  <a:pt x="24" y="80"/>
                </a:cubicBezTo>
                <a:cubicBezTo>
                  <a:pt x="11" y="80"/>
                  <a:pt x="0" y="69"/>
                  <a:pt x="0" y="56"/>
                </a:cubicBezTo>
                <a:cubicBezTo>
                  <a:pt x="0" y="23"/>
                  <a:pt x="0" y="23"/>
                  <a:pt x="0" y="23"/>
                </a:cubicBezTo>
                <a:cubicBezTo>
                  <a:pt x="0" y="10"/>
                  <a:pt x="11" y="0"/>
                  <a:pt x="24" y="0"/>
                </a:cubicBezTo>
                <a:cubicBezTo>
                  <a:pt x="323" y="0"/>
                  <a:pt x="323" y="0"/>
                  <a:pt x="323" y="0"/>
                </a:cubicBezTo>
                <a:cubicBezTo>
                  <a:pt x="336" y="0"/>
                  <a:pt x="347" y="10"/>
                  <a:pt x="347" y="23"/>
                </a:cubicBezTo>
                <a:lnTo>
                  <a:pt x="347" y="56"/>
                </a:lnTo>
                <a:close/>
              </a:path>
            </a:pathLst>
          </a:custGeom>
          <a:gradFill flip="none" rotWithShape="1">
            <a:gsLst>
              <a:gs pos="0">
                <a:srgbClr val="3A3A3A">
                  <a:shade val="30000"/>
                  <a:satMod val="115000"/>
                </a:srgbClr>
              </a:gs>
              <a:gs pos="34000">
                <a:schemeClr val="bg1">
                  <a:lumMod val="95000"/>
                </a:schemeClr>
              </a:gs>
              <a:gs pos="67000">
                <a:schemeClr val="tx1">
                  <a:lumMod val="50000"/>
                </a:schemeClr>
              </a:gs>
              <a:gs pos="95000">
                <a:schemeClr val="bg1">
                  <a:lumMod val="50000"/>
                </a:schemeClr>
              </a:gs>
            </a:gsLst>
            <a:lin ang="5400000" scaled="1"/>
            <a:tileRect/>
          </a:gradFill>
          <a:ln w="38100">
            <a:gradFill>
              <a:gsLst>
                <a:gs pos="0">
                  <a:schemeClr val="bg1"/>
                </a:gs>
                <a:gs pos="50000">
                  <a:schemeClr val="tx1">
                    <a:lumMod val="75000"/>
                  </a:schemeClr>
                </a:gs>
                <a:gs pos="100000">
                  <a:schemeClr val="tx1">
                    <a:lumMod val="75000"/>
                  </a:schemeClr>
                </a:gs>
              </a:gsLst>
              <a:lin ang="5400000" scaled="0"/>
            </a:gra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grpSp>
        <p:nvGrpSpPr>
          <p:cNvPr id="47" name="Group 46"/>
          <p:cNvGrpSpPr/>
          <p:nvPr/>
        </p:nvGrpSpPr>
        <p:grpSpPr>
          <a:xfrm rot="16200000">
            <a:off x="4764228" y="1827822"/>
            <a:ext cx="2418614" cy="1006930"/>
            <a:chOff x="6095996" y="3200400"/>
            <a:chExt cx="2418614" cy="1006930"/>
          </a:xfrm>
        </p:grpSpPr>
        <p:sp>
          <p:nvSpPr>
            <p:cNvPr id="48" name="Freeform 6"/>
            <p:cNvSpPr>
              <a:spLocks noEditPoints="1"/>
            </p:cNvSpPr>
            <p:nvPr/>
          </p:nvSpPr>
          <p:spPr bwMode="auto">
            <a:xfrm flipH="1">
              <a:off x="6993427" y="3200400"/>
              <a:ext cx="1521183" cy="1006930"/>
            </a:xfrm>
            <a:custGeom>
              <a:avLst/>
              <a:gdLst/>
              <a:ahLst/>
              <a:cxnLst>
                <a:cxn ang="0">
                  <a:pos x="281" y="0"/>
                </a:cxn>
                <a:cxn ang="0">
                  <a:pos x="78" y="0"/>
                </a:cxn>
                <a:cxn ang="0">
                  <a:pos x="0" y="78"/>
                </a:cxn>
                <a:cxn ang="0">
                  <a:pos x="0" y="160"/>
                </a:cxn>
                <a:cxn ang="0">
                  <a:pos x="78" y="237"/>
                </a:cxn>
                <a:cxn ang="0">
                  <a:pos x="281" y="237"/>
                </a:cxn>
                <a:cxn ang="0">
                  <a:pos x="358" y="160"/>
                </a:cxn>
                <a:cxn ang="0">
                  <a:pos x="358" y="78"/>
                </a:cxn>
                <a:cxn ang="0">
                  <a:pos x="281" y="0"/>
                </a:cxn>
                <a:cxn ang="0">
                  <a:pos x="291" y="145"/>
                </a:cxn>
                <a:cxn ang="0">
                  <a:pos x="264" y="169"/>
                </a:cxn>
                <a:cxn ang="0">
                  <a:pos x="96" y="169"/>
                </a:cxn>
                <a:cxn ang="0">
                  <a:pos x="69" y="145"/>
                </a:cxn>
                <a:cxn ang="0">
                  <a:pos x="69" y="93"/>
                </a:cxn>
                <a:cxn ang="0">
                  <a:pos x="96" y="70"/>
                </a:cxn>
                <a:cxn ang="0">
                  <a:pos x="264" y="70"/>
                </a:cxn>
                <a:cxn ang="0">
                  <a:pos x="291" y="93"/>
                </a:cxn>
                <a:cxn ang="0">
                  <a:pos x="291" y="145"/>
                </a:cxn>
              </a:cxnLst>
              <a:rect l="0" t="0" r="r" b="b"/>
              <a:pathLst>
                <a:path w="358" h="237">
                  <a:moveTo>
                    <a:pt x="281" y="0"/>
                  </a:moveTo>
                  <a:cubicBezTo>
                    <a:pt x="78" y="0"/>
                    <a:pt x="78" y="0"/>
                    <a:pt x="78" y="0"/>
                  </a:cubicBezTo>
                  <a:cubicBezTo>
                    <a:pt x="35" y="0"/>
                    <a:pt x="0" y="35"/>
                    <a:pt x="0" y="78"/>
                  </a:cubicBezTo>
                  <a:cubicBezTo>
                    <a:pt x="0" y="160"/>
                    <a:pt x="0" y="160"/>
                    <a:pt x="0" y="160"/>
                  </a:cubicBezTo>
                  <a:cubicBezTo>
                    <a:pt x="0" y="203"/>
                    <a:pt x="35" y="237"/>
                    <a:pt x="78" y="237"/>
                  </a:cubicBezTo>
                  <a:cubicBezTo>
                    <a:pt x="281" y="237"/>
                    <a:pt x="281" y="237"/>
                    <a:pt x="281" y="237"/>
                  </a:cubicBezTo>
                  <a:cubicBezTo>
                    <a:pt x="324" y="237"/>
                    <a:pt x="358" y="203"/>
                    <a:pt x="358" y="160"/>
                  </a:cubicBezTo>
                  <a:cubicBezTo>
                    <a:pt x="358" y="78"/>
                    <a:pt x="358" y="78"/>
                    <a:pt x="358" y="78"/>
                  </a:cubicBezTo>
                  <a:cubicBezTo>
                    <a:pt x="358" y="35"/>
                    <a:pt x="324" y="0"/>
                    <a:pt x="281" y="0"/>
                  </a:cubicBezTo>
                  <a:close/>
                  <a:moveTo>
                    <a:pt x="291" y="145"/>
                  </a:moveTo>
                  <a:cubicBezTo>
                    <a:pt x="291" y="158"/>
                    <a:pt x="279" y="169"/>
                    <a:pt x="264" y="169"/>
                  </a:cubicBezTo>
                  <a:cubicBezTo>
                    <a:pt x="96" y="169"/>
                    <a:pt x="96" y="169"/>
                    <a:pt x="96" y="169"/>
                  </a:cubicBezTo>
                  <a:cubicBezTo>
                    <a:pt x="81" y="169"/>
                    <a:pt x="69" y="158"/>
                    <a:pt x="69" y="145"/>
                  </a:cubicBezTo>
                  <a:cubicBezTo>
                    <a:pt x="69" y="93"/>
                    <a:pt x="69" y="93"/>
                    <a:pt x="69" y="93"/>
                  </a:cubicBezTo>
                  <a:cubicBezTo>
                    <a:pt x="69" y="80"/>
                    <a:pt x="81" y="70"/>
                    <a:pt x="96" y="70"/>
                  </a:cubicBezTo>
                  <a:cubicBezTo>
                    <a:pt x="264" y="70"/>
                    <a:pt x="264" y="70"/>
                    <a:pt x="264" y="70"/>
                  </a:cubicBezTo>
                  <a:cubicBezTo>
                    <a:pt x="279" y="70"/>
                    <a:pt x="291" y="80"/>
                    <a:pt x="291" y="93"/>
                  </a:cubicBezTo>
                  <a:lnTo>
                    <a:pt x="291" y="145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75000"/>
                  </a:schemeClr>
                </a:gs>
                <a:gs pos="23000">
                  <a:schemeClr val="tx1">
                    <a:lumMod val="75000"/>
                  </a:schemeClr>
                </a:gs>
                <a:gs pos="76000">
                  <a:srgbClr val="3A3A3A"/>
                </a:gs>
                <a:gs pos="100000">
                  <a:schemeClr val="bg1">
                    <a:lumMod val="65000"/>
                  </a:schemeClr>
                </a:gs>
              </a:gsLst>
              <a:lin ang="5400000" scaled="0"/>
              <a:tileRect/>
            </a:gradFill>
            <a:ln w="38100">
              <a:gradFill>
                <a:gsLst>
                  <a:gs pos="0">
                    <a:srgbClr val="4D4D4D"/>
                  </a:gs>
                  <a:gs pos="50000">
                    <a:schemeClr val="bg1">
                      <a:lumMod val="50000"/>
                    </a:schemeClr>
                  </a:gs>
                  <a:gs pos="100000">
                    <a:srgbClr val="3A3A3A"/>
                  </a:gs>
                </a:gsLst>
                <a:lin ang="5400000" scaled="0"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9" name="Freeform 8"/>
            <p:cNvSpPr>
              <a:spLocks/>
            </p:cNvSpPr>
            <p:nvPr/>
          </p:nvSpPr>
          <p:spPr bwMode="auto">
            <a:xfrm flipH="1">
              <a:off x="6095996" y="3536643"/>
              <a:ext cx="1474433" cy="339839"/>
            </a:xfrm>
            <a:custGeom>
              <a:avLst/>
              <a:gdLst/>
              <a:ahLst/>
              <a:cxnLst>
                <a:cxn ang="0">
                  <a:pos x="347" y="56"/>
                </a:cxn>
                <a:cxn ang="0">
                  <a:pos x="323" y="80"/>
                </a:cxn>
                <a:cxn ang="0">
                  <a:pos x="24" y="80"/>
                </a:cxn>
                <a:cxn ang="0">
                  <a:pos x="0" y="56"/>
                </a:cxn>
                <a:cxn ang="0">
                  <a:pos x="0" y="23"/>
                </a:cxn>
                <a:cxn ang="0">
                  <a:pos x="24" y="0"/>
                </a:cxn>
                <a:cxn ang="0">
                  <a:pos x="323" y="0"/>
                </a:cxn>
                <a:cxn ang="0">
                  <a:pos x="347" y="23"/>
                </a:cxn>
                <a:cxn ang="0">
                  <a:pos x="347" y="56"/>
                </a:cxn>
              </a:cxnLst>
              <a:rect l="0" t="0" r="r" b="b"/>
              <a:pathLst>
                <a:path w="347" h="80">
                  <a:moveTo>
                    <a:pt x="347" y="56"/>
                  </a:moveTo>
                  <a:cubicBezTo>
                    <a:pt x="347" y="69"/>
                    <a:pt x="336" y="80"/>
                    <a:pt x="323" y="80"/>
                  </a:cubicBezTo>
                  <a:cubicBezTo>
                    <a:pt x="24" y="80"/>
                    <a:pt x="24" y="80"/>
                    <a:pt x="24" y="80"/>
                  </a:cubicBezTo>
                  <a:cubicBezTo>
                    <a:pt x="11" y="80"/>
                    <a:pt x="0" y="69"/>
                    <a:pt x="0" y="56"/>
                  </a:cubicBezTo>
                  <a:cubicBezTo>
                    <a:pt x="0" y="23"/>
                    <a:pt x="0" y="23"/>
                    <a:pt x="0" y="23"/>
                  </a:cubicBezTo>
                  <a:cubicBezTo>
                    <a:pt x="0" y="10"/>
                    <a:pt x="11" y="0"/>
                    <a:pt x="24" y="0"/>
                  </a:cubicBezTo>
                  <a:cubicBezTo>
                    <a:pt x="323" y="0"/>
                    <a:pt x="323" y="0"/>
                    <a:pt x="323" y="0"/>
                  </a:cubicBezTo>
                  <a:cubicBezTo>
                    <a:pt x="336" y="0"/>
                    <a:pt x="347" y="10"/>
                    <a:pt x="347" y="23"/>
                  </a:cubicBezTo>
                  <a:lnTo>
                    <a:pt x="347" y="56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3A3A3A">
                    <a:shade val="30000"/>
                    <a:satMod val="115000"/>
                  </a:srgbClr>
                </a:gs>
                <a:gs pos="34000">
                  <a:schemeClr val="bg1">
                    <a:lumMod val="95000"/>
                  </a:schemeClr>
                </a:gs>
                <a:gs pos="67000">
                  <a:schemeClr val="tx1">
                    <a:lumMod val="50000"/>
                  </a:schemeClr>
                </a:gs>
                <a:gs pos="95000">
                  <a:schemeClr val="bg1">
                    <a:lumMod val="50000"/>
                  </a:schemeClr>
                </a:gs>
              </a:gsLst>
              <a:lin ang="5400000" scaled="1"/>
              <a:tileRect/>
            </a:gradFill>
            <a:ln w="38100">
              <a:gradFill>
                <a:gsLst>
                  <a:gs pos="0">
                    <a:schemeClr val="bg1"/>
                  </a:gs>
                  <a:gs pos="50000">
                    <a:schemeClr val="tx1">
                      <a:lumMod val="75000"/>
                    </a:schemeClr>
                  </a:gs>
                  <a:gs pos="100000">
                    <a:schemeClr val="tx1">
                      <a:lumMod val="75000"/>
                    </a:schemeClr>
                  </a:gs>
                </a:gsLst>
                <a:lin ang="5400000" scaled="0"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50" name="Group 49"/>
          <p:cNvGrpSpPr/>
          <p:nvPr/>
        </p:nvGrpSpPr>
        <p:grpSpPr>
          <a:xfrm rot="16200000">
            <a:off x="4764228" y="-77179"/>
            <a:ext cx="2418614" cy="1006930"/>
            <a:chOff x="6095996" y="3200400"/>
            <a:chExt cx="2418614" cy="1006930"/>
          </a:xfrm>
        </p:grpSpPr>
        <p:sp>
          <p:nvSpPr>
            <p:cNvPr id="51" name="Freeform 6"/>
            <p:cNvSpPr>
              <a:spLocks noEditPoints="1"/>
            </p:cNvSpPr>
            <p:nvPr/>
          </p:nvSpPr>
          <p:spPr bwMode="auto">
            <a:xfrm flipH="1">
              <a:off x="6993427" y="3200400"/>
              <a:ext cx="1521183" cy="1006930"/>
            </a:xfrm>
            <a:custGeom>
              <a:avLst/>
              <a:gdLst/>
              <a:ahLst/>
              <a:cxnLst>
                <a:cxn ang="0">
                  <a:pos x="281" y="0"/>
                </a:cxn>
                <a:cxn ang="0">
                  <a:pos x="78" y="0"/>
                </a:cxn>
                <a:cxn ang="0">
                  <a:pos x="0" y="78"/>
                </a:cxn>
                <a:cxn ang="0">
                  <a:pos x="0" y="160"/>
                </a:cxn>
                <a:cxn ang="0">
                  <a:pos x="78" y="237"/>
                </a:cxn>
                <a:cxn ang="0">
                  <a:pos x="281" y="237"/>
                </a:cxn>
                <a:cxn ang="0">
                  <a:pos x="358" y="160"/>
                </a:cxn>
                <a:cxn ang="0">
                  <a:pos x="358" y="78"/>
                </a:cxn>
                <a:cxn ang="0">
                  <a:pos x="281" y="0"/>
                </a:cxn>
                <a:cxn ang="0">
                  <a:pos x="291" y="145"/>
                </a:cxn>
                <a:cxn ang="0">
                  <a:pos x="264" y="169"/>
                </a:cxn>
                <a:cxn ang="0">
                  <a:pos x="96" y="169"/>
                </a:cxn>
                <a:cxn ang="0">
                  <a:pos x="69" y="145"/>
                </a:cxn>
                <a:cxn ang="0">
                  <a:pos x="69" y="93"/>
                </a:cxn>
                <a:cxn ang="0">
                  <a:pos x="96" y="70"/>
                </a:cxn>
                <a:cxn ang="0">
                  <a:pos x="264" y="70"/>
                </a:cxn>
                <a:cxn ang="0">
                  <a:pos x="291" y="93"/>
                </a:cxn>
                <a:cxn ang="0">
                  <a:pos x="291" y="145"/>
                </a:cxn>
              </a:cxnLst>
              <a:rect l="0" t="0" r="r" b="b"/>
              <a:pathLst>
                <a:path w="358" h="237">
                  <a:moveTo>
                    <a:pt x="281" y="0"/>
                  </a:moveTo>
                  <a:cubicBezTo>
                    <a:pt x="78" y="0"/>
                    <a:pt x="78" y="0"/>
                    <a:pt x="78" y="0"/>
                  </a:cubicBezTo>
                  <a:cubicBezTo>
                    <a:pt x="35" y="0"/>
                    <a:pt x="0" y="35"/>
                    <a:pt x="0" y="78"/>
                  </a:cubicBezTo>
                  <a:cubicBezTo>
                    <a:pt x="0" y="160"/>
                    <a:pt x="0" y="160"/>
                    <a:pt x="0" y="160"/>
                  </a:cubicBezTo>
                  <a:cubicBezTo>
                    <a:pt x="0" y="203"/>
                    <a:pt x="35" y="237"/>
                    <a:pt x="78" y="237"/>
                  </a:cubicBezTo>
                  <a:cubicBezTo>
                    <a:pt x="281" y="237"/>
                    <a:pt x="281" y="237"/>
                    <a:pt x="281" y="237"/>
                  </a:cubicBezTo>
                  <a:cubicBezTo>
                    <a:pt x="324" y="237"/>
                    <a:pt x="358" y="203"/>
                    <a:pt x="358" y="160"/>
                  </a:cubicBezTo>
                  <a:cubicBezTo>
                    <a:pt x="358" y="78"/>
                    <a:pt x="358" y="78"/>
                    <a:pt x="358" y="78"/>
                  </a:cubicBezTo>
                  <a:cubicBezTo>
                    <a:pt x="358" y="35"/>
                    <a:pt x="324" y="0"/>
                    <a:pt x="281" y="0"/>
                  </a:cubicBezTo>
                  <a:close/>
                  <a:moveTo>
                    <a:pt x="291" y="145"/>
                  </a:moveTo>
                  <a:cubicBezTo>
                    <a:pt x="291" y="158"/>
                    <a:pt x="279" y="169"/>
                    <a:pt x="264" y="169"/>
                  </a:cubicBezTo>
                  <a:cubicBezTo>
                    <a:pt x="96" y="169"/>
                    <a:pt x="96" y="169"/>
                    <a:pt x="96" y="169"/>
                  </a:cubicBezTo>
                  <a:cubicBezTo>
                    <a:pt x="81" y="169"/>
                    <a:pt x="69" y="158"/>
                    <a:pt x="69" y="145"/>
                  </a:cubicBezTo>
                  <a:cubicBezTo>
                    <a:pt x="69" y="93"/>
                    <a:pt x="69" y="93"/>
                    <a:pt x="69" y="93"/>
                  </a:cubicBezTo>
                  <a:cubicBezTo>
                    <a:pt x="69" y="80"/>
                    <a:pt x="81" y="70"/>
                    <a:pt x="96" y="70"/>
                  </a:cubicBezTo>
                  <a:cubicBezTo>
                    <a:pt x="264" y="70"/>
                    <a:pt x="264" y="70"/>
                    <a:pt x="264" y="70"/>
                  </a:cubicBezTo>
                  <a:cubicBezTo>
                    <a:pt x="279" y="70"/>
                    <a:pt x="291" y="80"/>
                    <a:pt x="291" y="93"/>
                  </a:cubicBezTo>
                  <a:lnTo>
                    <a:pt x="291" y="145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75000"/>
                  </a:schemeClr>
                </a:gs>
                <a:gs pos="23000">
                  <a:schemeClr val="tx1">
                    <a:lumMod val="75000"/>
                  </a:schemeClr>
                </a:gs>
                <a:gs pos="76000">
                  <a:srgbClr val="3A3A3A"/>
                </a:gs>
                <a:gs pos="100000">
                  <a:schemeClr val="bg1">
                    <a:lumMod val="65000"/>
                  </a:schemeClr>
                </a:gs>
              </a:gsLst>
              <a:lin ang="5400000" scaled="0"/>
              <a:tileRect/>
            </a:gradFill>
            <a:ln w="38100">
              <a:gradFill>
                <a:gsLst>
                  <a:gs pos="0">
                    <a:srgbClr val="4D4D4D"/>
                  </a:gs>
                  <a:gs pos="50000">
                    <a:schemeClr val="bg1">
                      <a:lumMod val="50000"/>
                    </a:schemeClr>
                  </a:gs>
                  <a:gs pos="100000">
                    <a:srgbClr val="3A3A3A"/>
                  </a:gs>
                </a:gsLst>
                <a:lin ang="5400000" scaled="0"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52" name="Freeform 8"/>
            <p:cNvSpPr>
              <a:spLocks/>
            </p:cNvSpPr>
            <p:nvPr/>
          </p:nvSpPr>
          <p:spPr bwMode="auto">
            <a:xfrm flipH="1">
              <a:off x="6095996" y="3536643"/>
              <a:ext cx="1474433" cy="339839"/>
            </a:xfrm>
            <a:custGeom>
              <a:avLst/>
              <a:gdLst/>
              <a:ahLst/>
              <a:cxnLst>
                <a:cxn ang="0">
                  <a:pos x="347" y="56"/>
                </a:cxn>
                <a:cxn ang="0">
                  <a:pos x="323" y="80"/>
                </a:cxn>
                <a:cxn ang="0">
                  <a:pos x="24" y="80"/>
                </a:cxn>
                <a:cxn ang="0">
                  <a:pos x="0" y="56"/>
                </a:cxn>
                <a:cxn ang="0">
                  <a:pos x="0" y="23"/>
                </a:cxn>
                <a:cxn ang="0">
                  <a:pos x="24" y="0"/>
                </a:cxn>
                <a:cxn ang="0">
                  <a:pos x="323" y="0"/>
                </a:cxn>
                <a:cxn ang="0">
                  <a:pos x="347" y="23"/>
                </a:cxn>
                <a:cxn ang="0">
                  <a:pos x="347" y="56"/>
                </a:cxn>
              </a:cxnLst>
              <a:rect l="0" t="0" r="r" b="b"/>
              <a:pathLst>
                <a:path w="347" h="80">
                  <a:moveTo>
                    <a:pt x="347" y="56"/>
                  </a:moveTo>
                  <a:cubicBezTo>
                    <a:pt x="347" y="69"/>
                    <a:pt x="336" y="80"/>
                    <a:pt x="323" y="80"/>
                  </a:cubicBezTo>
                  <a:cubicBezTo>
                    <a:pt x="24" y="80"/>
                    <a:pt x="24" y="80"/>
                    <a:pt x="24" y="80"/>
                  </a:cubicBezTo>
                  <a:cubicBezTo>
                    <a:pt x="11" y="80"/>
                    <a:pt x="0" y="69"/>
                    <a:pt x="0" y="56"/>
                  </a:cubicBezTo>
                  <a:cubicBezTo>
                    <a:pt x="0" y="23"/>
                    <a:pt x="0" y="23"/>
                    <a:pt x="0" y="23"/>
                  </a:cubicBezTo>
                  <a:cubicBezTo>
                    <a:pt x="0" y="10"/>
                    <a:pt x="11" y="0"/>
                    <a:pt x="24" y="0"/>
                  </a:cubicBezTo>
                  <a:cubicBezTo>
                    <a:pt x="323" y="0"/>
                    <a:pt x="323" y="0"/>
                    <a:pt x="323" y="0"/>
                  </a:cubicBezTo>
                  <a:cubicBezTo>
                    <a:pt x="336" y="0"/>
                    <a:pt x="347" y="10"/>
                    <a:pt x="347" y="23"/>
                  </a:cubicBezTo>
                  <a:lnTo>
                    <a:pt x="347" y="56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3A3A3A">
                    <a:shade val="30000"/>
                    <a:satMod val="115000"/>
                  </a:srgbClr>
                </a:gs>
                <a:gs pos="34000">
                  <a:schemeClr val="bg1">
                    <a:lumMod val="95000"/>
                  </a:schemeClr>
                </a:gs>
                <a:gs pos="67000">
                  <a:schemeClr val="tx1">
                    <a:lumMod val="50000"/>
                  </a:schemeClr>
                </a:gs>
                <a:gs pos="95000">
                  <a:schemeClr val="bg1">
                    <a:lumMod val="50000"/>
                  </a:schemeClr>
                </a:gs>
              </a:gsLst>
              <a:lin ang="5400000" scaled="1"/>
              <a:tileRect/>
            </a:gradFill>
            <a:ln w="38100">
              <a:gradFill>
                <a:gsLst>
                  <a:gs pos="0">
                    <a:schemeClr val="bg1"/>
                  </a:gs>
                  <a:gs pos="50000">
                    <a:schemeClr val="tx1">
                      <a:lumMod val="75000"/>
                    </a:schemeClr>
                  </a:gs>
                  <a:gs pos="100000">
                    <a:schemeClr val="tx1">
                      <a:lumMod val="75000"/>
                    </a:schemeClr>
                  </a:gs>
                </a:gsLst>
                <a:lin ang="5400000" scaled="0"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53" name="Group 52"/>
          <p:cNvGrpSpPr/>
          <p:nvPr/>
        </p:nvGrpSpPr>
        <p:grpSpPr>
          <a:xfrm rot="5400000">
            <a:off x="4312849" y="5439518"/>
            <a:ext cx="3354033" cy="1006930"/>
            <a:chOff x="6095996" y="3200400"/>
            <a:chExt cx="3354033" cy="1006930"/>
          </a:xfrm>
        </p:grpSpPr>
        <p:sp>
          <p:nvSpPr>
            <p:cNvPr id="54" name="Freeform 6"/>
            <p:cNvSpPr>
              <a:spLocks noEditPoints="1"/>
            </p:cNvSpPr>
            <p:nvPr/>
          </p:nvSpPr>
          <p:spPr bwMode="auto">
            <a:xfrm flipH="1">
              <a:off x="6993427" y="3200400"/>
              <a:ext cx="1521183" cy="1006930"/>
            </a:xfrm>
            <a:custGeom>
              <a:avLst/>
              <a:gdLst/>
              <a:ahLst/>
              <a:cxnLst>
                <a:cxn ang="0">
                  <a:pos x="281" y="0"/>
                </a:cxn>
                <a:cxn ang="0">
                  <a:pos x="78" y="0"/>
                </a:cxn>
                <a:cxn ang="0">
                  <a:pos x="0" y="78"/>
                </a:cxn>
                <a:cxn ang="0">
                  <a:pos x="0" y="160"/>
                </a:cxn>
                <a:cxn ang="0">
                  <a:pos x="78" y="237"/>
                </a:cxn>
                <a:cxn ang="0">
                  <a:pos x="281" y="237"/>
                </a:cxn>
                <a:cxn ang="0">
                  <a:pos x="358" y="160"/>
                </a:cxn>
                <a:cxn ang="0">
                  <a:pos x="358" y="78"/>
                </a:cxn>
                <a:cxn ang="0">
                  <a:pos x="281" y="0"/>
                </a:cxn>
                <a:cxn ang="0">
                  <a:pos x="291" y="145"/>
                </a:cxn>
                <a:cxn ang="0">
                  <a:pos x="264" y="169"/>
                </a:cxn>
                <a:cxn ang="0">
                  <a:pos x="96" y="169"/>
                </a:cxn>
                <a:cxn ang="0">
                  <a:pos x="69" y="145"/>
                </a:cxn>
                <a:cxn ang="0">
                  <a:pos x="69" y="93"/>
                </a:cxn>
                <a:cxn ang="0">
                  <a:pos x="96" y="70"/>
                </a:cxn>
                <a:cxn ang="0">
                  <a:pos x="264" y="70"/>
                </a:cxn>
                <a:cxn ang="0">
                  <a:pos x="291" y="93"/>
                </a:cxn>
                <a:cxn ang="0">
                  <a:pos x="291" y="145"/>
                </a:cxn>
              </a:cxnLst>
              <a:rect l="0" t="0" r="r" b="b"/>
              <a:pathLst>
                <a:path w="358" h="237">
                  <a:moveTo>
                    <a:pt x="281" y="0"/>
                  </a:moveTo>
                  <a:cubicBezTo>
                    <a:pt x="78" y="0"/>
                    <a:pt x="78" y="0"/>
                    <a:pt x="78" y="0"/>
                  </a:cubicBezTo>
                  <a:cubicBezTo>
                    <a:pt x="35" y="0"/>
                    <a:pt x="0" y="35"/>
                    <a:pt x="0" y="78"/>
                  </a:cubicBezTo>
                  <a:cubicBezTo>
                    <a:pt x="0" y="160"/>
                    <a:pt x="0" y="160"/>
                    <a:pt x="0" y="160"/>
                  </a:cubicBezTo>
                  <a:cubicBezTo>
                    <a:pt x="0" y="203"/>
                    <a:pt x="35" y="237"/>
                    <a:pt x="78" y="237"/>
                  </a:cubicBezTo>
                  <a:cubicBezTo>
                    <a:pt x="281" y="237"/>
                    <a:pt x="281" y="237"/>
                    <a:pt x="281" y="237"/>
                  </a:cubicBezTo>
                  <a:cubicBezTo>
                    <a:pt x="324" y="237"/>
                    <a:pt x="358" y="203"/>
                    <a:pt x="358" y="160"/>
                  </a:cubicBezTo>
                  <a:cubicBezTo>
                    <a:pt x="358" y="78"/>
                    <a:pt x="358" y="78"/>
                    <a:pt x="358" y="78"/>
                  </a:cubicBezTo>
                  <a:cubicBezTo>
                    <a:pt x="358" y="35"/>
                    <a:pt x="324" y="0"/>
                    <a:pt x="281" y="0"/>
                  </a:cubicBezTo>
                  <a:close/>
                  <a:moveTo>
                    <a:pt x="291" y="145"/>
                  </a:moveTo>
                  <a:cubicBezTo>
                    <a:pt x="291" y="158"/>
                    <a:pt x="279" y="169"/>
                    <a:pt x="264" y="169"/>
                  </a:cubicBezTo>
                  <a:cubicBezTo>
                    <a:pt x="96" y="169"/>
                    <a:pt x="96" y="169"/>
                    <a:pt x="96" y="169"/>
                  </a:cubicBezTo>
                  <a:cubicBezTo>
                    <a:pt x="81" y="169"/>
                    <a:pt x="69" y="158"/>
                    <a:pt x="69" y="145"/>
                  </a:cubicBezTo>
                  <a:cubicBezTo>
                    <a:pt x="69" y="93"/>
                    <a:pt x="69" y="93"/>
                    <a:pt x="69" y="93"/>
                  </a:cubicBezTo>
                  <a:cubicBezTo>
                    <a:pt x="69" y="80"/>
                    <a:pt x="81" y="70"/>
                    <a:pt x="96" y="70"/>
                  </a:cubicBezTo>
                  <a:cubicBezTo>
                    <a:pt x="264" y="70"/>
                    <a:pt x="264" y="70"/>
                    <a:pt x="264" y="70"/>
                  </a:cubicBezTo>
                  <a:cubicBezTo>
                    <a:pt x="279" y="70"/>
                    <a:pt x="291" y="80"/>
                    <a:pt x="291" y="93"/>
                  </a:cubicBezTo>
                  <a:lnTo>
                    <a:pt x="291" y="145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75000"/>
                  </a:schemeClr>
                </a:gs>
                <a:gs pos="23000">
                  <a:schemeClr val="tx1">
                    <a:lumMod val="75000"/>
                  </a:schemeClr>
                </a:gs>
                <a:gs pos="76000">
                  <a:srgbClr val="3A3A3A"/>
                </a:gs>
                <a:gs pos="100000">
                  <a:schemeClr val="bg1">
                    <a:lumMod val="65000"/>
                  </a:schemeClr>
                </a:gs>
              </a:gsLst>
              <a:lin ang="5400000" scaled="0"/>
              <a:tileRect/>
            </a:gradFill>
            <a:ln w="38100">
              <a:gradFill>
                <a:gsLst>
                  <a:gs pos="0">
                    <a:srgbClr val="4D4D4D"/>
                  </a:gs>
                  <a:gs pos="50000">
                    <a:schemeClr val="bg1">
                      <a:lumMod val="50000"/>
                    </a:schemeClr>
                  </a:gs>
                  <a:gs pos="100000">
                    <a:srgbClr val="3A3A3A"/>
                  </a:gs>
                </a:gsLst>
                <a:lin ang="5400000" scaled="0"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55" name="Freeform 8"/>
            <p:cNvSpPr>
              <a:spLocks/>
            </p:cNvSpPr>
            <p:nvPr/>
          </p:nvSpPr>
          <p:spPr bwMode="auto">
            <a:xfrm flipH="1">
              <a:off x="6095996" y="3536643"/>
              <a:ext cx="1474433" cy="339839"/>
            </a:xfrm>
            <a:custGeom>
              <a:avLst/>
              <a:gdLst/>
              <a:ahLst/>
              <a:cxnLst>
                <a:cxn ang="0">
                  <a:pos x="347" y="56"/>
                </a:cxn>
                <a:cxn ang="0">
                  <a:pos x="323" y="80"/>
                </a:cxn>
                <a:cxn ang="0">
                  <a:pos x="24" y="80"/>
                </a:cxn>
                <a:cxn ang="0">
                  <a:pos x="0" y="56"/>
                </a:cxn>
                <a:cxn ang="0">
                  <a:pos x="0" y="23"/>
                </a:cxn>
                <a:cxn ang="0">
                  <a:pos x="24" y="0"/>
                </a:cxn>
                <a:cxn ang="0">
                  <a:pos x="323" y="0"/>
                </a:cxn>
                <a:cxn ang="0">
                  <a:pos x="347" y="23"/>
                </a:cxn>
                <a:cxn ang="0">
                  <a:pos x="347" y="56"/>
                </a:cxn>
              </a:cxnLst>
              <a:rect l="0" t="0" r="r" b="b"/>
              <a:pathLst>
                <a:path w="347" h="80">
                  <a:moveTo>
                    <a:pt x="347" y="56"/>
                  </a:moveTo>
                  <a:cubicBezTo>
                    <a:pt x="347" y="69"/>
                    <a:pt x="336" y="80"/>
                    <a:pt x="323" y="80"/>
                  </a:cubicBezTo>
                  <a:cubicBezTo>
                    <a:pt x="24" y="80"/>
                    <a:pt x="24" y="80"/>
                    <a:pt x="24" y="80"/>
                  </a:cubicBezTo>
                  <a:cubicBezTo>
                    <a:pt x="11" y="80"/>
                    <a:pt x="0" y="69"/>
                    <a:pt x="0" y="56"/>
                  </a:cubicBezTo>
                  <a:cubicBezTo>
                    <a:pt x="0" y="23"/>
                    <a:pt x="0" y="23"/>
                    <a:pt x="0" y="23"/>
                  </a:cubicBezTo>
                  <a:cubicBezTo>
                    <a:pt x="0" y="10"/>
                    <a:pt x="11" y="0"/>
                    <a:pt x="24" y="0"/>
                  </a:cubicBezTo>
                  <a:cubicBezTo>
                    <a:pt x="323" y="0"/>
                    <a:pt x="323" y="0"/>
                    <a:pt x="323" y="0"/>
                  </a:cubicBezTo>
                  <a:cubicBezTo>
                    <a:pt x="336" y="0"/>
                    <a:pt x="347" y="10"/>
                    <a:pt x="347" y="23"/>
                  </a:cubicBezTo>
                  <a:lnTo>
                    <a:pt x="347" y="56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3A3A3A">
                    <a:shade val="30000"/>
                    <a:satMod val="115000"/>
                  </a:srgbClr>
                </a:gs>
                <a:gs pos="34000">
                  <a:schemeClr val="bg1">
                    <a:lumMod val="95000"/>
                  </a:schemeClr>
                </a:gs>
                <a:gs pos="67000">
                  <a:schemeClr val="tx1">
                    <a:lumMod val="50000"/>
                  </a:schemeClr>
                </a:gs>
                <a:gs pos="95000">
                  <a:schemeClr val="bg1">
                    <a:lumMod val="50000"/>
                  </a:schemeClr>
                </a:gs>
              </a:gsLst>
              <a:lin ang="5400000" scaled="1"/>
              <a:tileRect/>
            </a:gradFill>
            <a:ln w="38100">
              <a:gradFill>
                <a:gsLst>
                  <a:gs pos="0">
                    <a:schemeClr val="bg1"/>
                  </a:gs>
                  <a:gs pos="50000">
                    <a:schemeClr val="tx1">
                      <a:lumMod val="75000"/>
                    </a:schemeClr>
                  </a:gs>
                  <a:gs pos="100000">
                    <a:schemeClr val="tx1">
                      <a:lumMod val="75000"/>
                    </a:schemeClr>
                  </a:gs>
                </a:gsLst>
                <a:lin ang="5400000" scaled="0"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56" name="Freeform 8"/>
            <p:cNvSpPr>
              <a:spLocks/>
            </p:cNvSpPr>
            <p:nvPr/>
          </p:nvSpPr>
          <p:spPr bwMode="auto">
            <a:xfrm flipH="1">
              <a:off x="7975596" y="3536643"/>
              <a:ext cx="1474433" cy="339839"/>
            </a:xfrm>
            <a:custGeom>
              <a:avLst/>
              <a:gdLst/>
              <a:ahLst/>
              <a:cxnLst>
                <a:cxn ang="0">
                  <a:pos x="347" y="56"/>
                </a:cxn>
                <a:cxn ang="0">
                  <a:pos x="323" y="80"/>
                </a:cxn>
                <a:cxn ang="0">
                  <a:pos x="24" y="80"/>
                </a:cxn>
                <a:cxn ang="0">
                  <a:pos x="0" y="56"/>
                </a:cxn>
                <a:cxn ang="0">
                  <a:pos x="0" y="23"/>
                </a:cxn>
                <a:cxn ang="0">
                  <a:pos x="24" y="0"/>
                </a:cxn>
                <a:cxn ang="0">
                  <a:pos x="323" y="0"/>
                </a:cxn>
                <a:cxn ang="0">
                  <a:pos x="347" y="23"/>
                </a:cxn>
                <a:cxn ang="0">
                  <a:pos x="347" y="56"/>
                </a:cxn>
              </a:cxnLst>
              <a:rect l="0" t="0" r="r" b="b"/>
              <a:pathLst>
                <a:path w="347" h="80">
                  <a:moveTo>
                    <a:pt x="347" y="56"/>
                  </a:moveTo>
                  <a:cubicBezTo>
                    <a:pt x="347" y="69"/>
                    <a:pt x="336" y="80"/>
                    <a:pt x="323" y="80"/>
                  </a:cubicBezTo>
                  <a:cubicBezTo>
                    <a:pt x="24" y="80"/>
                    <a:pt x="24" y="80"/>
                    <a:pt x="24" y="80"/>
                  </a:cubicBezTo>
                  <a:cubicBezTo>
                    <a:pt x="11" y="80"/>
                    <a:pt x="0" y="69"/>
                    <a:pt x="0" y="56"/>
                  </a:cubicBezTo>
                  <a:cubicBezTo>
                    <a:pt x="0" y="23"/>
                    <a:pt x="0" y="23"/>
                    <a:pt x="0" y="23"/>
                  </a:cubicBezTo>
                  <a:cubicBezTo>
                    <a:pt x="0" y="10"/>
                    <a:pt x="11" y="0"/>
                    <a:pt x="24" y="0"/>
                  </a:cubicBezTo>
                  <a:cubicBezTo>
                    <a:pt x="323" y="0"/>
                    <a:pt x="323" y="0"/>
                    <a:pt x="323" y="0"/>
                  </a:cubicBezTo>
                  <a:cubicBezTo>
                    <a:pt x="336" y="0"/>
                    <a:pt x="347" y="10"/>
                    <a:pt x="347" y="23"/>
                  </a:cubicBezTo>
                  <a:lnTo>
                    <a:pt x="347" y="56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3A3A3A">
                    <a:shade val="30000"/>
                    <a:satMod val="115000"/>
                  </a:srgbClr>
                </a:gs>
                <a:gs pos="34000">
                  <a:schemeClr val="bg1">
                    <a:lumMod val="95000"/>
                  </a:schemeClr>
                </a:gs>
                <a:gs pos="67000">
                  <a:schemeClr val="tx1">
                    <a:lumMod val="50000"/>
                  </a:schemeClr>
                </a:gs>
                <a:gs pos="95000">
                  <a:schemeClr val="bg1">
                    <a:lumMod val="50000"/>
                  </a:schemeClr>
                </a:gs>
              </a:gsLst>
              <a:lin ang="5400000" scaled="1"/>
              <a:tileRect/>
            </a:gradFill>
            <a:ln w="38100">
              <a:gradFill>
                <a:gsLst>
                  <a:gs pos="0">
                    <a:schemeClr val="bg1"/>
                  </a:gs>
                  <a:gs pos="50000">
                    <a:schemeClr val="tx1">
                      <a:lumMod val="75000"/>
                    </a:schemeClr>
                  </a:gs>
                  <a:gs pos="100000">
                    <a:schemeClr val="tx1">
                      <a:lumMod val="75000"/>
                    </a:schemeClr>
                  </a:gs>
                </a:gsLst>
                <a:lin ang="5400000" scaled="0"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  <p:sp>
        <p:nvSpPr>
          <p:cNvPr id="57" name="Rectangle 56"/>
          <p:cNvSpPr/>
          <p:nvPr/>
        </p:nvSpPr>
        <p:spPr>
          <a:xfrm>
            <a:off x="1447800" y="2971800"/>
            <a:ext cx="254268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400" kern="0" dirty="0" smtClean="0">
                <a:solidFill>
                  <a:schemeClr val="tx1">
                    <a:lumMod val="50000"/>
                  </a:schemeClr>
                </a:solidFill>
                <a:ea typeface="굴림" charset="-127"/>
                <a:cs typeface="Arial" pitchFamily="34" charset="0"/>
              </a:rPr>
              <a:t>Your text here. Example text. </a:t>
            </a:r>
          </a:p>
        </p:txBody>
      </p:sp>
      <p:sp>
        <p:nvSpPr>
          <p:cNvPr id="58" name="Rectangle 57"/>
          <p:cNvSpPr/>
          <p:nvPr/>
        </p:nvSpPr>
        <p:spPr>
          <a:xfrm>
            <a:off x="7467600" y="2971800"/>
            <a:ext cx="131959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400" kern="0" dirty="0" smtClean="0">
                <a:solidFill>
                  <a:schemeClr val="tx1">
                    <a:lumMod val="50000"/>
                  </a:schemeClr>
                </a:solidFill>
                <a:ea typeface="굴림" charset="-127"/>
                <a:cs typeface="Arial" pitchFamily="34" charset="0"/>
              </a:rPr>
              <a:t>Example text. </a:t>
            </a:r>
          </a:p>
        </p:txBody>
      </p:sp>
      <p:sp>
        <p:nvSpPr>
          <p:cNvPr id="59" name="Rectangle 58"/>
          <p:cNvSpPr/>
          <p:nvPr/>
        </p:nvSpPr>
        <p:spPr>
          <a:xfrm rot="16200000">
            <a:off x="4596515" y="5763707"/>
            <a:ext cx="131959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400" kern="0" dirty="0" smtClean="0">
                <a:solidFill>
                  <a:schemeClr val="tx1">
                    <a:lumMod val="50000"/>
                  </a:schemeClr>
                </a:solidFill>
                <a:ea typeface="굴림" charset="-127"/>
                <a:cs typeface="Arial" pitchFamily="34" charset="0"/>
              </a:rPr>
              <a:t>Example text. </a:t>
            </a:r>
          </a:p>
        </p:txBody>
      </p:sp>
      <p:sp>
        <p:nvSpPr>
          <p:cNvPr id="60" name="Rectangle 59"/>
          <p:cNvSpPr/>
          <p:nvPr/>
        </p:nvSpPr>
        <p:spPr>
          <a:xfrm rot="16200000">
            <a:off x="6079410" y="1083390"/>
            <a:ext cx="140775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400" kern="0" dirty="0" smtClean="0">
                <a:solidFill>
                  <a:schemeClr val="tx1">
                    <a:lumMod val="50000"/>
                  </a:schemeClr>
                </a:solidFill>
                <a:ea typeface="굴림" charset="-127"/>
                <a:cs typeface="Arial" pitchFamily="34" charset="0"/>
              </a:rPr>
              <a:t>Your text here. </a:t>
            </a:r>
          </a:p>
        </p:txBody>
      </p:sp>
    </p:spTree>
    <p:extLst>
      <p:ext uri="{BB962C8B-B14F-4D97-AF65-F5344CB8AC3E}">
        <p14:creationId xmlns:p14="http://schemas.microsoft.com/office/powerpoint/2010/main" val="3135688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crum Process">
  <a:themeElements>
    <a:clrScheme name="Custom 1">
      <a:dk1>
        <a:srgbClr val="383838"/>
      </a:dk1>
      <a:lt1>
        <a:sysClr val="window" lastClr="FFFFFF"/>
      </a:lt1>
      <a:dk2>
        <a:srgbClr val="CCCC00"/>
      </a:dk2>
      <a:lt2>
        <a:srgbClr val="FFFF00"/>
      </a:lt2>
      <a:accent1>
        <a:srgbClr val="00B0F0"/>
      </a:accent1>
      <a:accent2>
        <a:srgbClr val="0070C0"/>
      </a:accent2>
      <a:accent3>
        <a:srgbClr val="00EA1C"/>
      </a:accent3>
      <a:accent4>
        <a:srgbClr val="00B050"/>
      </a:accent4>
      <a:accent5>
        <a:srgbClr val="C00000"/>
      </a:accent5>
      <a:accent6>
        <a:srgbClr val="FF00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Scrum Process</Template>
  <TotalTime>4552296</TotalTime>
  <Words>22</Words>
  <Application>Microsoft Office PowerPoint</Application>
  <PresentationFormat>全屏显示(4:3)</PresentationFormat>
  <Paragraphs>5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5" baseType="lpstr">
      <vt:lpstr>굴림</vt:lpstr>
      <vt:lpstr>Arial</vt:lpstr>
      <vt:lpstr>Calibri</vt:lpstr>
      <vt:lpstr>Scrum Process</vt:lpstr>
      <vt:lpstr>PowerPoint 演示文稿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pptfans网</dc:title>
  <dc:subject>DG-关联</dc:subject>
  <dc:creator/>
  <cp:keywords>TZ-固定图形;XG-高光;KJ-3D;DH-静态</cp:keywords>
  <dc:description/>
  <cp:lastModifiedBy>Shiqing Tian</cp:lastModifiedBy>
  <cp:revision>470</cp:revision>
  <dcterms:created xsi:type="dcterms:W3CDTF">2010-07-23T09:33:49Z</dcterms:created>
  <dcterms:modified xsi:type="dcterms:W3CDTF">2014-02-11T05:57:28Z</dcterms:modified>
  <cp:category>UDi-逻辑图示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Slide 1</vt:lpwstr>
  </property>
  <property fmtid="{D5CDD505-2E9C-101B-9397-08002B2CF9AE}" pid="3" name="SlideDescription">
    <vt:lpwstr/>
  </property>
</Properties>
</file>