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9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990600" y="1295400"/>
            <a:ext cx="7467600" cy="4724400"/>
          </a:xfrm>
          <a:prstGeom prst="roundRect">
            <a:avLst>
              <a:gd name="adj" fmla="val 2502"/>
            </a:avLst>
          </a:prstGeom>
          <a:gradFill>
            <a:gsLst>
              <a:gs pos="7000">
                <a:schemeClr val="bg1">
                  <a:alpha val="0"/>
                </a:schemeClr>
              </a:gs>
              <a:gs pos="100000">
                <a:schemeClr val="bg1">
                  <a:alpha val="68000"/>
                </a:schemeClr>
              </a:gs>
              <a:gs pos="79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8" name="Group 122"/>
          <p:cNvGrpSpPr/>
          <p:nvPr/>
        </p:nvGrpSpPr>
        <p:grpSpPr>
          <a:xfrm>
            <a:off x="2103120" y="1447800"/>
            <a:ext cx="5238699" cy="4522470"/>
            <a:chOff x="2103120" y="1600200"/>
            <a:chExt cx="5238699" cy="4522470"/>
          </a:xfrm>
        </p:grpSpPr>
        <p:grpSp>
          <p:nvGrpSpPr>
            <p:cNvPr id="49" name="Group 144"/>
            <p:cNvGrpSpPr/>
            <p:nvPr/>
          </p:nvGrpSpPr>
          <p:grpSpPr>
            <a:xfrm rot="5400000">
              <a:off x="1942006" y="1762410"/>
              <a:ext cx="4522470" cy="4198050"/>
              <a:chOff x="1015365" y="2506980"/>
              <a:chExt cx="7397115" cy="2714625"/>
            </a:xfrm>
          </p:grpSpPr>
          <p:sp>
            <p:nvSpPr>
              <p:cNvPr id="51" name="Line 73"/>
              <p:cNvSpPr>
                <a:spLocks noChangeShapeType="1"/>
              </p:cNvSpPr>
              <p:nvPr/>
            </p:nvSpPr>
            <p:spPr bwMode="auto">
              <a:xfrm flipV="1">
                <a:off x="1015365" y="5219700"/>
                <a:ext cx="7397115" cy="1905"/>
              </a:xfrm>
              <a:prstGeom prst="line">
                <a:avLst/>
              </a:prstGeom>
              <a:noFill/>
              <a:ln w="9525">
                <a:solidFill>
                  <a:sysClr val="window" lastClr="FFFFFF">
                    <a:lumMod val="85000"/>
                    <a:alpha val="39000"/>
                  </a:sys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Line 73"/>
              <p:cNvSpPr>
                <a:spLocks noChangeShapeType="1"/>
              </p:cNvSpPr>
              <p:nvPr/>
            </p:nvSpPr>
            <p:spPr bwMode="auto">
              <a:xfrm flipV="1">
                <a:off x="1015365" y="4549140"/>
                <a:ext cx="7397115" cy="1905"/>
              </a:xfrm>
              <a:prstGeom prst="line">
                <a:avLst/>
              </a:prstGeom>
              <a:noFill/>
              <a:ln w="9525">
                <a:solidFill>
                  <a:sysClr val="window" lastClr="FFFFFF">
                    <a:lumMod val="85000"/>
                    <a:alpha val="39000"/>
                  </a:sys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Line 73"/>
              <p:cNvSpPr>
                <a:spLocks noChangeShapeType="1"/>
              </p:cNvSpPr>
              <p:nvPr/>
            </p:nvSpPr>
            <p:spPr bwMode="auto">
              <a:xfrm flipV="1">
                <a:off x="1015365" y="3870960"/>
                <a:ext cx="7397115" cy="1905"/>
              </a:xfrm>
              <a:prstGeom prst="line">
                <a:avLst/>
              </a:prstGeom>
              <a:noFill/>
              <a:ln w="9525">
                <a:solidFill>
                  <a:sysClr val="window" lastClr="FFFFFF">
                    <a:lumMod val="85000"/>
                    <a:alpha val="39000"/>
                  </a:sys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Line 73"/>
              <p:cNvSpPr>
                <a:spLocks noChangeShapeType="1"/>
              </p:cNvSpPr>
              <p:nvPr/>
            </p:nvSpPr>
            <p:spPr bwMode="auto">
              <a:xfrm flipV="1">
                <a:off x="1015365" y="3192780"/>
                <a:ext cx="7397115" cy="1905"/>
              </a:xfrm>
              <a:prstGeom prst="line">
                <a:avLst/>
              </a:prstGeom>
              <a:noFill/>
              <a:ln w="9525">
                <a:solidFill>
                  <a:sysClr val="window" lastClr="FFFFFF">
                    <a:lumMod val="85000"/>
                    <a:alpha val="39000"/>
                  </a:sys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Line 73"/>
              <p:cNvSpPr>
                <a:spLocks noChangeShapeType="1"/>
              </p:cNvSpPr>
              <p:nvPr/>
            </p:nvSpPr>
            <p:spPr bwMode="auto">
              <a:xfrm flipV="1">
                <a:off x="1015365" y="2506980"/>
                <a:ext cx="7397115" cy="1905"/>
              </a:xfrm>
              <a:prstGeom prst="line">
                <a:avLst/>
              </a:prstGeom>
              <a:noFill/>
              <a:ln w="9525">
                <a:solidFill>
                  <a:sysClr val="window" lastClr="FFFFFF">
                    <a:lumMod val="85000"/>
                    <a:alpha val="39000"/>
                  </a:sys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0" name="Line 73"/>
            <p:cNvSpPr>
              <a:spLocks noChangeShapeType="1"/>
            </p:cNvSpPr>
            <p:nvPr/>
          </p:nvSpPr>
          <p:spPr bwMode="auto">
            <a:xfrm rot="5400000" flipV="1">
              <a:off x="5079111" y="3859962"/>
              <a:ext cx="4522470" cy="2946"/>
            </a:xfrm>
            <a:prstGeom prst="line">
              <a:avLst/>
            </a:prstGeom>
            <a:noFill/>
            <a:ln w="9525">
              <a:solidFill>
                <a:sysClr val="window" lastClr="FFFFFF">
                  <a:lumMod val="85000"/>
                  <a:alpha val="39000"/>
                </a:sys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6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Chevron List – Your Text Here </a:t>
            </a:r>
            <a:endParaRPr kumimoji="0" lang="en-US" sz="3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1295400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3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7505700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9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6477000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8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5429250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7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4410075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6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2" name="Rectangle 59"/>
          <p:cNvSpPr>
            <a:spLocks noChangeArrowheads="1"/>
          </p:cNvSpPr>
          <p:nvPr/>
        </p:nvSpPr>
        <p:spPr bwMode="auto">
          <a:xfrm>
            <a:off x="3419475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5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2314575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4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cxnSp>
        <p:nvCxnSpPr>
          <p:cNvPr id="70" name="Straight Connector 69"/>
          <p:cNvCxnSpPr>
            <a:stCxn id="76" idx="0"/>
            <a:endCxn id="78" idx="2"/>
          </p:cNvCxnSpPr>
          <p:nvPr/>
        </p:nvCxnSpPr>
        <p:spPr>
          <a:xfrm rot="5400000" flipH="1" flipV="1">
            <a:off x="1608156" y="4105500"/>
            <a:ext cx="762440" cy="1069720"/>
          </a:xfrm>
          <a:prstGeom prst="line">
            <a:avLst/>
          </a:prstGeom>
          <a:noFill/>
          <a:ln w="22225" cap="flat" cmpd="sng" algn="ctr">
            <a:solidFill>
              <a:srgbClr val="00B0F0"/>
            </a:solidFill>
            <a:prstDash val="solid"/>
          </a:ln>
          <a:effectLst/>
        </p:spPr>
      </p:cxnSp>
      <p:cxnSp>
        <p:nvCxnSpPr>
          <p:cNvPr id="71" name="Straight Connector 70"/>
          <p:cNvCxnSpPr>
            <a:stCxn id="78" idx="2"/>
            <a:endCxn id="79" idx="0"/>
          </p:cNvCxnSpPr>
          <p:nvPr/>
        </p:nvCxnSpPr>
        <p:spPr>
          <a:xfrm rot="16200000" flipH="1">
            <a:off x="2760236" y="4023140"/>
            <a:ext cx="579560" cy="1051560"/>
          </a:xfrm>
          <a:prstGeom prst="line">
            <a:avLst/>
          </a:prstGeom>
          <a:noFill/>
          <a:ln w="22225" cap="flat" cmpd="sng" algn="ctr">
            <a:solidFill>
              <a:srgbClr val="00B0F0"/>
            </a:solidFill>
            <a:prstDash val="solid"/>
          </a:ln>
          <a:effectLst/>
        </p:spPr>
      </p:cxnSp>
      <p:cxnSp>
        <p:nvCxnSpPr>
          <p:cNvPr id="72" name="Straight Connector 71"/>
          <p:cNvCxnSpPr>
            <a:stCxn id="77" idx="2"/>
            <a:endCxn id="79" idx="0"/>
          </p:cNvCxnSpPr>
          <p:nvPr/>
        </p:nvCxnSpPr>
        <p:spPr>
          <a:xfrm rot="5400000">
            <a:off x="3236486" y="3447830"/>
            <a:ext cx="1730180" cy="1051560"/>
          </a:xfrm>
          <a:prstGeom prst="line">
            <a:avLst/>
          </a:prstGeom>
          <a:noFill/>
          <a:ln w="22225" cap="flat" cmpd="sng" algn="ctr">
            <a:solidFill>
              <a:srgbClr val="00B0F0"/>
            </a:solidFill>
            <a:prstDash val="solid"/>
          </a:ln>
          <a:effectLst/>
        </p:spPr>
      </p:cxnSp>
      <p:cxnSp>
        <p:nvCxnSpPr>
          <p:cNvPr id="73" name="Straight Connector 72"/>
          <p:cNvCxnSpPr>
            <a:stCxn id="82" idx="2"/>
            <a:endCxn id="81" idx="0"/>
          </p:cNvCxnSpPr>
          <p:nvPr/>
        </p:nvCxnSpPr>
        <p:spPr>
          <a:xfrm rot="5400000">
            <a:off x="6162566" y="2944910"/>
            <a:ext cx="2233100" cy="1097280"/>
          </a:xfrm>
          <a:prstGeom prst="line">
            <a:avLst/>
          </a:prstGeom>
          <a:noFill/>
          <a:ln w="22225" cap="flat" cmpd="sng" algn="ctr">
            <a:solidFill>
              <a:srgbClr val="00B0F0"/>
            </a:solidFill>
            <a:prstDash val="solid"/>
          </a:ln>
          <a:effectLst/>
        </p:spPr>
      </p:cxnSp>
      <p:cxnSp>
        <p:nvCxnSpPr>
          <p:cNvPr id="74" name="Straight Connector 73"/>
          <p:cNvCxnSpPr>
            <a:stCxn id="81" idx="0"/>
            <a:endCxn id="80" idx="2"/>
          </p:cNvCxnSpPr>
          <p:nvPr/>
        </p:nvCxnSpPr>
        <p:spPr>
          <a:xfrm rot="16200000" flipV="1">
            <a:off x="5907296" y="3786920"/>
            <a:ext cx="617660" cy="1028700"/>
          </a:xfrm>
          <a:prstGeom prst="line">
            <a:avLst/>
          </a:prstGeom>
          <a:noFill/>
          <a:ln w="22225" cap="flat" cmpd="sng" algn="ctr">
            <a:solidFill>
              <a:srgbClr val="00B0F0"/>
            </a:solidFill>
            <a:prstDash val="solid"/>
          </a:ln>
          <a:effectLst/>
        </p:spPr>
      </p:cxnSp>
      <p:cxnSp>
        <p:nvCxnSpPr>
          <p:cNvPr id="75" name="Straight Connector 74"/>
          <p:cNvCxnSpPr>
            <a:stCxn id="77" idx="2"/>
            <a:endCxn id="80" idx="0"/>
          </p:cNvCxnSpPr>
          <p:nvPr/>
        </p:nvCxnSpPr>
        <p:spPr>
          <a:xfrm rot="16200000" flipH="1">
            <a:off x="4947176" y="2788700"/>
            <a:ext cx="434780" cy="1074420"/>
          </a:xfrm>
          <a:prstGeom prst="line">
            <a:avLst/>
          </a:prstGeom>
          <a:noFill/>
          <a:ln w="22225" cap="flat" cmpd="sng" algn="ctr">
            <a:solidFill>
              <a:srgbClr val="00B0F0"/>
            </a:solidFill>
            <a:prstDash val="solid"/>
          </a:ln>
          <a:effectLst/>
        </p:spPr>
      </p:cxnSp>
      <p:sp>
        <p:nvSpPr>
          <p:cNvPr id="76" name="Chevron 75"/>
          <p:cNvSpPr/>
          <p:nvPr/>
        </p:nvSpPr>
        <p:spPr>
          <a:xfrm>
            <a:off x="1089660" y="5021580"/>
            <a:ext cx="952500" cy="445575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hevron 76"/>
          <p:cNvSpPr/>
          <p:nvPr/>
        </p:nvSpPr>
        <p:spPr>
          <a:xfrm>
            <a:off x="4259580" y="2659380"/>
            <a:ext cx="960121" cy="449140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Chevron 77"/>
          <p:cNvSpPr/>
          <p:nvPr/>
        </p:nvSpPr>
        <p:spPr>
          <a:xfrm>
            <a:off x="2156460" y="3810000"/>
            <a:ext cx="960121" cy="449140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Chevron 78"/>
          <p:cNvSpPr/>
          <p:nvPr/>
        </p:nvSpPr>
        <p:spPr>
          <a:xfrm>
            <a:off x="3208020" y="4838700"/>
            <a:ext cx="960121" cy="449140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Chevron 79"/>
          <p:cNvSpPr/>
          <p:nvPr/>
        </p:nvSpPr>
        <p:spPr>
          <a:xfrm>
            <a:off x="5334000" y="3543300"/>
            <a:ext cx="960121" cy="449140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Chevron 80"/>
          <p:cNvSpPr/>
          <p:nvPr/>
        </p:nvSpPr>
        <p:spPr>
          <a:xfrm>
            <a:off x="6362700" y="4610100"/>
            <a:ext cx="960121" cy="449140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Chevron 81"/>
          <p:cNvSpPr/>
          <p:nvPr/>
        </p:nvSpPr>
        <p:spPr>
          <a:xfrm>
            <a:off x="7459980" y="1927860"/>
            <a:ext cx="960121" cy="449140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ectangle 54"/>
          <p:cNvSpPr>
            <a:spLocks noChangeArrowheads="1"/>
          </p:cNvSpPr>
          <p:nvPr/>
        </p:nvSpPr>
        <p:spPr bwMode="auto">
          <a:xfrm>
            <a:off x="1257300" y="508254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22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4" name="Rectangle 54"/>
          <p:cNvSpPr>
            <a:spLocks noChangeArrowheads="1"/>
          </p:cNvSpPr>
          <p:nvPr/>
        </p:nvSpPr>
        <p:spPr bwMode="auto">
          <a:xfrm>
            <a:off x="2324100" y="387096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201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5" name="Rectangle 54"/>
          <p:cNvSpPr>
            <a:spLocks noChangeArrowheads="1"/>
          </p:cNvSpPr>
          <p:nvPr/>
        </p:nvSpPr>
        <p:spPr bwMode="auto">
          <a:xfrm>
            <a:off x="3413760" y="490728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62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6" name="Rectangle 54"/>
          <p:cNvSpPr>
            <a:spLocks noChangeArrowheads="1"/>
          </p:cNvSpPr>
          <p:nvPr/>
        </p:nvSpPr>
        <p:spPr bwMode="auto">
          <a:xfrm>
            <a:off x="4472940" y="273558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385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7" name="Rectangle 54"/>
          <p:cNvSpPr>
            <a:spLocks noChangeArrowheads="1"/>
          </p:cNvSpPr>
          <p:nvPr/>
        </p:nvSpPr>
        <p:spPr bwMode="auto">
          <a:xfrm>
            <a:off x="5501640" y="360426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240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8" name="Rectangle 54"/>
          <p:cNvSpPr>
            <a:spLocks noChangeArrowheads="1"/>
          </p:cNvSpPr>
          <p:nvPr/>
        </p:nvSpPr>
        <p:spPr bwMode="auto">
          <a:xfrm>
            <a:off x="6576060" y="467868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97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7665720" y="198882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503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0" name="Rectangle 54"/>
          <p:cNvSpPr>
            <a:spLocks noChangeArrowheads="1"/>
          </p:cNvSpPr>
          <p:nvPr/>
        </p:nvSpPr>
        <p:spPr bwMode="auto">
          <a:xfrm>
            <a:off x="228600" y="5715000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1" name="Rectangle 54"/>
          <p:cNvSpPr>
            <a:spLocks noChangeArrowheads="1"/>
          </p:cNvSpPr>
          <p:nvPr/>
        </p:nvSpPr>
        <p:spPr bwMode="auto">
          <a:xfrm>
            <a:off x="228600" y="4821555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100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2" name="Rectangle 54"/>
          <p:cNvSpPr>
            <a:spLocks noChangeArrowheads="1"/>
          </p:cNvSpPr>
          <p:nvPr/>
        </p:nvSpPr>
        <p:spPr bwMode="auto">
          <a:xfrm>
            <a:off x="228600" y="4124325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3" name="Rectangle 54"/>
          <p:cNvSpPr>
            <a:spLocks noChangeArrowheads="1"/>
          </p:cNvSpPr>
          <p:nvPr/>
        </p:nvSpPr>
        <p:spPr bwMode="auto">
          <a:xfrm>
            <a:off x="228600" y="3469005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4" name="Rectangle 54"/>
          <p:cNvSpPr>
            <a:spLocks noChangeArrowheads="1"/>
          </p:cNvSpPr>
          <p:nvPr/>
        </p:nvSpPr>
        <p:spPr bwMode="auto">
          <a:xfrm>
            <a:off x="228600" y="2788920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5" name="Rectangle 54"/>
          <p:cNvSpPr>
            <a:spLocks noChangeArrowheads="1"/>
          </p:cNvSpPr>
          <p:nvPr/>
        </p:nvSpPr>
        <p:spPr bwMode="auto">
          <a:xfrm>
            <a:off x="228600" y="2105025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031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44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CT-线型</dc:subject>
  <dc:creator/>
  <cp:keywords>TZ-手动增减;XG-导角棱台;KJ-平面;DH-静态</cp:keywords>
  <dc:description/>
  <cp:lastModifiedBy>Shiqing Tian</cp:lastModifiedBy>
  <cp:revision>55</cp:revision>
  <dcterms:created xsi:type="dcterms:W3CDTF">2009-08-18T06:53:28Z</dcterms:created>
  <dcterms:modified xsi:type="dcterms:W3CDTF">2014-02-11T05:57:40Z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