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chemeClr val="bg1">
                <a:tint val="80000"/>
                <a:satMod val="300000"/>
              </a:schemeClr>
            </a:gs>
            <a:gs pos="56000">
              <a:schemeClr val="bg1">
                <a:lumMod val="85000"/>
              </a:schemeClr>
            </a:gs>
            <a:gs pos="57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949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bg1">
                <a:tint val="80000"/>
                <a:satMod val="300000"/>
              </a:schemeClr>
            </a:gs>
            <a:gs pos="50000">
              <a:schemeClr val="bg1">
                <a:lumMod val="85000"/>
              </a:schemeClr>
            </a:gs>
            <a:gs pos="51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0" y="1066800"/>
            <a:ext cx="9144000" cy="2362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</a:schemeClr>
              </a:gs>
              <a:gs pos="25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762000" y="2057400"/>
            <a:ext cx="4419600" cy="457200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50000">
                <a:srgbClr val="3A3A3A">
                  <a:shade val="67500"/>
                  <a:satMod val="115000"/>
                  <a:alpha val="63000"/>
                </a:srgbClr>
              </a:gs>
              <a:gs pos="100000">
                <a:srgbClr val="3A3A3A">
                  <a:shade val="100000"/>
                  <a:satMod val="115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762000" y="2501900"/>
            <a:ext cx="4419600" cy="4572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50000">
                <a:schemeClr val="accent5">
                  <a:shade val="67500"/>
                  <a:satMod val="115000"/>
                  <a:alpha val="48000"/>
                </a:schemeClr>
              </a:gs>
              <a:gs pos="100000">
                <a:schemeClr val="accent5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7" name="AutoShape 64"/>
          <p:cNvSpPr>
            <a:spLocks noChangeArrowheads="1"/>
          </p:cNvSpPr>
          <p:nvPr/>
        </p:nvSpPr>
        <p:spPr bwMode="gray">
          <a:xfrm>
            <a:off x="685800" y="228600"/>
            <a:ext cx="4267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Chain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2" name="Group 53"/>
          <p:cNvGrpSpPr/>
          <p:nvPr/>
        </p:nvGrpSpPr>
        <p:grpSpPr>
          <a:xfrm>
            <a:off x="-731542" y="4036360"/>
            <a:ext cx="10332742" cy="1069040"/>
            <a:chOff x="-228600" y="3024650"/>
            <a:chExt cx="9799341" cy="1013854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3" name="Group 37"/>
            <p:cNvGrpSpPr/>
            <p:nvPr/>
          </p:nvGrpSpPr>
          <p:grpSpPr>
            <a:xfrm>
              <a:off x="1930400" y="3024650"/>
              <a:ext cx="1531641" cy="1013854"/>
              <a:chOff x="2340025" y="3024650"/>
              <a:chExt cx="1531641" cy="1013854"/>
            </a:xfrm>
          </p:grpSpPr>
          <p:sp>
            <p:nvSpPr>
              <p:cNvPr id="12" name="Freeform 6"/>
              <p:cNvSpPr>
                <a:spLocks noEditPoints="1"/>
              </p:cNvSpPr>
              <p:nvPr/>
            </p:nvSpPr>
            <p:spPr bwMode="auto">
              <a:xfrm>
                <a:off x="2340025" y="3024650"/>
                <a:ext cx="1531641" cy="1013854"/>
              </a:xfrm>
              <a:custGeom>
                <a:avLst/>
                <a:gdLst/>
                <a:ahLst/>
                <a:cxnLst>
                  <a:cxn ang="0">
                    <a:pos x="281" y="0"/>
                  </a:cxn>
                  <a:cxn ang="0">
                    <a:pos x="78" y="0"/>
                  </a:cxn>
                  <a:cxn ang="0">
                    <a:pos x="0" y="78"/>
                  </a:cxn>
                  <a:cxn ang="0">
                    <a:pos x="0" y="160"/>
                  </a:cxn>
                  <a:cxn ang="0">
                    <a:pos x="78" y="237"/>
                  </a:cxn>
                  <a:cxn ang="0">
                    <a:pos x="281" y="237"/>
                  </a:cxn>
                  <a:cxn ang="0">
                    <a:pos x="358" y="160"/>
                  </a:cxn>
                  <a:cxn ang="0">
                    <a:pos x="358" y="78"/>
                  </a:cxn>
                  <a:cxn ang="0">
                    <a:pos x="281" y="0"/>
                  </a:cxn>
                  <a:cxn ang="0">
                    <a:pos x="291" y="145"/>
                  </a:cxn>
                  <a:cxn ang="0">
                    <a:pos x="264" y="169"/>
                  </a:cxn>
                  <a:cxn ang="0">
                    <a:pos x="96" y="169"/>
                  </a:cxn>
                  <a:cxn ang="0">
                    <a:pos x="69" y="145"/>
                  </a:cxn>
                  <a:cxn ang="0">
                    <a:pos x="69" y="93"/>
                  </a:cxn>
                  <a:cxn ang="0">
                    <a:pos x="96" y="70"/>
                  </a:cxn>
                  <a:cxn ang="0">
                    <a:pos x="264" y="70"/>
                  </a:cxn>
                  <a:cxn ang="0">
                    <a:pos x="291" y="93"/>
                  </a:cxn>
                  <a:cxn ang="0">
                    <a:pos x="291" y="145"/>
                  </a:cxn>
                </a:cxnLst>
                <a:rect l="0" t="0" r="r" b="b"/>
                <a:pathLst>
                  <a:path w="358" h="237">
                    <a:moveTo>
                      <a:pt x="281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35" y="0"/>
                      <a:pt x="0" y="35"/>
                      <a:pt x="0" y="78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203"/>
                      <a:pt x="35" y="237"/>
                      <a:pt x="78" y="237"/>
                    </a:cubicBezTo>
                    <a:cubicBezTo>
                      <a:pt x="281" y="237"/>
                      <a:pt x="281" y="237"/>
                      <a:pt x="281" y="237"/>
                    </a:cubicBezTo>
                    <a:cubicBezTo>
                      <a:pt x="324" y="237"/>
                      <a:pt x="358" y="203"/>
                      <a:pt x="358" y="160"/>
                    </a:cubicBezTo>
                    <a:cubicBezTo>
                      <a:pt x="358" y="78"/>
                      <a:pt x="358" y="78"/>
                      <a:pt x="358" y="78"/>
                    </a:cubicBezTo>
                    <a:cubicBezTo>
                      <a:pt x="358" y="35"/>
                      <a:pt x="324" y="0"/>
                      <a:pt x="281" y="0"/>
                    </a:cubicBezTo>
                    <a:close/>
                    <a:moveTo>
                      <a:pt x="291" y="145"/>
                    </a:moveTo>
                    <a:cubicBezTo>
                      <a:pt x="291" y="158"/>
                      <a:pt x="279" y="169"/>
                      <a:pt x="264" y="169"/>
                    </a:cubicBezTo>
                    <a:cubicBezTo>
                      <a:pt x="96" y="169"/>
                      <a:pt x="96" y="169"/>
                      <a:pt x="96" y="169"/>
                    </a:cubicBezTo>
                    <a:cubicBezTo>
                      <a:pt x="81" y="169"/>
                      <a:pt x="69" y="158"/>
                      <a:pt x="69" y="145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80"/>
                      <a:pt x="81" y="70"/>
                      <a:pt x="96" y="70"/>
                    </a:cubicBezTo>
                    <a:cubicBezTo>
                      <a:pt x="264" y="70"/>
                      <a:pt x="264" y="70"/>
                      <a:pt x="264" y="70"/>
                    </a:cubicBezTo>
                    <a:cubicBezTo>
                      <a:pt x="279" y="70"/>
                      <a:pt x="291" y="80"/>
                      <a:pt x="291" y="93"/>
                    </a:cubicBezTo>
                    <a:lnTo>
                      <a:pt x="291" y="14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3000">
                    <a:schemeClr val="tx1">
                      <a:lumMod val="75000"/>
                    </a:schemeClr>
                  </a:gs>
                  <a:gs pos="76000">
                    <a:srgbClr val="3A3A3A"/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  <a:ln w="38100">
                <a:gradFill>
                  <a:gsLst>
                    <a:gs pos="0">
                      <a:srgbClr val="4D4D4D"/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rgbClr val="3A3A3A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" name="Freeform 7"/>
              <p:cNvSpPr>
                <a:spLocks/>
              </p:cNvSpPr>
              <p:nvPr/>
            </p:nvSpPr>
            <p:spPr bwMode="auto">
              <a:xfrm>
                <a:off x="2635128" y="3323376"/>
                <a:ext cx="950488" cy="423646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27" y="0"/>
                  </a:cxn>
                  <a:cxn ang="0">
                    <a:pos x="0" y="23"/>
                  </a:cxn>
                  <a:cxn ang="0">
                    <a:pos x="0" y="75"/>
                  </a:cxn>
                  <a:cxn ang="0">
                    <a:pos x="27" y="99"/>
                  </a:cxn>
                  <a:cxn ang="0">
                    <a:pos x="195" y="99"/>
                  </a:cxn>
                  <a:cxn ang="0">
                    <a:pos x="222" y="75"/>
                  </a:cxn>
                  <a:cxn ang="0">
                    <a:pos x="222" y="23"/>
                  </a:cxn>
                  <a:cxn ang="0">
                    <a:pos x="195" y="0"/>
                  </a:cxn>
                </a:cxnLst>
                <a:rect l="0" t="0" r="r" b="b"/>
                <a:pathLst>
                  <a:path w="222" h="99">
                    <a:moveTo>
                      <a:pt x="195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88"/>
                      <a:pt x="12" y="99"/>
                      <a:pt x="27" y="99"/>
                    </a:cubicBezTo>
                    <a:cubicBezTo>
                      <a:pt x="195" y="99"/>
                      <a:pt x="195" y="99"/>
                      <a:pt x="195" y="99"/>
                    </a:cubicBezTo>
                    <a:cubicBezTo>
                      <a:pt x="210" y="99"/>
                      <a:pt x="222" y="88"/>
                      <a:pt x="222" y="75"/>
                    </a:cubicBezTo>
                    <a:cubicBezTo>
                      <a:pt x="222" y="23"/>
                      <a:pt x="222" y="23"/>
                      <a:pt x="222" y="23"/>
                    </a:cubicBezTo>
                    <a:cubicBezTo>
                      <a:pt x="222" y="10"/>
                      <a:pt x="210" y="0"/>
                      <a:pt x="195" y="0"/>
                    </a:cubicBezTo>
                    <a:close/>
                  </a:path>
                </a:pathLst>
              </a:custGeom>
              <a:noFill/>
              <a:ln w="3810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50000">
                      <a:schemeClr val="bg1"/>
                    </a:gs>
                    <a:gs pos="100000">
                      <a:srgbClr val="000000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4" name="Group 38"/>
            <p:cNvGrpSpPr/>
            <p:nvPr/>
          </p:nvGrpSpPr>
          <p:grpSpPr>
            <a:xfrm>
              <a:off x="3962400" y="3024650"/>
              <a:ext cx="1531641" cy="1013854"/>
              <a:chOff x="2340025" y="3024650"/>
              <a:chExt cx="1531641" cy="1013854"/>
            </a:xfrm>
          </p:grpSpPr>
          <p:sp>
            <p:nvSpPr>
              <p:cNvPr id="40" name="Freeform 6"/>
              <p:cNvSpPr>
                <a:spLocks noEditPoints="1"/>
              </p:cNvSpPr>
              <p:nvPr/>
            </p:nvSpPr>
            <p:spPr bwMode="auto">
              <a:xfrm>
                <a:off x="2340025" y="3024650"/>
                <a:ext cx="1531641" cy="1013854"/>
              </a:xfrm>
              <a:custGeom>
                <a:avLst/>
                <a:gdLst/>
                <a:ahLst/>
                <a:cxnLst>
                  <a:cxn ang="0">
                    <a:pos x="281" y="0"/>
                  </a:cxn>
                  <a:cxn ang="0">
                    <a:pos x="78" y="0"/>
                  </a:cxn>
                  <a:cxn ang="0">
                    <a:pos x="0" y="78"/>
                  </a:cxn>
                  <a:cxn ang="0">
                    <a:pos x="0" y="160"/>
                  </a:cxn>
                  <a:cxn ang="0">
                    <a:pos x="78" y="237"/>
                  </a:cxn>
                  <a:cxn ang="0">
                    <a:pos x="281" y="237"/>
                  </a:cxn>
                  <a:cxn ang="0">
                    <a:pos x="358" y="160"/>
                  </a:cxn>
                  <a:cxn ang="0">
                    <a:pos x="358" y="78"/>
                  </a:cxn>
                  <a:cxn ang="0">
                    <a:pos x="281" y="0"/>
                  </a:cxn>
                  <a:cxn ang="0">
                    <a:pos x="291" y="145"/>
                  </a:cxn>
                  <a:cxn ang="0">
                    <a:pos x="264" y="169"/>
                  </a:cxn>
                  <a:cxn ang="0">
                    <a:pos x="96" y="169"/>
                  </a:cxn>
                  <a:cxn ang="0">
                    <a:pos x="69" y="145"/>
                  </a:cxn>
                  <a:cxn ang="0">
                    <a:pos x="69" y="93"/>
                  </a:cxn>
                  <a:cxn ang="0">
                    <a:pos x="96" y="70"/>
                  </a:cxn>
                  <a:cxn ang="0">
                    <a:pos x="264" y="70"/>
                  </a:cxn>
                  <a:cxn ang="0">
                    <a:pos x="291" y="93"/>
                  </a:cxn>
                  <a:cxn ang="0">
                    <a:pos x="291" y="145"/>
                  </a:cxn>
                </a:cxnLst>
                <a:rect l="0" t="0" r="r" b="b"/>
                <a:pathLst>
                  <a:path w="358" h="237">
                    <a:moveTo>
                      <a:pt x="281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35" y="0"/>
                      <a:pt x="0" y="35"/>
                      <a:pt x="0" y="78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203"/>
                      <a:pt x="35" y="237"/>
                      <a:pt x="78" y="237"/>
                    </a:cubicBezTo>
                    <a:cubicBezTo>
                      <a:pt x="281" y="237"/>
                      <a:pt x="281" y="237"/>
                      <a:pt x="281" y="237"/>
                    </a:cubicBezTo>
                    <a:cubicBezTo>
                      <a:pt x="324" y="237"/>
                      <a:pt x="358" y="203"/>
                      <a:pt x="358" y="160"/>
                    </a:cubicBezTo>
                    <a:cubicBezTo>
                      <a:pt x="358" y="78"/>
                      <a:pt x="358" y="78"/>
                      <a:pt x="358" y="78"/>
                    </a:cubicBezTo>
                    <a:cubicBezTo>
                      <a:pt x="358" y="35"/>
                      <a:pt x="324" y="0"/>
                      <a:pt x="281" y="0"/>
                    </a:cubicBezTo>
                    <a:close/>
                    <a:moveTo>
                      <a:pt x="291" y="145"/>
                    </a:moveTo>
                    <a:cubicBezTo>
                      <a:pt x="291" y="158"/>
                      <a:pt x="279" y="169"/>
                      <a:pt x="264" y="169"/>
                    </a:cubicBezTo>
                    <a:cubicBezTo>
                      <a:pt x="96" y="169"/>
                      <a:pt x="96" y="169"/>
                      <a:pt x="96" y="169"/>
                    </a:cubicBezTo>
                    <a:cubicBezTo>
                      <a:pt x="81" y="169"/>
                      <a:pt x="69" y="158"/>
                      <a:pt x="69" y="145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80"/>
                      <a:pt x="81" y="70"/>
                      <a:pt x="96" y="70"/>
                    </a:cubicBezTo>
                    <a:cubicBezTo>
                      <a:pt x="264" y="70"/>
                      <a:pt x="264" y="70"/>
                      <a:pt x="264" y="70"/>
                    </a:cubicBezTo>
                    <a:cubicBezTo>
                      <a:pt x="279" y="70"/>
                      <a:pt x="291" y="80"/>
                      <a:pt x="291" y="93"/>
                    </a:cubicBezTo>
                    <a:lnTo>
                      <a:pt x="291" y="14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3000">
                    <a:schemeClr val="tx1">
                      <a:lumMod val="75000"/>
                    </a:schemeClr>
                  </a:gs>
                  <a:gs pos="76000">
                    <a:srgbClr val="3A3A3A"/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  <a:ln w="38100">
                <a:gradFill>
                  <a:gsLst>
                    <a:gs pos="0">
                      <a:srgbClr val="4D4D4D"/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rgbClr val="3A3A3A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" name="Freeform 7"/>
              <p:cNvSpPr>
                <a:spLocks/>
              </p:cNvSpPr>
              <p:nvPr/>
            </p:nvSpPr>
            <p:spPr bwMode="auto">
              <a:xfrm>
                <a:off x="2635128" y="3323376"/>
                <a:ext cx="950488" cy="423646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27" y="0"/>
                  </a:cxn>
                  <a:cxn ang="0">
                    <a:pos x="0" y="23"/>
                  </a:cxn>
                  <a:cxn ang="0">
                    <a:pos x="0" y="75"/>
                  </a:cxn>
                  <a:cxn ang="0">
                    <a:pos x="27" y="99"/>
                  </a:cxn>
                  <a:cxn ang="0">
                    <a:pos x="195" y="99"/>
                  </a:cxn>
                  <a:cxn ang="0">
                    <a:pos x="222" y="75"/>
                  </a:cxn>
                  <a:cxn ang="0">
                    <a:pos x="222" y="23"/>
                  </a:cxn>
                  <a:cxn ang="0">
                    <a:pos x="195" y="0"/>
                  </a:cxn>
                </a:cxnLst>
                <a:rect l="0" t="0" r="r" b="b"/>
                <a:pathLst>
                  <a:path w="222" h="99">
                    <a:moveTo>
                      <a:pt x="195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88"/>
                      <a:pt x="12" y="99"/>
                      <a:pt x="27" y="99"/>
                    </a:cubicBezTo>
                    <a:cubicBezTo>
                      <a:pt x="195" y="99"/>
                      <a:pt x="195" y="99"/>
                      <a:pt x="195" y="99"/>
                    </a:cubicBezTo>
                    <a:cubicBezTo>
                      <a:pt x="210" y="99"/>
                      <a:pt x="222" y="88"/>
                      <a:pt x="222" y="75"/>
                    </a:cubicBezTo>
                    <a:cubicBezTo>
                      <a:pt x="222" y="23"/>
                      <a:pt x="222" y="23"/>
                      <a:pt x="222" y="23"/>
                    </a:cubicBezTo>
                    <a:cubicBezTo>
                      <a:pt x="222" y="10"/>
                      <a:pt x="210" y="0"/>
                      <a:pt x="195" y="0"/>
                    </a:cubicBezTo>
                    <a:close/>
                  </a:path>
                </a:pathLst>
              </a:custGeom>
              <a:noFill/>
              <a:ln w="3810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50000">
                      <a:schemeClr val="bg1"/>
                    </a:gs>
                    <a:gs pos="100000">
                      <a:srgbClr val="000000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5" name="Group 41"/>
            <p:cNvGrpSpPr/>
            <p:nvPr/>
          </p:nvGrpSpPr>
          <p:grpSpPr>
            <a:xfrm>
              <a:off x="5994400" y="3024650"/>
              <a:ext cx="1531641" cy="1013854"/>
              <a:chOff x="2340025" y="3024650"/>
              <a:chExt cx="1531641" cy="1013854"/>
            </a:xfrm>
          </p:grpSpPr>
          <p:sp>
            <p:nvSpPr>
              <p:cNvPr id="43" name="Freeform 6"/>
              <p:cNvSpPr>
                <a:spLocks noEditPoints="1"/>
              </p:cNvSpPr>
              <p:nvPr/>
            </p:nvSpPr>
            <p:spPr bwMode="auto">
              <a:xfrm>
                <a:off x="2340025" y="3024650"/>
                <a:ext cx="1531641" cy="1013854"/>
              </a:xfrm>
              <a:custGeom>
                <a:avLst/>
                <a:gdLst/>
                <a:ahLst/>
                <a:cxnLst>
                  <a:cxn ang="0">
                    <a:pos x="281" y="0"/>
                  </a:cxn>
                  <a:cxn ang="0">
                    <a:pos x="78" y="0"/>
                  </a:cxn>
                  <a:cxn ang="0">
                    <a:pos x="0" y="78"/>
                  </a:cxn>
                  <a:cxn ang="0">
                    <a:pos x="0" y="160"/>
                  </a:cxn>
                  <a:cxn ang="0">
                    <a:pos x="78" y="237"/>
                  </a:cxn>
                  <a:cxn ang="0">
                    <a:pos x="281" y="237"/>
                  </a:cxn>
                  <a:cxn ang="0">
                    <a:pos x="358" y="160"/>
                  </a:cxn>
                  <a:cxn ang="0">
                    <a:pos x="358" y="78"/>
                  </a:cxn>
                  <a:cxn ang="0">
                    <a:pos x="281" y="0"/>
                  </a:cxn>
                  <a:cxn ang="0">
                    <a:pos x="291" y="145"/>
                  </a:cxn>
                  <a:cxn ang="0">
                    <a:pos x="264" y="169"/>
                  </a:cxn>
                  <a:cxn ang="0">
                    <a:pos x="96" y="169"/>
                  </a:cxn>
                  <a:cxn ang="0">
                    <a:pos x="69" y="145"/>
                  </a:cxn>
                  <a:cxn ang="0">
                    <a:pos x="69" y="93"/>
                  </a:cxn>
                  <a:cxn ang="0">
                    <a:pos x="96" y="70"/>
                  </a:cxn>
                  <a:cxn ang="0">
                    <a:pos x="264" y="70"/>
                  </a:cxn>
                  <a:cxn ang="0">
                    <a:pos x="291" y="93"/>
                  </a:cxn>
                  <a:cxn ang="0">
                    <a:pos x="291" y="145"/>
                  </a:cxn>
                </a:cxnLst>
                <a:rect l="0" t="0" r="r" b="b"/>
                <a:pathLst>
                  <a:path w="358" h="237">
                    <a:moveTo>
                      <a:pt x="281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35" y="0"/>
                      <a:pt x="0" y="35"/>
                      <a:pt x="0" y="78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203"/>
                      <a:pt x="35" y="237"/>
                      <a:pt x="78" y="237"/>
                    </a:cubicBezTo>
                    <a:cubicBezTo>
                      <a:pt x="281" y="237"/>
                      <a:pt x="281" y="237"/>
                      <a:pt x="281" y="237"/>
                    </a:cubicBezTo>
                    <a:cubicBezTo>
                      <a:pt x="324" y="237"/>
                      <a:pt x="358" y="203"/>
                      <a:pt x="358" y="160"/>
                    </a:cubicBezTo>
                    <a:cubicBezTo>
                      <a:pt x="358" y="78"/>
                      <a:pt x="358" y="78"/>
                      <a:pt x="358" y="78"/>
                    </a:cubicBezTo>
                    <a:cubicBezTo>
                      <a:pt x="358" y="35"/>
                      <a:pt x="324" y="0"/>
                      <a:pt x="281" y="0"/>
                    </a:cubicBezTo>
                    <a:close/>
                    <a:moveTo>
                      <a:pt x="291" y="145"/>
                    </a:moveTo>
                    <a:cubicBezTo>
                      <a:pt x="291" y="158"/>
                      <a:pt x="279" y="169"/>
                      <a:pt x="264" y="169"/>
                    </a:cubicBezTo>
                    <a:cubicBezTo>
                      <a:pt x="96" y="169"/>
                      <a:pt x="96" y="169"/>
                      <a:pt x="96" y="169"/>
                    </a:cubicBezTo>
                    <a:cubicBezTo>
                      <a:pt x="81" y="169"/>
                      <a:pt x="69" y="158"/>
                      <a:pt x="69" y="145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80"/>
                      <a:pt x="81" y="70"/>
                      <a:pt x="96" y="70"/>
                    </a:cubicBezTo>
                    <a:cubicBezTo>
                      <a:pt x="264" y="70"/>
                      <a:pt x="264" y="70"/>
                      <a:pt x="264" y="70"/>
                    </a:cubicBezTo>
                    <a:cubicBezTo>
                      <a:pt x="279" y="70"/>
                      <a:pt x="291" y="80"/>
                      <a:pt x="291" y="93"/>
                    </a:cubicBezTo>
                    <a:lnTo>
                      <a:pt x="291" y="14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3000">
                    <a:schemeClr val="tx1">
                      <a:lumMod val="75000"/>
                    </a:schemeClr>
                  </a:gs>
                  <a:gs pos="76000">
                    <a:srgbClr val="3A3A3A"/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  <a:ln w="38100">
                <a:gradFill>
                  <a:gsLst>
                    <a:gs pos="0">
                      <a:srgbClr val="4D4D4D"/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rgbClr val="3A3A3A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" name="Freeform 7"/>
              <p:cNvSpPr>
                <a:spLocks/>
              </p:cNvSpPr>
              <p:nvPr/>
            </p:nvSpPr>
            <p:spPr bwMode="auto">
              <a:xfrm>
                <a:off x="2635128" y="3323376"/>
                <a:ext cx="950488" cy="423646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27" y="0"/>
                  </a:cxn>
                  <a:cxn ang="0">
                    <a:pos x="0" y="23"/>
                  </a:cxn>
                  <a:cxn ang="0">
                    <a:pos x="0" y="75"/>
                  </a:cxn>
                  <a:cxn ang="0">
                    <a:pos x="27" y="99"/>
                  </a:cxn>
                  <a:cxn ang="0">
                    <a:pos x="195" y="99"/>
                  </a:cxn>
                  <a:cxn ang="0">
                    <a:pos x="222" y="75"/>
                  </a:cxn>
                  <a:cxn ang="0">
                    <a:pos x="222" y="23"/>
                  </a:cxn>
                  <a:cxn ang="0">
                    <a:pos x="195" y="0"/>
                  </a:cxn>
                </a:cxnLst>
                <a:rect l="0" t="0" r="r" b="b"/>
                <a:pathLst>
                  <a:path w="222" h="99">
                    <a:moveTo>
                      <a:pt x="195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88"/>
                      <a:pt x="12" y="99"/>
                      <a:pt x="27" y="99"/>
                    </a:cubicBezTo>
                    <a:cubicBezTo>
                      <a:pt x="195" y="99"/>
                      <a:pt x="195" y="99"/>
                      <a:pt x="195" y="99"/>
                    </a:cubicBezTo>
                    <a:cubicBezTo>
                      <a:pt x="210" y="99"/>
                      <a:pt x="222" y="88"/>
                      <a:pt x="222" y="75"/>
                    </a:cubicBezTo>
                    <a:cubicBezTo>
                      <a:pt x="222" y="23"/>
                      <a:pt x="222" y="23"/>
                      <a:pt x="222" y="23"/>
                    </a:cubicBezTo>
                    <a:cubicBezTo>
                      <a:pt x="222" y="10"/>
                      <a:pt x="210" y="0"/>
                      <a:pt x="195" y="0"/>
                    </a:cubicBezTo>
                    <a:close/>
                  </a:path>
                </a:pathLst>
              </a:custGeom>
              <a:noFill/>
              <a:ln w="3810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50000">
                      <a:schemeClr val="bg1"/>
                    </a:gs>
                    <a:gs pos="100000">
                      <a:srgbClr val="000000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" name="Group 44"/>
            <p:cNvGrpSpPr/>
            <p:nvPr/>
          </p:nvGrpSpPr>
          <p:grpSpPr>
            <a:xfrm>
              <a:off x="8039100" y="3024650"/>
              <a:ext cx="1531641" cy="1013854"/>
              <a:chOff x="2340025" y="3024650"/>
              <a:chExt cx="1531641" cy="1013854"/>
            </a:xfrm>
          </p:grpSpPr>
          <p:sp>
            <p:nvSpPr>
              <p:cNvPr id="46" name="Freeform 6"/>
              <p:cNvSpPr>
                <a:spLocks noEditPoints="1"/>
              </p:cNvSpPr>
              <p:nvPr/>
            </p:nvSpPr>
            <p:spPr bwMode="auto">
              <a:xfrm>
                <a:off x="2340025" y="3024650"/>
                <a:ext cx="1531641" cy="1013854"/>
              </a:xfrm>
              <a:custGeom>
                <a:avLst/>
                <a:gdLst/>
                <a:ahLst/>
                <a:cxnLst>
                  <a:cxn ang="0">
                    <a:pos x="281" y="0"/>
                  </a:cxn>
                  <a:cxn ang="0">
                    <a:pos x="78" y="0"/>
                  </a:cxn>
                  <a:cxn ang="0">
                    <a:pos x="0" y="78"/>
                  </a:cxn>
                  <a:cxn ang="0">
                    <a:pos x="0" y="160"/>
                  </a:cxn>
                  <a:cxn ang="0">
                    <a:pos x="78" y="237"/>
                  </a:cxn>
                  <a:cxn ang="0">
                    <a:pos x="281" y="237"/>
                  </a:cxn>
                  <a:cxn ang="0">
                    <a:pos x="358" y="160"/>
                  </a:cxn>
                  <a:cxn ang="0">
                    <a:pos x="358" y="78"/>
                  </a:cxn>
                  <a:cxn ang="0">
                    <a:pos x="281" y="0"/>
                  </a:cxn>
                  <a:cxn ang="0">
                    <a:pos x="291" y="145"/>
                  </a:cxn>
                  <a:cxn ang="0">
                    <a:pos x="264" y="169"/>
                  </a:cxn>
                  <a:cxn ang="0">
                    <a:pos x="96" y="169"/>
                  </a:cxn>
                  <a:cxn ang="0">
                    <a:pos x="69" y="145"/>
                  </a:cxn>
                  <a:cxn ang="0">
                    <a:pos x="69" y="93"/>
                  </a:cxn>
                  <a:cxn ang="0">
                    <a:pos x="96" y="70"/>
                  </a:cxn>
                  <a:cxn ang="0">
                    <a:pos x="264" y="70"/>
                  </a:cxn>
                  <a:cxn ang="0">
                    <a:pos x="291" y="93"/>
                  </a:cxn>
                  <a:cxn ang="0">
                    <a:pos x="291" y="145"/>
                  </a:cxn>
                </a:cxnLst>
                <a:rect l="0" t="0" r="r" b="b"/>
                <a:pathLst>
                  <a:path w="358" h="237">
                    <a:moveTo>
                      <a:pt x="281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35" y="0"/>
                      <a:pt x="0" y="35"/>
                      <a:pt x="0" y="78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203"/>
                      <a:pt x="35" y="237"/>
                      <a:pt x="78" y="237"/>
                    </a:cubicBezTo>
                    <a:cubicBezTo>
                      <a:pt x="281" y="237"/>
                      <a:pt x="281" y="237"/>
                      <a:pt x="281" y="237"/>
                    </a:cubicBezTo>
                    <a:cubicBezTo>
                      <a:pt x="324" y="237"/>
                      <a:pt x="358" y="203"/>
                      <a:pt x="358" y="160"/>
                    </a:cubicBezTo>
                    <a:cubicBezTo>
                      <a:pt x="358" y="78"/>
                      <a:pt x="358" y="78"/>
                      <a:pt x="358" y="78"/>
                    </a:cubicBezTo>
                    <a:cubicBezTo>
                      <a:pt x="358" y="35"/>
                      <a:pt x="324" y="0"/>
                      <a:pt x="281" y="0"/>
                    </a:cubicBezTo>
                    <a:close/>
                    <a:moveTo>
                      <a:pt x="291" y="145"/>
                    </a:moveTo>
                    <a:cubicBezTo>
                      <a:pt x="291" y="158"/>
                      <a:pt x="279" y="169"/>
                      <a:pt x="264" y="169"/>
                    </a:cubicBezTo>
                    <a:cubicBezTo>
                      <a:pt x="96" y="169"/>
                      <a:pt x="96" y="169"/>
                      <a:pt x="96" y="169"/>
                    </a:cubicBezTo>
                    <a:cubicBezTo>
                      <a:pt x="81" y="169"/>
                      <a:pt x="69" y="158"/>
                      <a:pt x="69" y="145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80"/>
                      <a:pt x="81" y="70"/>
                      <a:pt x="96" y="70"/>
                    </a:cubicBezTo>
                    <a:cubicBezTo>
                      <a:pt x="264" y="70"/>
                      <a:pt x="264" y="70"/>
                      <a:pt x="264" y="70"/>
                    </a:cubicBezTo>
                    <a:cubicBezTo>
                      <a:pt x="279" y="70"/>
                      <a:pt x="291" y="80"/>
                      <a:pt x="291" y="93"/>
                    </a:cubicBezTo>
                    <a:lnTo>
                      <a:pt x="291" y="14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3000">
                    <a:schemeClr val="tx1">
                      <a:lumMod val="75000"/>
                    </a:schemeClr>
                  </a:gs>
                  <a:gs pos="76000">
                    <a:srgbClr val="3A3A3A"/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  <a:ln w="38100">
                <a:gradFill>
                  <a:gsLst>
                    <a:gs pos="0">
                      <a:srgbClr val="4D4D4D"/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rgbClr val="3A3A3A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" name="Freeform 7"/>
              <p:cNvSpPr>
                <a:spLocks/>
              </p:cNvSpPr>
              <p:nvPr/>
            </p:nvSpPr>
            <p:spPr bwMode="auto">
              <a:xfrm>
                <a:off x="2635128" y="3323376"/>
                <a:ext cx="950488" cy="423646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27" y="0"/>
                  </a:cxn>
                  <a:cxn ang="0">
                    <a:pos x="0" y="23"/>
                  </a:cxn>
                  <a:cxn ang="0">
                    <a:pos x="0" y="75"/>
                  </a:cxn>
                  <a:cxn ang="0">
                    <a:pos x="27" y="99"/>
                  </a:cxn>
                  <a:cxn ang="0">
                    <a:pos x="195" y="99"/>
                  </a:cxn>
                  <a:cxn ang="0">
                    <a:pos x="222" y="75"/>
                  </a:cxn>
                  <a:cxn ang="0">
                    <a:pos x="222" y="23"/>
                  </a:cxn>
                  <a:cxn ang="0">
                    <a:pos x="195" y="0"/>
                  </a:cxn>
                </a:cxnLst>
                <a:rect l="0" t="0" r="r" b="b"/>
                <a:pathLst>
                  <a:path w="222" h="99">
                    <a:moveTo>
                      <a:pt x="195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88"/>
                      <a:pt x="12" y="99"/>
                      <a:pt x="27" y="99"/>
                    </a:cubicBezTo>
                    <a:cubicBezTo>
                      <a:pt x="195" y="99"/>
                      <a:pt x="195" y="99"/>
                      <a:pt x="195" y="99"/>
                    </a:cubicBezTo>
                    <a:cubicBezTo>
                      <a:pt x="210" y="99"/>
                      <a:pt x="222" y="88"/>
                      <a:pt x="222" y="75"/>
                    </a:cubicBezTo>
                    <a:cubicBezTo>
                      <a:pt x="222" y="23"/>
                      <a:pt x="222" y="23"/>
                      <a:pt x="222" y="23"/>
                    </a:cubicBezTo>
                    <a:cubicBezTo>
                      <a:pt x="222" y="10"/>
                      <a:pt x="210" y="0"/>
                      <a:pt x="195" y="0"/>
                    </a:cubicBezTo>
                    <a:close/>
                  </a:path>
                </a:pathLst>
              </a:custGeom>
              <a:noFill/>
              <a:ln w="3810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50000">
                      <a:schemeClr val="bg1"/>
                    </a:gs>
                    <a:gs pos="100000">
                      <a:srgbClr val="000000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7" name="Group 47"/>
            <p:cNvGrpSpPr/>
            <p:nvPr/>
          </p:nvGrpSpPr>
          <p:grpSpPr>
            <a:xfrm>
              <a:off x="-228600" y="3024650"/>
              <a:ext cx="1531641" cy="1013854"/>
              <a:chOff x="2340025" y="3024650"/>
              <a:chExt cx="1531641" cy="1013854"/>
            </a:xfrm>
          </p:grpSpPr>
          <p:sp>
            <p:nvSpPr>
              <p:cNvPr id="49" name="Freeform 6"/>
              <p:cNvSpPr>
                <a:spLocks noEditPoints="1"/>
              </p:cNvSpPr>
              <p:nvPr/>
            </p:nvSpPr>
            <p:spPr bwMode="auto">
              <a:xfrm>
                <a:off x="2340025" y="3024650"/>
                <a:ext cx="1531641" cy="1013854"/>
              </a:xfrm>
              <a:custGeom>
                <a:avLst/>
                <a:gdLst/>
                <a:ahLst/>
                <a:cxnLst>
                  <a:cxn ang="0">
                    <a:pos x="281" y="0"/>
                  </a:cxn>
                  <a:cxn ang="0">
                    <a:pos x="78" y="0"/>
                  </a:cxn>
                  <a:cxn ang="0">
                    <a:pos x="0" y="78"/>
                  </a:cxn>
                  <a:cxn ang="0">
                    <a:pos x="0" y="160"/>
                  </a:cxn>
                  <a:cxn ang="0">
                    <a:pos x="78" y="237"/>
                  </a:cxn>
                  <a:cxn ang="0">
                    <a:pos x="281" y="237"/>
                  </a:cxn>
                  <a:cxn ang="0">
                    <a:pos x="358" y="160"/>
                  </a:cxn>
                  <a:cxn ang="0">
                    <a:pos x="358" y="78"/>
                  </a:cxn>
                  <a:cxn ang="0">
                    <a:pos x="281" y="0"/>
                  </a:cxn>
                  <a:cxn ang="0">
                    <a:pos x="291" y="145"/>
                  </a:cxn>
                  <a:cxn ang="0">
                    <a:pos x="264" y="169"/>
                  </a:cxn>
                  <a:cxn ang="0">
                    <a:pos x="96" y="169"/>
                  </a:cxn>
                  <a:cxn ang="0">
                    <a:pos x="69" y="145"/>
                  </a:cxn>
                  <a:cxn ang="0">
                    <a:pos x="69" y="93"/>
                  </a:cxn>
                  <a:cxn ang="0">
                    <a:pos x="96" y="70"/>
                  </a:cxn>
                  <a:cxn ang="0">
                    <a:pos x="264" y="70"/>
                  </a:cxn>
                  <a:cxn ang="0">
                    <a:pos x="291" y="93"/>
                  </a:cxn>
                  <a:cxn ang="0">
                    <a:pos x="291" y="145"/>
                  </a:cxn>
                </a:cxnLst>
                <a:rect l="0" t="0" r="r" b="b"/>
                <a:pathLst>
                  <a:path w="358" h="237">
                    <a:moveTo>
                      <a:pt x="281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35" y="0"/>
                      <a:pt x="0" y="35"/>
                      <a:pt x="0" y="78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203"/>
                      <a:pt x="35" y="237"/>
                      <a:pt x="78" y="237"/>
                    </a:cubicBezTo>
                    <a:cubicBezTo>
                      <a:pt x="281" y="237"/>
                      <a:pt x="281" y="237"/>
                      <a:pt x="281" y="237"/>
                    </a:cubicBezTo>
                    <a:cubicBezTo>
                      <a:pt x="324" y="237"/>
                      <a:pt x="358" y="203"/>
                      <a:pt x="358" y="160"/>
                    </a:cubicBezTo>
                    <a:cubicBezTo>
                      <a:pt x="358" y="78"/>
                      <a:pt x="358" y="78"/>
                      <a:pt x="358" y="78"/>
                    </a:cubicBezTo>
                    <a:cubicBezTo>
                      <a:pt x="358" y="35"/>
                      <a:pt x="324" y="0"/>
                      <a:pt x="281" y="0"/>
                    </a:cubicBezTo>
                    <a:close/>
                    <a:moveTo>
                      <a:pt x="291" y="145"/>
                    </a:moveTo>
                    <a:cubicBezTo>
                      <a:pt x="291" y="158"/>
                      <a:pt x="279" y="169"/>
                      <a:pt x="264" y="169"/>
                    </a:cubicBezTo>
                    <a:cubicBezTo>
                      <a:pt x="96" y="169"/>
                      <a:pt x="96" y="169"/>
                      <a:pt x="96" y="169"/>
                    </a:cubicBezTo>
                    <a:cubicBezTo>
                      <a:pt x="81" y="169"/>
                      <a:pt x="69" y="158"/>
                      <a:pt x="69" y="145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80"/>
                      <a:pt x="81" y="70"/>
                      <a:pt x="96" y="70"/>
                    </a:cubicBezTo>
                    <a:cubicBezTo>
                      <a:pt x="264" y="70"/>
                      <a:pt x="264" y="70"/>
                      <a:pt x="264" y="70"/>
                    </a:cubicBezTo>
                    <a:cubicBezTo>
                      <a:pt x="279" y="70"/>
                      <a:pt x="291" y="80"/>
                      <a:pt x="291" y="93"/>
                    </a:cubicBezTo>
                    <a:lnTo>
                      <a:pt x="291" y="14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3000">
                    <a:schemeClr val="tx1">
                      <a:lumMod val="75000"/>
                    </a:schemeClr>
                  </a:gs>
                  <a:gs pos="76000">
                    <a:srgbClr val="3A3A3A"/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  <a:ln w="38100">
                <a:gradFill>
                  <a:gsLst>
                    <a:gs pos="0">
                      <a:srgbClr val="4D4D4D"/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rgbClr val="3A3A3A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" name="Freeform 7"/>
              <p:cNvSpPr>
                <a:spLocks/>
              </p:cNvSpPr>
              <p:nvPr/>
            </p:nvSpPr>
            <p:spPr bwMode="auto">
              <a:xfrm>
                <a:off x="2635128" y="3323376"/>
                <a:ext cx="950488" cy="423646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27" y="0"/>
                  </a:cxn>
                  <a:cxn ang="0">
                    <a:pos x="0" y="23"/>
                  </a:cxn>
                  <a:cxn ang="0">
                    <a:pos x="0" y="75"/>
                  </a:cxn>
                  <a:cxn ang="0">
                    <a:pos x="27" y="99"/>
                  </a:cxn>
                  <a:cxn ang="0">
                    <a:pos x="195" y="99"/>
                  </a:cxn>
                  <a:cxn ang="0">
                    <a:pos x="222" y="75"/>
                  </a:cxn>
                  <a:cxn ang="0">
                    <a:pos x="222" y="23"/>
                  </a:cxn>
                  <a:cxn ang="0">
                    <a:pos x="195" y="0"/>
                  </a:cxn>
                </a:cxnLst>
                <a:rect l="0" t="0" r="r" b="b"/>
                <a:pathLst>
                  <a:path w="222" h="99">
                    <a:moveTo>
                      <a:pt x="195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88"/>
                      <a:pt x="12" y="99"/>
                      <a:pt x="27" y="99"/>
                    </a:cubicBezTo>
                    <a:cubicBezTo>
                      <a:pt x="195" y="99"/>
                      <a:pt x="195" y="99"/>
                      <a:pt x="195" y="99"/>
                    </a:cubicBezTo>
                    <a:cubicBezTo>
                      <a:pt x="210" y="99"/>
                      <a:pt x="222" y="88"/>
                      <a:pt x="222" y="75"/>
                    </a:cubicBezTo>
                    <a:cubicBezTo>
                      <a:pt x="222" y="23"/>
                      <a:pt x="222" y="23"/>
                      <a:pt x="222" y="23"/>
                    </a:cubicBezTo>
                    <a:cubicBezTo>
                      <a:pt x="222" y="10"/>
                      <a:pt x="210" y="0"/>
                      <a:pt x="195" y="0"/>
                    </a:cubicBezTo>
                    <a:close/>
                  </a:path>
                </a:pathLst>
              </a:custGeom>
              <a:noFill/>
              <a:ln w="3810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50000">
                      <a:schemeClr val="bg1"/>
                    </a:gs>
                    <a:gs pos="100000">
                      <a:srgbClr val="000000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8" name="Freeform 8"/>
            <p:cNvSpPr>
              <a:spLocks/>
            </p:cNvSpPr>
            <p:nvPr/>
          </p:nvSpPr>
          <p:spPr bwMode="auto">
            <a:xfrm>
              <a:off x="5054600" y="3352800"/>
              <a:ext cx="1484570" cy="342176"/>
            </a:xfrm>
            <a:custGeom>
              <a:avLst/>
              <a:gdLst/>
              <a:ahLst/>
              <a:cxnLst>
                <a:cxn ang="0">
                  <a:pos x="347" y="56"/>
                </a:cxn>
                <a:cxn ang="0">
                  <a:pos x="323" y="80"/>
                </a:cxn>
                <a:cxn ang="0">
                  <a:pos x="24" y="80"/>
                </a:cxn>
                <a:cxn ang="0">
                  <a:pos x="0" y="56"/>
                </a:cxn>
                <a:cxn ang="0">
                  <a:pos x="0" y="23"/>
                </a:cxn>
                <a:cxn ang="0">
                  <a:pos x="24" y="0"/>
                </a:cxn>
                <a:cxn ang="0">
                  <a:pos x="323" y="0"/>
                </a:cxn>
                <a:cxn ang="0">
                  <a:pos x="347" y="23"/>
                </a:cxn>
                <a:cxn ang="0">
                  <a:pos x="347" y="56"/>
                </a:cxn>
              </a:cxnLst>
              <a:rect l="0" t="0" r="r" b="b"/>
              <a:pathLst>
                <a:path w="347" h="80">
                  <a:moveTo>
                    <a:pt x="347" y="56"/>
                  </a:moveTo>
                  <a:cubicBezTo>
                    <a:pt x="347" y="69"/>
                    <a:pt x="336" y="80"/>
                    <a:pt x="323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11" y="80"/>
                    <a:pt x="0" y="69"/>
                    <a:pt x="0" y="5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36" y="0"/>
                    <a:pt x="347" y="10"/>
                    <a:pt x="347" y="23"/>
                  </a:cubicBezTo>
                  <a:lnTo>
                    <a:pt x="347" y="5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34000">
                  <a:schemeClr val="bg1">
                    <a:lumMod val="95000"/>
                  </a:schemeClr>
                </a:gs>
                <a:gs pos="67000">
                  <a:schemeClr val="accent5">
                    <a:lumMod val="50000"/>
                  </a:schemeClr>
                </a:gs>
                <a:gs pos="95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 w="38100">
              <a:gradFill>
                <a:gsLst>
                  <a:gs pos="0">
                    <a:schemeClr val="bg1"/>
                  </a:gs>
                  <a:gs pos="50000">
                    <a:schemeClr val="accent5">
                      <a:lumMod val="50000"/>
                    </a:schemeClr>
                  </a:gs>
                  <a:gs pos="100000">
                    <a:schemeClr val="accent5">
                      <a:lumMod val="50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Freeform 8"/>
            <p:cNvSpPr>
              <a:spLocks/>
            </p:cNvSpPr>
            <p:nvPr/>
          </p:nvSpPr>
          <p:spPr bwMode="auto">
            <a:xfrm>
              <a:off x="2933700" y="3352800"/>
              <a:ext cx="1484570" cy="342176"/>
            </a:xfrm>
            <a:custGeom>
              <a:avLst/>
              <a:gdLst/>
              <a:ahLst/>
              <a:cxnLst>
                <a:cxn ang="0">
                  <a:pos x="347" y="56"/>
                </a:cxn>
                <a:cxn ang="0">
                  <a:pos x="323" y="80"/>
                </a:cxn>
                <a:cxn ang="0">
                  <a:pos x="24" y="80"/>
                </a:cxn>
                <a:cxn ang="0">
                  <a:pos x="0" y="56"/>
                </a:cxn>
                <a:cxn ang="0">
                  <a:pos x="0" y="23"/>
                </a:cxn>
                <a:cxn ang="0">
                  <a:pos x="24" y="0"/>
                </a:cxn>
                <a:cxn ang="0">
                  <a:pos x="323" y="0"/>
                </a:cxn>
                <a:cxn ang="0">
                  <a:pos x="347" y="23"/>
                </a:cxn>
                <a:cxn ang="0">
                  <a:pos x="347" y="56"/>
                </a:cxn>
              </a:cxnLst>
              <a:rect l="0" t="0" r="r" b="b"/>
              <a:pathLst>
                <a:path w="347" h="80">
                  <a:moveTo>
                    <a:pt x="347" y="56"/>
                  </a:moveTo>
                  <a:cubicBezTo>
                    <a:pt x="347" y="69"/>
                    <a:pt x="336" y="80"/>
                    <a:pt x="323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11" y="80"/>
                    <a:pt x="0" y="69"/>
                    <a:pt x="0" y="5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36" y="0"/>
                    <a:pt x="347" y="10"/>
                    <a:pt x="347" y="23"/>
                  </a:cubicBezTo>
                  <a:lnTo>
                    <a:pt x="347" y="5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34000">
                  <a:schemeClr val="bg1">
                    <a:lumMod val="95000"/>
                  </a:schemeClr>
                </a:gs>
                <a:gs pos="67000">
                  <a:schemeClr val="accent5">
                    <a:lumMod val="50000"/>
                  </a:schemeClr>
                </a:gs>
                <a:gs pos="95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 w="38100">
              <a:gradFill>
                <a:gsLst>
                  <a:gs pos="0">
                    <a:schemeClr val="bg1"/>
                  </a:gs>
                  <a:gs pos="50000">
                    <a:schemeClr val="accent5">
                      <a:lumMod val="50000"/>
                    </a:schemeClr>
                  </a:gs>
                  <a:gs pos="100000">
                    <a:schemeClr val="accent5">
                      <a:lumMod val="50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8"/>
            <p:cNvSpPr>
              <a:spLocks/>
            </p:cNvSpPr>
            <p:nvPr/>
          </p:nvSpPr>
          <p:spPr bwMode="auto">
            <a:xfrm>
              <a:off x="914400" y="3352800"/>
              <a:ext cx="1484570" cy="342176"/>
            </a:xfrm>
            <a:custGeom>
              <a:avLst/>
              <a:gdLst/>
              <a:ahLst/>
              <a:cxnLst>
                <a:cxn ang="0">
                  <a:pos x="347" y="56"/>
                </a:cxn>
                <a:cxn ang="0">
                  <a:pos x="323" y="80"/>
                </a:cxn>
                <a:cxn ang="0">
                  <a:pos x="24" y="80"/>
                </a:cxn>
                <a:cxn ang="0">
                  <a:pos x="0" y="56"/>
                </a:cxn>
                <a:cxn ang="0">
                  <a:pos x="0" y="23"/>
                </a:cxn>
                <a:cxn ang="0">
                  <a:pos x="24" y="0"/>
                </a:cxn>
                <a:cxn ang="0">
                  <a:pos x="323" y="0"/>
                </a:cxn>
                <a:cxn ang="0">
                  <a:pos x="347" y="23"/>
                </a:cxn>
                <a:cxn ang="0">
                  <a:pos x="347" y="56"/>
                </a:cxn>
              </a:cxnLst>
              <a:rect l="0" t="0" r="r" b="b"/>
              <a:pathLst>
                <a:path w="347" h="80">
                  <a:moveTo>
                    <a:pt x="347" y="56"/>
                  </a:moveTo>
                  <a:cubicBezTo>
                    <a:pt x="347" y="69"/>
                    <a:pt x="336" y="80"/>
                    <a:pt x="323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11" y="80"/>
                    <a:pt x="0" y="69"/>
                    <a:pt x="0" y="5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36" y="0"/>
                    <a:pt x="347" y="10"/>
                    <a:pt x="347" y="23"/>
                  </a:cubicBezTo>
                  <a:lnTo>
                    <a:pt x="347" y="5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34000">
                  <a:schemeClr val="bg1">
                    <a:lumMod val="95000"/>
                  </a:schemeClr>
                </a:gs>
                <a:gs pos="67000">
                  <a:schemeClr val="accent5">
                    <a:lumMod val="50000"/>
                  </a:schemeClr>
                </a:gs>
                <a:gs pos="95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 w="38100">
              <a:gradFill>
                <a:gsLst>
                  <a:gs pos="0">
                    <a:schemeClr val="bg1"/>
                  </a:gs>
                  <a:gs pos="50000">
                    <a:schemeClr val="accent5">
                      <a:lumMod val="50000"/>
                    </a:schemeClr>
                  </a:gs>
                  <a:gs pos="100000">
                    <a:schemeClr val="accent5">
                      <a:lumMod val="50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8"/>
            <p:cNvSpPr>
              <a:spLocks/>
            </p:cNvSpPr>
            <p:nvPr/>
          </p:nvSpPr>
          <p:spPr bwMode="auto">
            <a:xfrm>
              <a:off x="7048500" y="3352800"/>
              <a:ext cx="1484570" cy="342176"/>
            </a:xfrm>
            <a:custGeom>
              <a:avLst/>
              <a:gdLst/>
              <a:ahLst/>
              <a:cxnLst>
                <a:cxn ang="0">
                  <a:pos x="347" y="56"/>
                </a:cxn>
                <a:cxn ang="0">
                  <a:pos x="323" y="80"/>
                </a:cxn>
                <a:cxn ang="0">
                  <a:pos x="24" y="80"/>
                </a:cxn>
                <a:cxn ang="0">
                  <a:pos x="0" y="56"/>
                </a:cxn>
                <a:cxn ang="0">
                  <a:pos x="0" y="23"/>
                </a:cxn>
                <a:cxn ang="0">
                  <a:pos x="24" y="0"/>
                </a:cxn>
                <a:cxn ang="0">
                  <a:pos x="323" y="0"/>
                </a:cxn>
                <a:cxn ang="0">
                  <a:pos x="347" y="23"/>
                </a:cxn>
                <a:cxn ang="0">
                  <a:pos x="347" y="56"/>
                </a:cxn>
              </a:cxnLst>
              <a:rect l="0" t="0" r="r" b="b"/>
              <a:pathLst>
                <a:path w="347" h="80">
                  <a:moveTo>
                    <a:pt x="347" y="56"/>
                  </a:moveTo>
                  <a:cubicBezTo>
                    <a:pt x="347" y="69"/>
                    <a:pt x="336" y="80"/>
                    <a:pt x="323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11" y="80"/>
                    <a:pt x="0" y="69"/>
                    <a:pt x="0" y="5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36" y="0"/>
                    <a:pt x="347" y="10"/>
                    <a:pt x="347" y="23"/>
                  </a:cubicBezTo>
                  <a:lnTo>
                    <a:pt x="347" y="5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34000">
                  <a:schemeClr val="bg1">
                    <a:lumMod val="95000"/>
                  </a:schemeClr>
                </a:gs>
                <a:gs pos="67000">
                  <a:schemeClr val="accent5">
                    <a:lumMod val="50000"/>
                  </a:schemeClr>
                </a:gs>
                <a:gs pos="95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 w="38100">
              <a:gradFill>
                <a:gsLst>
                  <a:gs pos="0">
                    <a:schemeClr val="bg1"/>
                  </a:gs>
                  <a:gs pos="50000">
                    <a:schemeClr val="accent5">
                      <a:lumMod val="50000"/>
                    </a:schemeClr>
                  </a:gs>
                  <a:gs pos="100000">
                    <a:schemeClr val="accent5">
                      <a:lumMod val="50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5" name="Rectangle 54"/>
          <p:cNvSpPr/>
          <p:nvPr/>
        </p:nvSpPr>
        <p:spPr>
          <a:xfrm>
            <a:off x="685800" y="1295400"/>
            <a:ext cx="32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219200" y="2057400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57" name="Rectangle 56"/>
          <p:cNvSpPr/>
          <p:nvPr/>
        </p:nvSpPr>
        <p:spPr>
          <a:xfrm flipH="1">
            <a:off x="1219200" y="2590800"/>
            <a:ext cx="2667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  Lorem is simp dummy text of then</a:t>
            </a:r>
          </a:p>
        </p:txBody>
      </p:sp>
    </p:spTree>
    <p:extLst>
      <p:ext uri="{BB962C8B-B14F-4D97-AF65-F5344CB8AC3E}">
        <p14:creationId xmlns:p14="http://schemas.microsoft.com/office/powerpoint/2010/main" val="337163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4552296</TotalTime>
  <Words>49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DG-关联</dc:subject>
  <dc:creator/>
  <cp:keywords>TZ-固定图形;XG-高光;KJ-3D;DH-静态</cp:keywords>
  <dc:description/>
  <cp:lastModifiedBy>Shiqing Tian</cp:lastModifiedBy>
  <cp:revision>470</cp:revision>
  <dcterms:created xsi:type="dcterms:W3CDTF">2010-07-23T09:33:49Z</dcterms:created>
  <dcterms:modified xsi:type="dcterms:W3CDTF">2014-02-11T05:57:20Z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