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DCF00-6342-4681-80B4-DAFCE94B88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chemeClr val="bg1"/>
            </a:gs>
            <a:gs pos="45000">
              <a:schemeClr val="tx1">
                <a:lumMod val="75000"/>
              </a:schemeClr>
            </a:gs>
            <a:gs pos="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 smtClean="0"/>
            </a:lvl1pPr>
          </a:lstStyle>
          <a:p>
            <a:pPr>
              <a:defRPr/>
            </a:pPr>
            <a:fld id="{688099D1-4D1F-4967-A91D-4358E1648A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8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-2057400" y="-533400"/>
            <a:ext cx="13106400" cy="815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 flipV="1">
            <a:off x="0" y="2514600"/>
            <a:ext cx="9144000" cy="4343400"/>
          </a:xfrm>
          <a:prstGeom prst="rect">
            <a:avLst/>
          </a:prstGeom>
          <a:gradFill>
            <a:gsLst>
              <a:gs pos="54000">
                <a:schemeClr val="bg1">
                  <a:lumMod val="65000"/>
                  <a:alpha val="0"/>
                </a:schemeClr>
              </a:gs>
              <a:gs pos="100000">
                <a:srgbClr val="3A3A3A">
                  <a:alpha val="2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990600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pic>
        <p:nvPicPr>
          <p:cNvPr id="4" name="Picture 4" descr="D:\DONE\Silhouettes Teamwork\Sil Teamwork_PAZZ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71600"/>
            <a:ext cx="7367588" cy="4983163"/>
          </a:xfrm>
          <a:prstGeom prst="rect">
            <a:avLst/>
          </a:prstGeom>
          <a:noFill/>
        </p:spPr>
      </p:pic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792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Businesspeople Silhouettes </a:t>
            </a:r>
            <a:r>
              <a:rPr lang="en-US" sz="28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63970063"/>
      </p:ext>
    </p:extLst>
  </p:cSld>
  <p:clrMapOvr>
    <a:masterClrMapping/>
  </p:clrMapOvr>
</p:sld>
</file>

<file path=ppt/theme/theme1.xml><?xml version="1.0" encoding="utf-8"?>
<a:theme xmlns:a="http://schemas.openxmlformats.org/drawingml/2006/main" name="Finance Set (dark background)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4552777</TotalTime>
  <Words>30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굴림</vt:lpstr>
      <vt:lpstr>Arial</vt:lpstr>
      <vt:lpstr>Finance Set (dark background)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TZ-手动增减;XG-单色;KJ-3D;DH-静态</cp:keywords>
  <dc:description/>
  <cp:lastModifiedBy>Shiqing Tian</cp:lastModifiedBy>
  <cp:revision>550</cp:revision>
  <dcterms:created xsi:type="dcterms:W3CDTF">2010-07-23T09:33:49Z</dcterms:created>
  <dcterms:modified xsi:type="dcterms:W3CDTF">2014-02-11T05:57:17Z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