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DCF00-6342-4681-80B4-DAFCE94B88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6000">
              <a:schemeClr val="bg1"/>
            </a:gs>
            <a:gs pos="45000">
              <a:schemeClr val="tx1">
                <a:lumMod val="75000"/>
              </a:schemeClr>
            </a:gs>
            <a:gs pos="0">
              <a:srgbClr val="0000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 smtClean="0"/>
            </a:lvl1pPr>
          </a:lstStyle>
          <a:p>
            <a:pPr>
              <a:defRPr/>
            </a:pPr>
            <a:fld id="{688099D1-4D1F-4967-A91D-4358E1648A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986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-2057400" y="-533400"/>
            <a:ext cx="13106400" cy="8153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 flipV="1">
            <a:off x="0" y="2514600"/>
            <a:ext cx="9144000" cy="4343400"/>
          </a:xfrm>
          <a:prstGeom prst="rect">
            <a:avLst/>
          </a:prstGeom>
          <a:gradFill>
            <a:gsLst>
              <a:gs pos="54000">
                <a:schemeClr val="bg1">
                  <a:lumMod val="65000"/>
                  <a:alpha val="0"/>
                </a:schemeClr>
              </a:gs>
              <a:gs pos="100000">
                <a:srgbClr val="3A3A3A">
                  <a:alpha val="2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990600"/>
            <a:ext cx="32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bg1"/>
                </a:solidFill>
                <a:latin typeface="+mn-lt"/>
                <a:ea typeface="굴림" charset="-127"/>
                <a:cs typeface="Arial" pitchFamily="34" charset="0"/>
              </a:rPr>
              <a:t>Lorem is simp dummy text of then and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bg1"/>
                </a:solidFill>
                <a:latin typeface="+mn-lt"/>
                <a:ea typeface="굴림" charset="-127"/>
                <a:cs typeface="Arial" pitchFamily="34" charset="0"/>
              </a:rPr>
              <a:t>scrambled it to make a type specimen book.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bg1"/>
                </a:solidFill>
                <a:latin typeface="+mn-lt"/>
                <a:ea typeface="굴림" charset="-127"/>
                <a:cs typeface="Arial" pitchFamily="34" charset="0"/>
              </a:rPr>
              <a:t>Your text here. Example text. </a:t>
            </a:r>
          </a:p>
        </p:txBody>
      </p:sp>
      <p:pic>
        <p:nvPicPr>
          <p:cNvPr id="4" name="Picture 4" descr="D:\DONE\Silhouettes Teamwork\Sil Teamwork_PAZZ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371600"/>
            <a:ext cx="7367588" cy="4983163"/>
          </a:xfrm>
          <a:prstGeom prst="rect">
            <a:avLst/>
          </a:prstGeom>
          <a:noFill/>
        </p:spPr>
      </p:pic>
      <p:sp>
        <p:nvSpPr>
          <p:cNvPr id="5" name="AutoShape 64"/>
          <p:cNvSpPr>
            <a:spLocks noChangeArrowheads="1"/>
          </p:cNvSpPr>
          <p:nvPr/>
        </p:nvSpPr>
        <p:spPr bwMode="gray">
          <a:xfrm>
            <a:off x="457200" y="228600"/>
            <a:ext cx="79248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Businesspeople Silhouettes </a:t>
            </a:r>
            <a:r>
              <a:rPr lang="en-US" sz="2800" kern="0" dirty="0" smtClean="0">
                <a:solidFill>
                  <a:schemeClr val="bg1"/>
                </a:solidFill>
                <a:latin typeface="+mn-lt"/>
                <a:ea typeface="굴림" charset="-127"/>
                <a:cs typeface="Arial" pitchFamily="34" charset="0"/>
              </a:rPr>
              <a:t>–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63970063"/>
      </p:ext>
    </p:extLst>
  </p:cSld>
  <p:clrMapOvr>
    <a:masterClrMapping/>
  </p:clrMapOvr>
</p:sld>
</file>

<file path=ppt/theme/theme1.xml><?xml version="1.0" encoding="utf-8"?>
<a:theme xmlns:a="http://schemas.openxmlformats.org/drawingml/2006/main" name="Finance Set (dark background)">
  <a:themeElements>
    <a:clrScheme name="Default Design 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0000"/>
      </a:accent1>
      <a:accent2>
        <a:srgbClr val="018CCB"/>
      </a:accent2>
      <a:accent3>
        <a:srgbClr val="FFFFFF"/>
      </a:accent3>
      <a:accent4>
        <a:srgbClr val="000000"/>
      </a:accent4>
      <a:accent5>
        <a:srgbClr val="E2AAAA"/>
      </a:accent5>
      <a:accent6>
        <a:srgbClr val="017EB8"/>
      </a:accent6>
      <a:hlink>
        <a:srgbClr val="99CC00"/>
      </a:hlink>
      <a:folHlink>
        <a:srgbClr val="FF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D3333"/>
        </a:accent1>
        <a:accent2>
          <a:srgbClr val="0066CC"/>
        </a:accent2>
        <a:accent3>
          <a:srgbClr val="FFFFFF"/>
        </a:accent3>
        <a:accent4>
          <a:srgbClr val="000000"/>
        </a:accent4>
        <a:accent5>
          <a:srgbClr val="F4ADAD"/>
        </a:accent5>
        <a:accent6>
          <a:srgbClr val="005CB9"/>
        </a:accent6>
        <a:hlink>
          <a:srgbClr val="33CC33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D3333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4ADAD"/>
        </a:accent5>
        <a:accent6>
          <a:srgbClr val="2D5CB9"/>
        </a:accent6>
        <a:hlink>
          <a:srgbClr val="33CC33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0000"/>
        </a:accent1>
        <a:accent2>
          <a:srgbClr val="0099CC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008AB9"/>
        </a:accent6>
        <a:hlink>
          <a:srgbClr val="99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0000"/>
        </a:accent1>
        <a:accent2>
          <a:srgbClr val="018CCB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017EB8"/>
        </a:accent6>
        <a:hlink>
          <a:srgbClr val="99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4552777</TotalTime>
  <Words>30</Words>
  <Application>Microsoft Office PowerPoint</Application>
  <PresentationFormat>全屏显示(4:3)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굴림</vt:lpstr>
      <vt:lpstr>Arial</vt:lpstr>
      <vt:lpstr>Finance Set (dark background)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</dc:title>
  <dc:subject>DG-关联</dc:subject>
  <dc:creator/>
  <cp:keywords>TZ-手动增减;XG-单色;KJ-3D;DH-静态</cp:keywords>
  <dc:description/>
  <cp:lastModifiedBy>Shiqing Tian</cp:lastModifiedBy>
  <cp:revision>550</cp:revision>
  <dcterms:created xsi:type="dcterms:W3CDTF">2010-07-23T09:33:49Z</dcterms:created>
  <dcterms:modified xsi:type="dcterms:W3CDTF">2014-02-11T05:57:17Z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