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15A05-9730-4F31-81B9-21FED9AECE5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064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1"/>
            </a:gs>
            <a:gs pos="34000">
              <a:schemeClr val="tx1">
                <a:lumMod val="75000"/>
              </a:schemeClr>
            </a:gs>
            <a:gs pos="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宋体" charset="-122"/>
              </a:defRPr>
            </a:lvl1pPr>
          </a:lstStyle>
          <a:p>
            <a:fld id="{7D2E4F7B-BBA6-45D5-9990-584861E533B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726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94" name="Freeform 110"/>
          <p:cNvSpPr>
            <a:spLocks noEditPoints="1"/>
          </p:cNvSpPr>
          <p:nvPr/>
        </p:nvSpPr>
        <p:spPr bwMode="auto">
          <a:xfrm>
            <a:off x="1905000" y="3709988"/>
            <a:ext cx="5526088" cy="2767012"/>
          </a:xfrm>
          <a:custGeom>
            <a:avLst/>
            <a:gdLst/>
            <a:ahLst/>
            <a:cxnLst>
              <a:cxn ang="0">
                <a:pos x="2423" y="736"/>
              </a:cxn>
              <a:cxn ang="0">
                <a:pos x="2657" y="0"/>
              </a:cxn>
              <a:cxn ang="0">
                <a:pos x="2003" y="483"/>
              </a:cxn>
              <a:cxn ang="0">
                <a:pos x="1492" y="688"/>
              </a:cxn>
              <a:cxn ang="0">
                <a:pos x="954" y="642"/>
              </a:cxn>
              <a:cxn ang="0">
                <a:pos x="1408" y="739"/>
              </a:cxn>
              <a:cxn ang="0">
                <a:pos x="1424" y="944"/>
              </a:cxn>
              <a:cxn ang="0">
                <a:pos x="1682" y="940"/>
              </a:cxn>
              <a:cxn ang="0">
                <a:pos x="1970" y="1274"/>
              </a:cxn>
              <a:cxn ang="0">
                <a:pos x="1778" y="1145"/>
              </a:cxn>
              <a:cxn ang="0">
                <a:pos x="1575" y="1161"/>
              </a:cxn>
              <a:cxn ang="0">
                <a:pos x="1640" y="1371"/>
              </a:cxn>
              <a:cxn ang="0">
                <a:pos x="1623" y="1476"/>
              </a:cxn>
              <a:cxn ang="0">
                <a:pos x="1286" y="1489"/>
              </a:cxn>
              <a:cxn ang="0">
                <a:pos x="1028" y="1379"/>
              </a:cxn>
              <a:cxn ang="0">
                <a:pos x="1055" y="1293"/>
              </a:cxn>
              <a:cxn ang="0">
                <a:pos x="1168" y="1375"/>
              </a:cxn>
              <a:cxn ang="0">
                <a:pos x="1284" y="1414"/>
              </a:cxn>
              <a:cxn ang="0">
                <a:pos x="1511" y="1375"/>
              </a:cxn>
              <a:cxn ang="0">
                <a:pos x="1463" y="1360"/>
              </a:cxn>
              <a:cxn ang="0">
                <a:pos x="1314" y="1253"/>
              </a:cxn>
              <a:cxn ang="0">
                <a:pos x="1036" y="1279"/>
              </a:cxn>
              <a:cxn ang="0">
                <a:pos x="765" y="996"/>
              </a:cxn>
              <a:cxn ang="0">
                <a:pos x="886" y="627"/>
              </a:cxn>
              <a:cxn ang="0">
                <a:pos x="667" y="979"/>
              </a:cxn>
              <a:cxn ang="0">
                <a:pos x="337" y="98"/>
              </a:cxn>
              <a:cxn ang="0">
                <a:pos x="446" y="951"/>
              </a:cxn>
              <a:cxn ang="0">
                <a:pos x="438" y="994"/>
              </a:cxn>
              <a:cxn ang="0">
                <a:pos x="766" y="998"/>
              </a:cxn>
              <a:cxn ang="0">
                <a:pos x="1002" y="1357"/>
              </a:cxn>
              <a:cxn ang="0">
                <a:pos x="1249" y="1493"/>
              </a:cxn>
              <a:cxn ang="0">
                <a:pos x="1448" y="1572"/>
              </a:cxn>
              <a:cxn ang="0">
                <a:pos x="1726" y="1460"/>
              </a:cxn>
              <a:cxn ang="0">
                <a:pos x="1881" y="1388"/>
              </a:cxn>
              <a:cxn ang="0">
                <a:pos x="2023" y="1165"/>
              </a:cxn>
              <a:cxn ang="0">
                <a:pos x="2069" y="986"/>
              </a:cxn>
              <a:cxn ang="0">
                <a:pos x="2067" y="935"/>
              </a:cxn>
              <a:cxn ang="0">
                <a:pos x="1988" y="1102"/>
              </a:cxn>
              <a:cxn ang="0">
                <a:pos x="1839" y="848"/>
              </a:cxn>
              <a:cxn ang="0">
                <a:pos x="1478" y="920"/>
              </a:cxn>
              <a:cxn ang="0">
                <a:pos x="1231" y="1038"/>
              </a:cxn>
              <a:cxn ang="0">
                <a:pos x="1271" y="933"/>
              </a:cxn>
              <a:cxn ang="0">
                <a:pos x="1991" y="558"/>
              </a:cxn>
              <a:cxn ang="0">
                <a:pos x="2257" y="833"/>
              </a:cxn>
              <a:cxn ang="0">
                <a:pos x="2237" y="704"/>
              </a:cxn>
              <a:cxn ang="0">
                <a:pos x="2099" y="413"/>
              </a:cxn>
              <a:cxn ang="0">
                <a:pos x="2388" y="931"/>
              </a:cxn>
              <a:cxn ang="0">
                <a:pos x="2906" y="618"/>
              </a:cxn>
              <a:cxn ang="0">
                <a:pos x="1527" y="975"/>
              </a:cxn>
              <a:cxn ang="0">
                <a:pos x="1328" y="1193"/>
              </a:cxn>
              <a:cxn ang="0">
                <a:pos x="1153" y="610"/>
              </a:cxn>
              <a:cxn ang="0">
                <a:pos x="857" y="1351"/>
              </a:cxn>
              <a:cxn ang="0">
                <a:pos x="857" y="1351"/>
              </a:cxn>
              <a:cxn ang="0">
                <a:pos x="1677" y="1581"/>
              </a:cxn>
              <a:cxn ang="0">
                <a:pos x="2099" y="1329"/>
              </a:cxn>
              <a:cxn ang="0">
                <a:pos x="2185" y="1071"/>
              </a:cxn>
              <a:cxn ang="0">
                <a:pos x="2320" y="369"/>
              </a:cxn>
              <a:cxn ang="0">
                <a:pos x="2414" y="513"/>
              </a:cxn>
              <a:cxn ang="0">
                <a:pos x="2504" y="656"/>
              </a:cxn>
              <a:cxn ang="0">
                <a:pos x="236" y="673"/>
              </a:cxn>
              <a:cxn ang="0">
                <a:pos x="444" y="699"/>
              </a:cxn>
            </a:cxnLst>
            <a:rect l="0" t="0" r="r" b="b"/>
            <a:pathLst>
              <a:path w="3167" h="1583">
                <a:moveTo>
                  <a:pt x="2906" y="618"/>
                </a:moveTo>
                <a:cubicBezTo>
                  <a:pt x="2812" y="658"/>
                  <a:pt x="2436" y="885"/>
                  <a:pt x="2436" y="885"/>
                </a:cubicBezTo>
                <a:cubicBezTo>
                  <a:pt x="2436" y="885"/>
                  <a:pt x="2445" y="846"/>
                  <a:pt x="2423" y="736"/>
                </a:cubicBezTo>
                <a:cubicBezTo>
                  <a:pt x="2401" y="627"/>
                  <a:pt x="2231" y="389"/>
                  <a:pt x="2183" y="363"/>
                </a:cubicBezTo>
                <a:cubicBezTo>
                  <a:pt x="2134" y="336"/>
                  <a:pt x="2176" y="321"/>
                  <a:pt x="2366" y="238"/>
                </a:cubicBezTo>
                <a:cubicBezTo>
                  <a:pt x="2556" y="155"/>
                  <a:pt x="2657" y="0"/>
                  <a:pt x="2657" y="0"/>
                </a:cubicBezTo>
                <a:cubicBezTo>
                  <a:pt x="2657" y="0"/>
                  <a:pt x="2609" y="72"/>
                  <a:pt x="2296" y="220"/>
                </a:cubicBezTo>
                <a:cubicBezTo>
                  <a:pt x="1984" y="369"/>
                  <a:pt x="2080" y="437"/>
                  <a:pt x="2080" y="437"/>
                </a:cubicBezTo>
                <a:cubicBezTo>
                  <a:pt x="2080" y="437"/>
                  <a:pt x="2043" y="443"/>
                  <a:pt x="2003" y="483"/>
                </a:cubicBezTo>
                <a:cubicBezTo>
                  <a:pt x="1985" y="501"/>
                  <a:pt x="1982" y="519"/>
                  <a:pt x="1984" y="534"/>
                </a:cubicBezTo>
                <a:cubicBezTo>
                  <a:pt x="1963" y="548"/>
                  <a:pt x="1921" y="575"/>
                  <a:pt x="1831" y="614"/>
                </a:cubicBezTo>
                <a:cubicBezTo>
                  <a:pt x="1697" y="672"/>
                  <a:pt x="1601" y="643"/>
                  <a:pt x="1492" y="688"/>
                </a:cubicBezTo>
                <a:cubicBezTo>
                  <a:pt x="1481" y="686"/>
                  <a:pt x="1468" y="683"/>
                  <a:pt x="1452" y="680"/>
                </a:cubicBezTo>
                <a:cubicBezTo>
                  <a:pt x="1398" y="669"/>
                  <a:pt x="1308" y="688"/>
                  <a:pt x="1179" y="693"/>
                </a:cubicBezTo>
                <a:cubicBezTo>
                  <a:pt x="1050" y="697"/>
                  <a:pt x="955" y="622"/>
                  <a:pt x="954" y="642"/>
                </a:cubicBezTo>
                <a:cubicBezTo>
                  <a:pt x="951" y="684"/>
                  <a:pt x="1102" y="747"/>
                  <a:pt x="1244" y="717"/>
                </a:cubicBezTo>
                <a:cubicBezTo>
                  <a:pt x="1340" y="696"/>
                  <a:pt x="1404" y="708"/>
                  <a:pt x="1437" y="718"/>
                </a:cubicBezTo>
                <a:cubicBezTo>
                  <a:pt x="1427" y="724"/>
                  <a:pt x="1418" y="731"/>
                  <a:pt x="1408" y="739"/>
                </a:cubicBezTo>
                <a:cubicBezTo>
                  <a:pt x="1262" y="855"/>
                  <a:pt x="1200" y="1008"/>
                  <a:pt x="1203" y="1027"/>
                </a:cubicBezTo>
                <a:cubicBezTo>
                  <a:pt x="1210" y="1069"/>
                  <a:pt x="1220" y="1078"/>
                  <a:pt x="1301" y="1069"/>
                </a:cubicBezTo>
                <a:cubicBezTo>
                  <a:pt x="1382" y="1060"/>
                  <a:pt x="1424" y="944"/>
                  <a:pt x="1424" y="944"/>
                </a:cubicBezTo>
                <a:cubicBezTo>
                  <a:pt x="1424" y="944"/>
                  <a:pt x="1424" y="944"/>
                  <a:pt x="1470" y="953"/>
                </a:cubicBezTo>
                <a:cubicBezTo>
                  <a:pt x="1514" y="961"/>
                  <a:pt x="1532" y="909"/>
                  <a:pt x="1533" y="905"/>
                </a:cubicBezTo>
                <a:cubicBezTo>
                  <a:pt x="1533" y="907"/>
                  <a:pt x="1540" y="916"/>
                  <a:pt x="1682" y="940"/>
                </a:cubicBezTo>
                <a:cubicBezTo>
                  <a:pt x="1719" y="946"/>
                  <a:pt x="1747" y="944"/>
                  <a:pt x="1769" y="938"/>
                </a:cubicBezTo>
                <a:cubicBezTo>
                  <a:pt x="1775" y="959"/>
                  <a:pt x="1803" y="996"/>
                  <a:pt x="1861" y="1047"/>
                </a:cubicBezTo>
                <a:cubicBezTo>
                  <a:pt x="1970" y="1143"/>
                  <a:pt x="2005" y="1239"/>
                  <a:pt x="1970" y="1274"/>
                </a:cubicBezTo>
                <a:cubicBezTo>
                  <a:pt x="1935" y="1309"/>
                  <a:pt x="1885" y="1209"/>
                  <a:pt x="1796" y="1134"/>
                </a:cubicBezTo>
                <a:cubicBezTo>
                  <a:pt x="1706" y="1060"/>
                  <a:pt x="1642" y="1056"/>
                  <a:pt x="1642" y="1056"/>
                </a:cubicBezTo>
                <a:cubicBezTo>
                  <a:pt x="1642" y="1056"/>
                  <a:pt x="1704" y="1071"/>
                  <a:pt x="1778" y="1145"/>
                </a:cubicBezTo>
                <a:cubicBezTo>
                  <a:pt x="1852" y="1220"/>
                  <a:pt x="1920" y="1298"/>
                  <a:pt x="1890" y="1347"/>
                </a:cubicBezTo>
                <a:cubicBezTo>
                  <a:pt x="1859" y="1395"/>
                  <a:pt x="1802" y="1329"/>
                  <a:pt x="1750" y="1274"/>
                </a:cubicBezTo>
                <a:cubicBezTo>
                  <a:pt x="1697" y="1220"/>
                  <a:pt x="1575" y="1161"/>
                  <a:pt x="1575" y="1161"/>
                </a:cubicBezTo>
                <a:cubicBezTo>
                  <a:pt x="1575" y="1161"/>
                  <a:pt x="1573" y="1169"/>
                  <a:pt x="1686" y="1250"/>
                </a:cubicBezTo>
                <a:cubicBezTo>
                  <a:pt x="1800" y="1331"/>
                  <a:pt x="1809" y="1390"/>
                  <a:pt x="1767" y="1419"/>
                </a:cubicBezTo>
                <a:cubicBezTo>
                  <a:pt x="1726" y="1447"/>
                  <a:pt x="1699" y="1419"/>
                  <a:pt x="1640" y="1371"/>
                </a:cubicBezTo>
                <a:cubicBezTo>
                  <a:pt x="1581" y="1322"/>
                  <a:pt x="1520" y="1259"/>
                  <a:pt x="1520" y="1259"/>
                </a:cubicBezTo>
                <a:cubicBezTo>
                  <a:pt x="1520" y="1259"/>
                  <a:pt x="1553" y="1327"/>
                  <a:pt x="1632" y="1384"/>
                </a:cubicBezTo>
                <a:cubicBezTo>
                  <a:pt x="1710" y="1441"/>
                  <a:pt x="1660" y="1484"/>
                  <a:pt x="1623" y="1476"/>
                </a:cubicBezTo>
                <a:cubicBezTo>
                  <a:pt x="1586" y="1467"/>
                  <a:pt x="1605" y="1491"/>
                  <a:pt x="1492" y="1537"/>
                </a:cubicBezTo>
                <a:cubicBezTo>
                  <a:pt x="1378" y="1583"/>
                  <a:pt x="1389" y="1467"/>
                  <a:pt x="1367" y="1497"/>
                </a:cubicBezTo>
                <a:cubicBezTo>
                  <a:pt x="1345" y="1528"/>
                  <a:pt x="1293" y="1524"/>
                  <a:pt x="1286" y="1489"/>
                </a:cubicBezTo>
                <a:cubicBezTo>
                  <a:pt x="1279" y="1454"/>
                  <a:pt x="1262" y="1465"/>
                  <a:pt x="1207" y="1482"/>
                </a:cubicBezTo>
                <a:cubicBezTo>
                  <a:pt x="1153" y="1500"/>
                  <a:pt x="1129" y="1471"/>
                  <a:pt x="1122" y="1443"/>
                </a:cubicBezTo>
                <a:cubicBezTo>
                  <a:pt x="1115" y="1414"/>
                  <a:pt x="1048" y="1438"/>
                  <a:pt x="1028" y="1379"/>
                </a:cubicBezTo>
                <a:cubicBezTo>
                  <a:pt x="1020" y="1356"/>
                  <a:pt x="1029" y="1328"/>
                  <a:pt x="1047" y="1304"/>
                </a:cubicBezTo>
                <a:cubicBezTo>
                  <a:pt x="1053" y="1299"/>
                  <a:pt x="1056" y="1294"/>
                  <a:pt x="1056" y="1294"/>
                </a:cubicBezTo>
                <a:cubicBezTo>
                  <a:pt x="1056" y="1294"/>
                  <a:pt x="1056" y="1294"/>
                  <a:pt x="1055" y="1293"/>
                </a:cubicBezTo>
                <a:cubicBezTo>
                  <a:pt x="1082" y="1264"/>
                  <a:pt x="1120" y="1245"/>
                  <a:pt x="1148" y="1259"/>
                </a:cubicBezTo>
                <a:cubicBezTo>
                  <a:pt x="1201" y="1285"/>
                  <a:pt x="1129" y="1410"/>
                  <a:pt x="1129" y="1410"/>
                </a:cubicBezTo>
                <a:cubicBezTo>
                  <a:pt x="1129" y="1410"/>
                  <a:pt x="1137" y="1414"/>
                  <a:pt x="1168" y="1375"/>
                </a:cubicBezTo>
                <a:cubicBezTo>
                  <a:pt x="1199" y="1336"/>
                  <a:pt x="1260" y="1263"/>
                  <a:pt x="1293" y="1285"/>
                </a:cubicBezTo>
                <a:cubicBezTo>
                  <a:pt x="1325" y="1307"/>
                  <a:pt x="1253" y="1438"/>
                  <a:pt x="1253" y="1438"/>
                </a:cubicBezTo>
                <a:cubicBezTo>
                  <a:pt x="1253" y="1438"/>
                  <a:pt x="1277" y="1438"/>
                  <a:pt x="1284" y="1414"/>
                </a:cubicBezTo>
                <a:cubicBezTo>
                  <a:pt x="1290" y="1390"/>
                  <a:pt x="1360" y="1303"/>
                  <a:pt x="1404" y="1316"/>
                </a:cubicBezTo>
                <a:cubicBezTo>
                  <a:pt x="1448" y="1329"/>
                  <a:pt x="1382" y="1467"/>
                  <a:pt x="1395" y="1469"/>
                </a:cubicBezTo>
                <a:cubicBezTo>
                  <a:pt x="1408" y="1471"/>
                  <a:pt x="1474" y="1364"/>
                  <a:pt x="1511" y="1375"/>
                </a:cubicBezTo>
                <a:cubicBezTo>
                  <a:pt x="1548" y="1386"/>
                  <a:pt x="1487" y="1489"/>
                  <a:pt x="1511" y="1506"/>
                </a:cubicBezTo>
                <a:cubicBezTo>
                  <a:pt x="1535" y="1524"/>
                  <a:pt x="1599" y="1430"/>
                  <a:pt x="1575" y="1375"/>
                </a:cubicBezTo>
                <a:cubicBezTo>
                  <a:pt x="1551" y="1320"/>
                  <a:pt x="1463" y="1360"/>
                  <a:pt x="1463" y="1360"/>
                </a:cubicBezTo>
                <a:cubicBezTo>
                  <a:pt x="1463" y="1360"/>
                  <a:pt x="1483" y="1336"/>
                  <a:pt x="1457" y="1296"/>
                </a:cubicBezTo>
                <a:cubicBezTo>
                  <a:pt x="1430" y="1257"/>
                  <a:pt x="1345" y="1301"/>
                  <a:pt x="1345" y="1301"/>
                </a:cubicBezTo>
                <a:cubicBezTo>
                  <a:pt x="1345" y="1301"/>
                  <a:pt x="1363" y="1281"/>
                  <a:pt x="1314" y="1253"/>
                </a:cubicBezTo>
                <a:cubicBezTo>
                  <a:pt x="1266" y="1224"/>
                  <a:pt x="1199" y="1303"/>
                  <a:pt x="1199" y="1303"/>
                </a:cubicBezTo>
                <a:cubicBezTo>
                  <a:pt x="1199" y="1303"/>
                  <a:pt x="1216" y="1259"/>
                  <a:pt x="1179" y="1228"/>
                </a:cubicBezTo>
                <a:cubicBezTo>
                  <a:pt x="1151" y="1206"/>
                  <a:pt x="1081" y="1218"/>
                  <a:pt x="1036" y="1279"/>
                </a:cubicBezTo>
                <a:cubicBezTo>
                  <a:pt x="1016" y="1263"/>
                  <a:pt x="980" y="1231"/>
                  <a:pt x="916" y="1167"/>
                </a:cubicBezTo>
                <a:cubicBezTo>
                  <a:pt x="803" y="1054"/>
                  <a:pt x="762" y="879"/>
                  <a:pt x="752" y="907"/>
                </a:cubicBezTo>
                <a:cubicBezTo>
                  <a:pt x="746" y="928"/>
                  <a:pt x="751" y="959"/>
                  <a:pt x="765" y="996"/>
                </a:cubicBezTo>
                <a:cubicBezTo>
                  <a:pt x="761" y="993"/>
                  <a:pt x="745" y="982"/>
                  <a:pt x="724" y="970"/>
                </a:cubicBezTo>
                <a:cubicBezTo>
                  <a:pt x="700" y="957"/>
                  <a:pt x="700" y="944"/>
                  <a:pt x="720" y="833"/>
                </a:cubicBezTo>
                <a:cubicBezTo>
                  <a:pt x="739" y="721"/>
                  <a:pt x="864" y="627"/>
                  <a:pt x="886" y="627"/>
                </a:cubicBezTo>
                <a:cubicBezTo>
                  <a:pt x="908" y="627"/>
                  <a:pt x="941" y="625"/>
                  <a:pt x="932" y="610"/>
                </a:cubicBezTo>
                <a:cubicBezTo>
                  <a:pt x="923" y="594"/>
                  <a:pt x="855" y="542"/>
                  <a:pt x="761" y="673"/>
                </a:cubicBezTo>
                <a:cubicBezTo>
                  <a:pt x="667" y="804"/>
                  <a:pt x="667" y="979"/>
                  <a:pt x="667" y="979"/>
                </a:cubicBezTo>
                <a:cubicBezTo>
                  <a:pt x="667" y="979"/>
                  <a:pt x="523" y="962"/>
                  <a:pt x="556" y="767"/>
                </a:cubicBezTo>
                <a:cubicBezTo>
                  <a:pt x="588" y="572"/>
                  <a:pt x="805" y="502"/>
                  <a:pt x="851" y="459"/>
                </a:cubicBezTo>
                <a:cubicBezTo>
                  <a:pt x="897" y="415"/>
                  <a:pt x="337" y="98"/>
                  <a:pt x="337" y="98"/>
                </a:cubicBezTo>
                <a:cubicBezTo>
                  <a:pt x="311" y="179"/>
                  <a:pt x="807" y="448"/>
                  <a:pt x="807" y="448"/>
                </a:cubicBezTo>
                <a:cubicBezTo>
                  <a:pt x="807" y="448"/>
                  <a:pt x="766" y="426"/>
                  <a:pt x="610" y="566"/>
                </a:cubicBezTo>
                <a:cubicBezTo>
                  <a:pt x="455" y="706"/>
                  <a:pt x="446" y="951"/>
                  <a:pt x="446" y="951"/>
                </a:cubicBezTo>
                <a:cubicBezTo>
                  <a:pt x="446" y="951"/>
                  <a:pt x="352" y="885"/>
                  <a:pt x="234" y="817"/>
                </a:cubicBezTo>
                <a:cubicBezTo>
                  <a:pt x="116" y="750"/>
                  <a:pt x="0" y="730"/>
                  <a:pt x="0" y="730"/>
                </a:cubicBezTo>
                <a:cubicBezTo>
                  <a:pt x="0" y="730"/>
                  <a:pt x="374" y="957"/>
                  <a:pt x="438" y="994"/>
                </a:cubicBezTo>
                <a:cubicBezTo>
                  <a:pt x="501" y="1032"/>
                  <a:pt x="521" y="960"/>
                  <a:pt x="521" y="960"/>
                </a:cubicBezTo>
                <a:cubicBezTo>
                  <a:pt x="521" y="960"/>
                  <a:pt x="538" y="992"/>
                  <a:pt x="652" y="1023"/>
                </a:cubicBezTo>
                <a:cubicBezTo>
                  <a:pt x="755" y="1051"/>
                  <a:pt x="765" y="1007"/>
                  <a:pt x="766" y="998"/>
                </a:cubicBezTo>
                <a:cubicBezTo>
                  <a:pt x="799" y="1089"/>
                  <a:pt x="880" y="1210"/>
                  <a:pt x="934" y="1272"/>
                </a:cubicBezTo>
                <a:cubicBezTo>
                  <a:pt x="967" y="1310"/>
                  <a:pt x="994" y="1319"/>
                  <a:pt x="1014" y="1317"/>
                </a:cubicBezTo>
                <a:cubicBezTo>
                  <a:pt x="1009" y="1330"/>
                  <a:pt x="1005" y="1343"/>
                  <a:pt x="1002" y="1357"/>
                </a:cubicBezTo>
                <a:cubicBezTo>
                  <a:pt x="976" y="1484"/>
                  <a:pt x="1105" y="1445"/>
                  <a:pt x="1105" y="1445"/>
                </a:cubicBezTo>
                <a:cubicBezTo>
                  <a:pt x="1105" y="1445"/>
                  <a:pt x="1083" y="1500"/>
                  <a:pt x="1140" y="1508"/>
                </a:cubicBezTo>
                <a:cubicBezTo>
                  <a:pt x="1196" y="1517"/>
                  <a:pt x="1249" y="1493"/>
                  <a:pt x="1249" y="1493"/>
                </a:cubicBezTo>
                <a:cubicBezTo>
                  <a:pt x="1249" y="1493"/>
                  <a:pt x="1247" y="1519"/>
                  <a:pt x="1279" y="1541"/>
                </a:cubicBezTo>
                <a:cubicBezTo>
                  <a:pt x="1312" y="1563"/>
                  <a:pt x="1363" y="1521"/>
                  <a:pt x="1363" y="1521"/>
                </a:cubicBezTo>
                <a:cubicBezTo>
                  <a:pt x="1363" y="1521"/>
                  <a:pt x="1358" y="1567"/>
                  <a:pt x="1448" y="1572"/>
                </a:cubicBezTo>
                <a:cubicBezTo>
                  <a:pt x="1538" y="1576"/>
                  <a:pt x="1597" y="1504"/>
                  <a:pt x="1597" y="1495"/>
                </a:cubicBezTo>
                <a:cubicBezTo>
                  <a:pt x="1597" y="1486"/>
                  <a:pt x="1603" y="1495"/>
                  <a:pt x="1649" y="1511"/>
                </a:cubicBezTo>
                <a:cubicBezTo>
                  <a:pt x="1695" y="1526"/>
                  <a:pt x="1726" y="1460"/>
                  <a:pt x="1726" y="1460"/>
                </a:cubicBezTo>
                <a:cubicBezTo>
                  <a:pt x="1726" y="1460"/>
                  <a:pt x="1750" y="1471"/>
                  <a:pt x="1782" y="1465"/>
                </a:cubicBezTo>
                <a:cubicBezTo>
                  <a:pt x="1815" y="1458"/>
                  <a:pt x="1837" y="1395"/>
                  <a:pt x="1837" y="1395"/>
                </a:cubicBezTo>
                <a:cubicBezTo>
                  <a:pt x="1837" y="1395"/>
                  <a:pt x="1837" y="1395"/>
                  <a:pt x="1881" y="1388"/>
                </a:cubicBezTo>
                <a:cubicBezTo>
                  <a:pt x="1925" y="1382"/>
                  <a:pt x="1927" y="1309"/>
                  <a:pt x="1927" y="1309"/>
                </a:cubicBezTo>
                <a:cubicBezTo>
                  <a:pt x="1927" y="1309"/>
                  <a:pt x="1940" y="1309"/>
                  <a:pt x="1962" y="1312"/>
                </a:cubicBezTo>
                <a:cubicBezTo>
                  <a:pt x="1984" y="1314"/>
                  <a:pt x="2058" y="1268"/>
                  <a:pt x="2023" y="1165"/>
                </a:cubicBezTo>
                <a:cubicBezTo>
                  <a:pt x="2020" y="1157"/>
                  <a:pt x="2016" y="1149"/>
                  <a:pt x="2012" y="1140"/>
                </a:cubicBezTo>
                <a:cubicBezTo>
                  <a:pt x="2021" y="1126"/>
                  <a:pt x="2039" y="1093"/>
                  <a:pt x="2043" y="1078"/>
                </a:cubicBezTo>
                <a:cubicBezTo>
                  <a:pt x="2047" y="1058"/>
                  <a:pt x="2069" y="986"/>
                  <a:pt x="2069" y="986"/>
                </a:cubicBezTo>
                <a:cubicBezTo>
                  <a:pt x="2069" y="986"/>
                  <a:pt x="2115" y="957"/>
                  <a:pt x="2154" y="938"/>
                </a:cubicBezTo>
                <a:cubicBezTo>
                  <a:pt x="2194" y="918"/>
                  <a:pt x="2244" y="850"/>
                  <a:pt x="2244" y="850"/>
                </a:cubicBezTo>
                <a:cubicBezTo>
                  <a:pt x="2067" y="935"/>
                  <a:pt x="2067" y="935"/>
                  <a:pt x="2067" y="935"/>
                </a:cubicBezTo>
                <a:cubicBezTo>
                  <a:pt x="2067" y="848"/>
                  <a:pt x="2067" y="848"/>
                  <a:pt x="2067" y="848"/>
                </a:cubicBezTo>
                <a:cubicBezTo>
                  <a:pt x="2034" y="828"/>
                  <a:pt x="2045" y="892"/>
                  <a:pt x="2030" y="977"/>
                </a:cubicBezTo>
                <a:cubicBezTo>
                  <a:pt x="2014" y="1062"/>
                  <a:pt x="1988" y="1102"/>
                  <a:pt x="1988" y="1102"/>
                </a:cubicBezTo>
                <a:cubicBezTo>
                  <a:pt x="1990" y="1105"/>
                  <a:pt x="1990" y="1105"/>
                  <a:pt x="1990" y="1105"/>
                </a:cubicBezTo>
                <a:cubicBezTo>
                  <a:pt x="1929" y="1023"/>
                  <a:pt x="1816" y="938"/>
                  <a:pt x="1798" y="924"/>
                </a:cubicBezTo>
                <a:cubicBezTo>
                  <a:pt x="1839" y="896"/>
                  <a:pt x="1839" y="848"/>
                  <a:pt x="1839" y="848"/>
                </a:cubicBezTo>
                <a:cubicBezTo>
                  <a:pt x="1839" y="848"/>
                  <a:pt x="1763" y="892"/>
                  <a:pt x="1660" y="905"/>
                </a:cubicBezTo>
                <a:cubicBezTo>
                  <a:pt x="1557" y="918"/>
                  <a:pt x="1527" y="848"/>
                  <a:pt x="1527" y="848"/>
                </a:cubicBezTo>
                <a:cubicBezTo>
                  <a:pt x="1527" y="848"/>
                  <a:pt x="1518" y="881"/>
                  <a:pt x="1478" y="920"/>
                </a:cubicBezTo>
                <a:cubicBezTo>
                  <a:pt x="1439" y="960"/>
                  <a:pt x="1417" y="890"/>
                  <a:pt x="1417" y="890"/>
                </a:cubicBezTo>
                <a:cubicBezTo>
                  <a:pt x="1417" y="890"/>
                  <a:pt x="1411" y="920"/>
                  <a:pt x="1360" y="992"/>
                </a:cubicBezTo>
                <a:cubicBezTo>
                  <a:pt x="1310" y="1064"/>
                  <a:pt x="1251" y="1049"/>
                  <a:pt x="1231" y="1038"/>
                </a:cubicBezTo>
                <a:cubicBezTo>
                  <a:pt x="1212" y="1027"/>
                  <a:pt x="1238" y="977"/>
                  <a:pt x="1255" y="966"/>
                </a:cubicBezTo>
                <a:cubicBezTo>
                  <a:pt x="1273" y="955"/>
                  <a:pt x="1277" y="1027"/>
                  <a:pt x="1301" y="1012"/>
                </a:cubicBezTo>
                <a:cubicBezTo>
                  <a:pt x="1325" y="997"/>
                  <a:pt x="1271" y="933"/>
                  <a:pt x="1271" y="933"/>
                </a:cubicBezTo>
                <a:cubicBezTo>
                  <a:pt x="1271" y="933"/>
                  <a:pt x="1384" y="791"/>
                  <a:pt x="1454" y="747"/>
                </a:cubicBezTo>
                <a:cubicBezTo>
                  <a:pt x="1524" y="704"/>
                  <a:pt x="1706" y="669"/>
                  <a:pt x="1820" y="658"/>
                </a:cubicBezTo>
                <a:cubicBezTo>
                  <a:pt x="1898" y="650"/>
                  <a:pt x="1962" y="596"/>
                  <a:pt x="1991" y="558"/>
                </a:cubicBezTo>
                <a:cubicBezTo>
                  <a:pt x="1993" y="562"/>
                  <a:pt x="1995" y="564"/>
                  <a:pt x="1995" y="564"/>
                </a:cubicBezTo>
                <a:cubicBezTo>
                  <a:pt x="1995" y="564"/>
                  <a:pt x="2025" y="509"/>
                  <a:pt x="2073" y="540"/>
                </a:cubicBezTo>
                <a:cubicBezTo>
                  <a:pt x="2121" y="570"/>
                  <a:pt x="2224" y="754"/>
                  <a:pt x="2257" y="833"/>
                </a:cubicBezTo>
                <a:cubicBezTo>
                  <a:pt x="2290" y="911"/>
                  <a:pt x="2194" y="914"/>
                  <a:pt x="2194" y="914"/>
                </a:cubicBezTo>
                <a:cubicBezTo>
                  <a:pt x="2194" y="914"/>
                  <a:pt x="2246" y="940"/>
                  <a:pt x="2292" y="918"/>
                </a:cubicBezTo>
                <a:cubicBezTo>
                  <a:pt x="2338" y="896"/>
                  <a:pt x="2314" y="879"/>
                  <a:pt x="2237" y="704"/>
                </a:cubicBezTo>
                <a:cubicBezTo>
                  <a:pt x="2161" y="529"/>
                  <a:pt x="2045" y="485"/>
                  <a:pt x="2045" y="485"/>
                </a:cubicBezTo>
                <a:cubicBezTo>
                  <a:pt x="2102" y="454"/>
                  <a:pt x="2102" y="454"/>
                  <a:pt x="2102" y="454"/>
                </a:cubicBezTo>
                <a:cubicBezTo>
                  <a:pt x="2102" y="454"/>
                  <a:pt x="2117" y="454"/>
                  <a:pt x="2099" y="413"/>
                </a:cubicBezTo>
                <a:cubicBezTo>
                  <a:pt x="2082" y="371"/>
                  <a:pt x="2141" y="360"/>
                  <a:pt x="2220" y="443"/>
                </a:cubicBezTo>
                <a:cubicBezTo>
                  <a:pt x="2298" y="527"/>
                  <a:pt x="2382" y="761"/>
                  <a:pt x="2375" y="850"/>
                </a:cubicBezTo>
                <a:cubicBezTo>
                  <a:pt x="2368" y="940"/>
                  <a:pt x="2388" y="920"/>
                  <a:pt x="2388" y="931"/>
                </a:cubicBezTo>
                <a:cubicBezTo>
                  <a:pt x="2388" y="942"/>
                  <a:pt x="2441" y="914"/>
                  <a:pt x="2504" y="885"/>
                </a:cubicBezTo>
                <a:cubicBezTo>
                  <a:pt x="2567" y="857"/>
                  <a:pt x="2734" y="785"/>
                  <a:pt x="2950" y="682"/>
                </a:cubicBezTo>
                <a:cubicBezTo>
                  <a:pt x="3167" y="579"/>
                  <a:pt x="3000" y="579"/>
                  <a:pt x="2906" y="618"/>
                </a:cubicBezTo>
                <a:close/>
                <a:moveTo>
                  <a:pt x="1457" y="1156"/>
                </a:moveTo>
                <a:cubicBezTo>
                  <a:pt x="1463" y="1123"/>
                  <a:pt x="1478" y="1126"/>
                  <a:pt x="1522" y="1102"/>
                </a:cubicBezTo>
                <a:cubicBezTo>
                  <a:pt x="1566" y="1078"/>
                  <a:pt x="1527" y="975"/>
                  <a:pt x="1527" y="975"/>
                </a:cubicBezTo>
                <a:cubicBezTo>
                  <a:pt x="1527" y="975"/>
                  <a:pt x="1520" y="1040"/>
                  <a:pt x="1500" y="1069"/>
                </a:cubicBezTo>
                <a:cubicBezTo>
                  <a:pt x="1481" y="1097"/>
                  <a:pt x="1437" y="1104"/>
                  <a:pt x="1415" y="1165"/>
                </a:cubicBezTo>
                <a:cubicBezTo>
                  <a:pt x="1393" y="1226"/>
                  <a:pt x="1328" y="1193"/>
                  <a:pt x="1328" y="1193"/>
                </a:cubicBezTo>
                <a:cubicBezTo>
                  <a:pt x="1332" y="1274"/>
                  <a:pt x="1450" y="1189"/>
                  <a:pt x="1457" y="1156"/>
                </a:cubicBezTo>
                <a:close/>
                <a:moveTo>
                  <a:pt x="1489" y="588"/>
                </a:moveTo>
                <a:cubicBezTo>
                  <a:pt x="1489" y="588"/>
                  <a:pt x="1225" y="509"/>
                  <a:pt x="1153" y="610"/>
                </a:cubicBezTo>
                <a:cubicBezTo>
                  <a:pt x="1153" y="610"/>
                  <a:pt x="1293" y="594"/>
                  <a:pt x="1382" y="594"/>
                </a:cubicBezTo>
                <a:cubicBezTo>
                  <a:pt x="1472" y="594"/>
                  <a:pt x="1489" y="588"/>
                  <a:pt x="1489" y="588"/>
                </a:cubicBezTo>
                <a:close/>
                <a:moveTo>
                  <a:pt x="857" y="1351"/>
                </a:moveTo>
                <a:cubicBezTo>
                  <a:pt x="812" y="1292"/>
                  <a:pt x="720" y="1134"/>
                  <a:pt x="720" y="1134"/>
                </a:cubicBezTo>
                <a:cubicBezTo>
                  <a:pt x="683" y="1318"/>
                  <a:pt x="926" y="1418"/>
                  <a:pt x="932" y="1421"/>
                </a:cubicBezTo>
                <a:cubicBezTo>
                  <a:pt x="930" y="1420"/>
                  <a:pt x="902" y="1408"/>
                  <a:pt x="857" y="1351"/>
                </a:cubicBezTo>
                <a:close/>
                <a:moveTo>
                  <a:pt x="2108" y="1156"/>
                </a:moveTo>
                <a:cubicBezTo>
                  <a:pt x="2108" y="1156"/>
                  <a:pt x="2106" y="1180"/>
                  <a:pt x="1988" y="1351"/>
                </a:cubicBezTo>
                <a:cubicBezTo>
                  <a:pt x="1870" y="1521"/>
                  <a:pt x="1677" y="1581"/>
                  <a:pt x="1677" y="1581"/>
                </a:cubicBezTo>
                <a:cubicBezTo>
                  <a:pt x="1677" y="1581"/>
                  <a:pt x="1802" y="1556"/>
                  <a:pt x="1955" y="1419"/>
                </a:cubicBezTo>
                <a:cubicBezTo>
                  <a:pt x="2108" y="1281"/>
                  <a:pt x="2108" y="1156"/>
                  <a:pt x="2108" y="1156"/>
                </a:cubicBezTo>
                <a:close/>
                <a:moveTo>
                  <a:pt x="2099" y="1329"/>
                </a:moveTo>
                <a:cubicBezTo>
                  <a:pt x="2023" y="1425"/>
                  <a:pt x="1977" y="1460"/>
                  <a:pt x="1977" y="1460"/>
                </a:cubicBezTo>
                <a:cubicBezTo>
                  <a:pt x="1977" y="1460"/>
                  <a:pt x="2071" y="1427"/>
                  <a:pt x="2165" y="1301"/>
                </a:cubicBezTo>
                <a:cubicBezTo>
                  <a:pt x="2259" y="1174"/>
                  <a:pt x="2185" y="1071"/>
                  <a:pt x="2185" y="1071"/>
                </a:cubicBezTo>
                <a:cubicBezTo>
                  <a:pt x="2185" y="1071"/>
                  <a:pt x="2176" y="1233"/>
                  <a:pt x="2099" y="1329"/>
                </a:cubicBezTo>
                <a:close/>
                <a:moveTo>
                  <a:pt x="2771" y="100"/>
                </a:moveTo>
                <a:cubicBezTo>
                  <a:pt x="2727" y="76"/>
                  <a:pt x="2320" y="369"/>
                  <a:pt x="2320" y="369"/>
                </a:cubicBezTo>
                <a:cubicBezTo>
                  <a:pt x="2325" y="402"/>
                  <a:pt x="2815" y="124"/>
                  <a:pt x="2771" y="100"/>
                </a:cubicBezTo>
                <a:close/>
                <a:moveTo>
                  <a:pt x="2880" y="269"/>
                </a:moveTo>
                <a:cubicBezTo>
                  <a:pt x="2830" y="218"/>
                  <a:pt x="2414" y="513"/>
                  <a:pt x="2414" y="513"/>
                </a:cubicBezTo>
                <a:cubicBezTo>
                  <a:pt x="2417" y="542"/>
                  <a:pt x="2930" y="319"/>
                  <a:pt x="2880" y="269"/>
                </a:cubicBezTo>
                <a:close/>
                <a:moveTo>
                  <a:pt x="2979" y="450"/>
                </a:moveTo>
                <a:cubicBezTo>
                  <a:pt x="2948" y="389"/>
                  <a:pt x="2504" y="656"/>
                  <a:pt x="2504" y="656"/>
                </a:cubicBezTo>
                <a:cubicBezTo>
                  <a:pt x="2528" y="712"/>
                  <a:pt x="3009" y="511"/>
                  <a:pt x="2979" y="450"/>
                </a:cubicBezTo>
                <a:close/>
                <a:moveTo>
                  <a:pt x="444" y="699"/>
                </a:moveTo>
                <a:cubicBezTo>
                  <a:pt x="398" y="645"/>
                  <a:pt x="315" y="732"/>
                  <a:pt x="236" y="673"/>
                </a:cubicBezTo>
                <a:cubicBezTo>
                  <a:pt x="158" y="614"/>
                  <a:pt x="16" y="629"/>
                  <a:pt x="16" y="629"/>
                </a:cubicBezTo>
                <a:cubicBezTo>
                  <a:pt x="16" y="629"/>
                  <a:pt x="81" y="634"/>
                  <a:pt x="232" y="704"/>
                </a:cubicBezTo>
                <a:cubicBezTo>
                  <a:pt x="383" y="774"/>
                  <a:pt x="444" y="699"/>
                  <a:pt x="444" y="699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5725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sp>
        <p:nvSpPr>
          <p:cNvPr id="14339" name="AutoShape 111"/>
          <p:cNvSpPr>
            <a:spLocks noChangeArrowheads="1"/>
          </p:cNvSpPr>
          <p:nvPr/>
        </p:nvSpPr>
        <p:spPr bwMode="gray">
          <a:xfrm>
            <a:off x="304800" y="533400"/>
            <a:ext cx="8534400" cy="6858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500" baseline="0">
                <a:solidFill>
                  <a:schemeClr val="bg1"/>
                </a:solidFill>
                <a:ea typeface="굴림" charset="-127"/>
              </a:rPr>
              <a:t>Your Text Here</a:t>
            </a:r>
            <a:endParaRPr lang="en-US" altLang="zh-CN" sz="4500" baseline="0">
              <a:solidFill>
                <a:schemeClr val="bg1"/>
              </a:solidFill>
              <a:ea typeface="宋体" charset="-122"/>
            </a:endParaRPr>
          </a:p>
        </p:txBody>
      </p:sp>
      <p:grpSp>
        <p:nvGrpSpPr>
          <p:cNvPr id="14340" name="Group 112"/>
          <p:cNvGrpSpPr>
            <a:grpSpLocks/>
          </p:cNvGrpSpPr>
          <p:nvPr/>
        </p:nvGrpSpPr>
        <p:grpSpPr bwMode="auto">
          <a:xfrm>
            <a:off x="533400" y="3200400"/>
            <a:ext cx="2057400" cy="2057400"/>
            <a:chOff x="720" y="1056"/>
            <a:chExt cx="2237" cy="2237"/>
          </a:xfrm>
        </p:grpSpPr>
        <p:sp>
          <p:nvSpPr>
            <p:cNvPr id="14394" name="Freeform 113"/>
            <p:cNvSpPr>
              <a:spLocks/>
            </p:cNvSpPr>
            <p:nvPr/>
          </p:nvSpPr>
          <p:spPr bwMode="auto">
            <a:xfrm>
              <a:off x="720" y="1068"/>
              <a:ext cx="2225" cy="2225"/>
            </a:xfrm>
            <a:custGeom>
              <a:avLst/>
              <a:gdLst>
                <a:gd name="T0" fmla="*/ 942 w 942"/>
                <a:gd name="T1" fmla="*/ 654 h 942"/>
                <a:gd name="T2" fmla="*/ 942 w 942"/>
                <a:gd name="T3" fmla="*/ 57 h 942"/>
                <a:gd name="T4" fmla="*/ 885 w 942"/>
                <a:gd name="T5" fmla="*/ 0 h 942"/>
                <a:gd name="T6" fmla="*/ 57 w 942"/>
                <a:gd name="T7" fmla="*/ 0 h 942"/>
                <a:gd name="T8" fmla="*/ 0 w 942"/>
                <a:gd name="T9" fmla="*/ 57 h 942"/>
                <a:gd name="T10" fmla="*/ 0 w 942"/>
                <a:gd name="T11" fmla="*/ 885 h 942"/>
                <a:gd name="T12" fmla="*/ 57 w 942"/>
                <a:gd name="T13" fmla="*/ 942 h 942"/>
                <a:gd name="T14" fmla="*/ 654 w 942"/>
                <a:gd name="T15" fmla="*/ 942 h 942"/>
                <a:gd name="T16" fmla="*/ 942 w 942"/>
                <a:gd name="T17" fmla="*/ 654 h 9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42"/>
                <a:gd name="T28" fmla="*/ 0 h 942"/>
                <a:gd name="T29" fmla="*/ 942 w 942"/>
                <a:gd name="T30" fmla="*/ 942 h 94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42" h="942">
                  <a:moveTo>
                    <a:pt x="942" y="654"/>
                  </a:moveTo>
                  <a:cubicBezTo>
                    <a:pt x="942" y="57"/>
                    <a:pt x="942" y="57"/>
                    <a:pt x="942" y="57"/>
                  </a:cubicBezTo>
                  <a:cubicBezTo>
                    <a:pt x="942" y="25"/>
                    <a:pt x="917" y="0"/>
                    <a:pt x="885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26" y="0"/>
                    <a:pt x="0" y="25"/>
                    <a:pt x="0" y="57"/>
                  </a:cubicBezTo>
                  <a:cubicBezTo>
                    <a:pt x="0" y="885"/>
                    <a:pt x="0" y="885"/>
                    <a:pt x="0" y="885"/>
                  </a:cubicBezTo>
                  <a:cubicBezTo>
                    <a:pt x="0" y="916"/>
                    <a:pt x="26" y="942"/>
                    <a:pt x="57" y="942"/>
                  </a:cubicBezTo>
                  <a:cubicBezTo>
                    <a:pt x="654" y="942"/>
                    <a:pt x="654" y="942"/>
                    <a:pt x="654" y="942"/>
                  </a:cubicBezTo>
                  <a:lnTo>
                    <a:pt x="942" y="654"/>
                  </a:lnTo>
                  <a:close/>
                </a:path>
              </a:pathLst>
            </a:custGeom>
            <a:gradFill rotWithShape="1">
              <a:gsLst>
                <a:gs pos="0">
                  <a:srgbClr val="E83D51"/>
                </a:gs>
                <a:gs pos="100000">
                  <a:srgbClr val="E1001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4395" name="Freeform 114"/>
            <p:cNvSpPr>
              <a:spLocks/>
            </p:cNvSpPr>
            <p:nvPr/>
          </p:nvSpPr>
          <p:spPr bwMode="auto">
            <a:xfrm>
              <a:off x="2121" y="2747"/>
              <a:ext cx="680" cy="546"/>
            </a:xfrm>
            <a:custGeom>
              <a:avLst/>
              <a:gdLst>
                <a:gd name="T0" fmla="*/ 0 w 288"/>
                <a:gd name="T1" fmla="*/ 57 h 231"/>
                <a:gd name="T2" fmla="*/ 0 w 288"/>
                <a:gd name="T3" fmla="*/ 231 h 231"/>
                <a:gd name="T4" fmla="*/ 57 w 288"/>
                <a:gd name="T5" fmla="*/ 231 h 231"/>
                <a:gd name="T6" fmla="*/ 288 w 288"/>
                <a:gd name="T7" fmla="*/ 0 h 231"/>
                <a:gd name="T8" fmla="*/ 57 w 288"/>
                <a:gd name="T9" fmla="*/ 0 h 231"/>
                <a:gd name="T10" fmla="*/ 0 w 288"/>
                <a:gd name="T11" fmla="*/ 57 h 2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8"/>
                <a:gd name="T19" fmla="*/ 0 h 231"/>
                <a:gd name="T20" fmla="*/ 288 w 288"/>
                <a:gd name="T21" fmla="*/ 231 h 2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8" h="231">
                  <a:moveTo>
                    <a:pt x="0" y="57"/>
                  </a:moveTo>
                  <a:cubicBezTo>
                    <a:pt x="0" y="231"/>
                    <a:pt x="0" y="231"/>
                    <a:pt x="0" y="231"/>
                  </a:cubicBezTo>
                  <a:cubicBezTo>
                    <a:pt x="57" y="231"/>
                    <a:pt x="57" y="231"/>
                    <a:pt x="57" y="231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25" y="0"/>
                    <a:pt x="0" y="26"/>
                    <a:pt x="0" y="57"/>
                  </a:cubicBezTo>
                  <a:close/>
                </a:path>
              </a:pathLst>
            </a:custGeom>
            <a:gradFill rotWithShape="1">
              <a:gsLst>
                <a:gs pos="0">
                  <a:srgbClr val="C80017"/>
                </a:gs>
                <a:gs pos="100000">
                  <a:srgbClr val="E1001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4396" name="Freeform 115"/>
            <p:cNvSpPr>
              <a:spLocks/>
            </p:cNvSpPr>
            <p:nvPr/>
          </p:nvSpPr>
          <p:spPr bwMode="auto">
            <a:xfrm>
              <a:off x="720" y="1056"/>
              <a:ext cx="2225" cy="916"/>
            </a:xfrm>
            <a:custGeom>
              <a:avLst/>
              <a:gdLst>
                <a:gd name="T0" fmla="*/ 885 w 942"/>
                <a:gd name="T1" fmla="*/ 0 h 388"/>
                <a:gd name="T2" fmla="*/ 57 w 942"/>
                <a:gd name="T3" fmla="*/ 0 h 388"/>
                <a:gd name="T4" fmla="*/ 0 w 942"/>
                <a:gd name="T5" fmla="*/ 57 h 388"/>
                <a:gd name="T6" fmla="*/ 0 w 942"/>
                <a:gd name="T7" fmla="*/ 353 h 388"/>
                <a:gd name="T8" fmla="*/ 362 w 942"/>
                <a:gd name="T9" fmla="*/ 388 h 388"/>
                <a:gd name="T10" fmla="*/ 942 w 942"/>
                <a:gd name="T11" fmla="*/ 287 h 388"/>
                <a:gd name="T12" fmla="*/ 942 w 942"/>
                <a:gd name="T13" fmla="*/ 57 h 388"/>
                <a:gd name="T14" fmla="*/ 885 w 942"/>
                <a:gd name="T15" fmla="*/ 0 h 3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42"/>
                <a:gd name="T25" fmla="*/ 0 h 388"/>
                <a:gd name="T26" fmla="*/ 942 w 942"/>
                <a:gd name="T27" fmla="*/ 388 h 3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2" h="388">
                  <a:moveTo>
                    <a:pt x="885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26" y="0"/>
                    <a:pt x="0" y="26"/>
                    <a:pt x="0" y="57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109" y="376"/>
                    <a:pt x="232" y="388"/>
                    <a:pt x="362" y="388"/>
                  </a:cubicBezTo>
                  <a:cubicBezTo>
                    <a:pt x="589" y="388"/>
                    <a:pt x="794" y="350"/>
                    <a:pt x="942" y="287"/>
                  </a:cubicBezTo>
                  <a:cubicBezTo>
                    <a:pt x="942" y="57"/>
                    <a:pt x="942" y="57"/>
                    <a:pt x="942" y="57"/>
                  </a:cubicBezTo>
                  <a:cubicBezTo>
                    <a:pt x="942" y="26"/>
                    <a:pt x="917" y="0"/>
                    <a:pt x="885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E83D51"/>
                </a:gs>
                <a:gs pos="100000">
                  <a:srgbClr val="E1001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00" name="Freeform 116"/>
            <p:cNvSpPr>
              <a:spLocks/>
            </p:cNvSpPr>
            <p:nvPr/>
          </p:nvSpPr>
          <p:spPr bwMode="auto">
            <a:xfrm>
              <a:off x="2277" y="2611"/>
              <a:ext cx="680" cy="682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57" y="0"/>
                </a:cxn>
                <a:cxn ang="0">
                  <a:pos x="0" y="57"/>
                </a:cxn>
                <a:cxn ang="0">
                  <a:pos x="0" y="288"/>
                </a:cxn>
                <a:cxn ang="0">
                  <a:pos x="288" y="0"/>
                </a:cxn>
              </a:cxnLst>
              <a:rect l="0" t="0" r="r" b="b"/>
              <a:pathLst>
                <a:path w="288" h="288">
                  <a:moveTo>
                    <a:pt x="28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26" y="0"/>
                    <a:pt x="0" y="26"/>
                    <a:pt x="0" y="57"/>
                  </a:cubicBezTo>
                  <a:cubicBezTo>
                    <a:pt x="0" y="288"/>
                    <a:pt x="0" y="288"/>
                    <a:pt x="0" y="288"/>
                  </a:cubicBezTo>
                  <a:lnTo>
                    <a:pt x="2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294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4341" name="Group 117"/>
          <p:cNvGrpSpPr>
            <a:grpSpLocks/>
          </p:cNvGrpSpPr>
          <p:nvPr/>
        </p:nvGrpSpPr>
        <p:grpSpPr bwMode="auto">
          <a:xfrm>
            <a:off x="6553200" y="3200400"/>
            <a:ext cx="2057400" cy="2057400"/>
            <a:chOff x="2400" y="2736"/>
            <a:chExt cx="1296" cy="1296"/>
          </a:xfrm>
        </p:grpSpPr>
        <p:sp>
          <p:nvSpPr>
            <p:cNvPr id="272502" name="Freeform 118"/>
            <p:cNvSpPr>
              <a:spLocks/>
            </p:cNvSpPr>
            <p:nvPr/>
          </p:nvSpPr>
          <p:spPr bwMode="auto">
            <a:xfrm>
              <a:off x="2400" y="2743"/>
              <a:ext cx="1289" cy="1289"/>
            </a:xfrm>
            <a:custGeom>
              <a:avLst/>
              <a:gdLst/>
              <a:ahLst/>
              <a:cxnLst>
                <a:cxn ang="0">
                  <a:pos x="942" y="654"/>
                </a:cxn>
                <a:cxn ang="0">
                  <a:pos x="942" y="57"/>
                </a:cxn>
                <a:cxn ang="0">
                  <a:pos x="885" y="0"/>
                </a:cxn>
                <a:cxn ang="0">
                  <a:pos x="57" y="0"/>
                </a:cxn>
                <a:cxn ang="0">
                  <a:pos x="0" y="57"/>
                </a:cxn>
                <a:cxn ang="0">
                  <a:pos x="0" y="885"/>
                </a:cxn>
                <a:cxn ang="0">
                  <a:pos x="57" y="942"/>
                </a:cxn>
                <a:cxn ang="0">
                  <a:pos x="654" y="942"/>
                </a:cxn>
                <a:cxn ang="0">
                  <a:pos x="942" y="654"/>
                </a:cxn>
              </a:cxnLst>
              <a:rect l="0" t="0" r="r" b="b"/>
              <a:pathLst>
                <a:path w="942" h="942">
                  <a:moveTo>
                    <a:pt x="942" y="654"/>
                  </a:moveTo>
                  <a:cubicBezTo>
                    <a:pt x="942" y="57"/>
                    <a:pt x="942" y="57"/>
                    <a:pt x="942" y="57"/>
                  </a:cubicBezTo>
                  <a:cubicBezTo>
                    <a:pt x="942" y="25"/>
                    <a:pt x="917" y="0"/>
                    <a:pt x="885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26" y="0"/>
                    <a:pt x="0" y="25"/>
                    <a:pt x="0" y="57"/>
                  </a:cubicBezTo>
                  <a:cubicBezTo>
                    <a:pt x="0" y="885"/>
                    <a:pt x="0" y="885"/>
                    <a:pt x="0" y="885"/>
                  </a:cubicBezTo>
                  <a:cubicBezTo>
                    <a:pt x="0" y="916"/>
                    <a:pt x="26" y="942"/>
                    <a:pt x="57" y="942"/>
                  </a:cubicBezTo>
                  <a:cubicBezTo>
                    <a:pt x="654" y="942"/>
                    <a:pt x="654" y="942"/>
                    <a:pt x="654" y="942"/>
                  </a:cubicBezTo>
                  <a:lnTo>
                    <a:pt x="942" y="654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76078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03" name="Freeform 119"/>
            <p:cNvSpPr>
              <a:spLocks/>
            </p:cNvSpPr>
            <p:nvPr/>
          </p:nvSpPr>
          <p:spPr bwMode="auto">
            <a:xfrm>
              <a:off x="3212" y="3716"/>
              <a:ext cx="394" cy="316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0" y="231"/>
                </a:cxn>
                <a:cxn ang="0">
                  <a:pos x="57" y="231"/>
                </a:cxn>
                <a:cxn ang="0">
                  <a:pos x="288" y="0"/>
                </a:cxn>
                <a:cxn ang="0">
                  <a:pos x="57" y="0"/>
                </a:cxn>
                <a:cxn ang="0">
                  <a:pos x="0" y="57"/>
                </a:cxn>
              </a:cxnLst>
              <a:rect l="0" t="0" r="r" b="b"/>
              <a:pathLst>
                <a:path w="288" h="231">
                  <a:moveTo>
                    <a:pt x="0" y="57"/>
                  </a:moveTo>
                  <a:cubicBezTo>
                    <a:pt x="0" y="231"/>
                    <a:pt x="0" y="231"/>
                    <a:pt x="0" y="231"/>
                  </a:cubicBezTo>
                  <a:cubicBezTo>
                    <a:pt x="57" y="231"/>
                    <a:pt x="57" y="231"/>
                    <a:pt x="57" y="231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25" y="0"/>
                    <a:pt x="0" y="26"/>
                    <a:pt x="0" y="5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8902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04" name="Freeform 120"/>
            <p:cNvSpPr>
              <a:spLocks/>
            </p:cNvSpPr>
            <p:nvPr/>
          </p:nvSpPr>
          <p:spPr bwMode="auto">
            <a:xfrm>
              <a:off x="2400" y="2736"/>
              <a:ext cx="1289" cy="531"/>
            </a:xfrm>
            <a:custGeom>
              <a:avLst/>
              <a:gdLst/>
              <a:ahLst/>
              <a:cxnLst>
                <a:cxn ang="0">
                  <a:pos x="885" y="0"/>
                </a:cxn>
                <a:cxn ang="0">
                  <a:pos x="57" y="0"/>
                </a:cxn>
                <a:cxn ang="0">
                  <a:pos x="0" y="57"/>
                </a:cxn>
                <a:cxn ang="0">
                  <a:pos x="0" y="353"/>
                </a:cxn>
                <a:cxn ang="0">
                  <a:pos x="362" y="388"/>
                </a:cxn>
                <a:cxn ang="0">
                  <a:pos x="942" y="287"/>
                </a:cxn>
                <a:cxn ang="0">
                  <a:pos x="942" y="57"/>
                </a:cxn>
                <a:cxn ang="0">
                  <a:pos x="885" y="0"/>
                </a:cxn>
              </a:cxnLst>
              <a:rect l="0" t="0" r="r" b="b"/>
              <a:pathLst>
                <a:path w="942" h="388">
                  <a:moveTo>
                    <a:pt x="885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26" y="0"/>
                    <a:pt x="0" y="26"/>
                    <a:pt x="0" y="57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109" y="376"/>
                    <a:pt x="232" y="388"/>
                    <a:pt x="362" y="388"/>
                  </a:cubicBezTo>
                  <a:cubicBezTo>
                    <a:pt x="589" y="388"/>
                    <a:pt x="794" y="350"/>
                    <a:pt x="942" y="287"/>
                  </a:cubicBezTo>
                  <a:cubicBezTo>
                    <a:pt x="942" y="57"/>
                    <a:pt x="942" y="57"/>
                    <a:pt x="942" y="57"/>
                  </a:cubicBezTo>
                  <a:cubicBezTo>
                    <a:pt x="942" y="26"/>
                    <a:pt x="917" y="0"/>
                    <a:pt x="885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76078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05" name="Freeform 121"/>
            <p:cNvSpPr>
              <a:spLocks/>
            </p:cNvSpPr>
            <p:nvPr/>
          </p:nvSpPr>
          <p:spPr bwMode="auto">
            <a:xfrm>
              <a:off x="3302" y="3637"/>
              <a:ext cx="394" cy="395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57" y="0"/>
                </a:cxn>
                <a:cxn ang="0">
                  <a:pos x="0" y="57"/>
                </a:cxn>
                <a:cxn ang="0">
                  <a:pos x="0" y="288"/>
                </a:cxn>
                <a:cxn ang="0">
                  <a:pos x="288" y="0"/>
                </a:cxn>
              </a:cxnLst>
              <a:rect l="0" t="0" r="r" b="b"/>
              <a:pathLst>
                <a:path w="288" h="288">
                  <a:moveTo>
                    <a:pt x="28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26" y="0"/>
                    <a:pt x="0" y="26"/>
                    <a:pt x="0" y="57"/>
                  </a:cubicBezTo>
                  <a:cubicBezTo>
                    <a:pt x="0" y="288"/>
                    <a:pt x="0" y="288"/>
                    <a:pt x="0" y="288"/>
                  </a:cubicBezTo>
                  <a:lnTo>
                    <a:pt x="2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294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14342" name="Rectangle 122"/>
          <p:cNvSpPr>
            <a:spLocks noChangeArrowheads="1"/>
          </p:cNvSpPr>
          <p:nvPr/>
        </p:nvSpPr>
        <p:spPr bwMode="auto">
          <a:xfrm>
            <a:off x="866775" y="3656013"/>
            <a:ext cx="1371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600" b="1" baseline="0">
                <a:solidFill>
                  <a:schemeClr val="bg1"/>
                </a:solidFill>
                <a:ea typeface="굴림" charset="-127"/>
              </a:rPr>
              <a:t>Add text 1</a:t>
            </a:r>
          </a:p>
          <a:p>
            <a:pPr algn="ctr"/>
            <a:r>
              <a:rPr lang="en-US" altLang="ko-KR" sz="1600" b="1" baseline="0">
                <a:solidFill>
                  <a:schemeClr val="bg1"/>
                </a:solidFill>
                <a:ea typeface="굴림" charset="-127"/>
              </a:rPr>
              <a:t>Add text 2</a:t>
            </a:r>
          </a:p>
          <a:p>
            <a:pPr algn="ctr"/>
            <a:r>
              <a:rPr lang="en-US" altLang="ko-KR" sz="1600" b="1" baseline="0">
                <a:solidFill>
                  <a:schemeClr val="bg1"/>
                </a:solidFill>
                <a:ea typeface="굴림" charset="-127"/>
              </a:rPr>
              <a:t>Add text 3</a:t>
            </a:r>
            <a:endParaRPr lang="en-US" altLang="zh-CN" sz="1600" b="1" baseline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14343" name="Rectangle 123"/>
          <p:cNvSpPr>
            <a:spLocks noChangeArrowheads="1"/>
          </p:cNvSpPr>
          <p:nvPr/>
        </p:nvSpPr>
        <p:spPr bwMode="auto">
          <a:xfrm>
            <a:off x="573088" y="3281363"/>
            <a:ext cx="194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b="1" baseline="0">
                <a:solidFill>
                  <a:schemeClr val="bg1"/>
                </a:solidFill>
                <a:ea typeface="굴림" charset="-127"/>
              </a:rPr>
              <a:t>Click to add text</a:t>
            </a:r>
            <a:endParaRPr lang="en-US" altLang="zh-CN" b="1" baseline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14344" name="Rectangle 124"/>
          <p:cNvSpPr>
            <a:spLocks noChangeArrowheads="1"/>
          </p:cNvSpPr>
          <p:nvPr/>
        </p:nvSpPr>
        <p:spPr bwMode="auto">
          <a:xfrm>
            <a:off x="6886575" y="3656013"/>
            <a:ext cx="1371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600" b="1" baseline="0">
                <a:solidFill>
                  <a:schemeClr val="bg1"/>
                </a:solidFill>
                <a:ea typeface="굴림" charset="-127"/>
              </a:rPr>
              <a:t>Add text 1</a:t>
            </a:r>
          </a:p>
          <a:p>
            <a:pPr algn="ctr"/>
            <a:r>
              <a:rPr lang="en-US" altLang="ko-KR" sz="1600" b="1" baseline="0">
                <a:solidFill>
                  <a:schemeClr val="bg1"/>
                </a:solidFill>
                <a:ea typeface="굴림" charset="-127"/>
              </a:rPr>
              <a:t>Add text 2</a:t>
            </a:r>
          </a:p>
          <a:p>
            <a:pPr algn="ctr"/>
            <a:r>
              <a:rPr lang="en-US" altLang="ko-KR" sz="1600" b="1" baseline="0">
                <a:solidFill>
                  <a:schemeClr val="bg1"/>
                </a:solidFill>
                <a:ea typeface="굴림" charset="-127"/>
              </a:rPr>
              <a:t>Add text 3</a:t>
            </a:r>
            <a:endParaRPr lang="en-US" altLang="zh-CN" sz="1600" b="1" baseline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14345" name="Rectangle 125"/>
          <p:cNvSpPr>
            <a:spLocks noChangeArrowheads="1"/>
          </p:cNvSpPr>
          <p:nvPr/>
        </p:nvSpPr>
        <p:spPr bwMode="auto">
          <a:xfrm>
            <a:off x="6592888" y="3281363"/>
            <a:ext cx="194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b="1" baseline="0">
                <a:solidFill>
                  <a:schemeClr val="bg1"/>
                </a:solidFill>
                <a:ea typeface="굴림" charset="-127"/>
              </a:rPr>
              <a:t>Click to add text</a:t>
            </a:r>
            <a:endParaRPr lang="en-US" altLang="zh-CN" b="1" baseline="0">
              <a:solidFill>
                <a:schemeClr val="bg1"/>
              </a:solidFill>
              <a:ea typeface="宋体" charset="-122"/>
            </a:endParaRPr>
          </a:p>
        </p:txBody>
      </p:sp>
      <p:grpSp>
        <p:nvGrpSpPr>
          <p:cNvPr id="14346" name="Group 134"/>
          <p:cNvGrpSpPr>
            <a:grpSpLocks/>
          </p:cNvGrpSpPr>
          <p:nvPr/>
        </p:nvGrpSpPr>
        <p:grpSpPr bwMode="auto">
          <a:xfrm>
            <a:off x="4541838" y="2555875"/>
            <a:ext cx="1385887" cy="1181100"/>
            <a:chOff x="4712" y="2061"/>
            <a:chExt cx="2194" cy="1872"/>
          </a:xfrm>
        </p:grpSpPr>
        <p:sp>
          <p:nvSpPr>
            <p:cNvPr id="272519" name="Freeform 135"/>
            <p:cNvSpPr>
              <a:spLocks/>
            </p:cNvSpPr>
            <p:nvPr/>
          </p:nvSpPr>
          <p:spPr bwMode="auto">
            <a:xfrm>
              <a:off x="6119" y="2192"/>
              <a:ext cx="33" cy="83"/>
            </a:xfrm>
            <a:custGeom>
              <a:avLst/>
              <a:gdLst/>
              <a:ahLst/>
              <a:cxnLst>
                <a:cxn ang="0">
                  <a:pos x="5" y="19"/>
                </a:cxn>
                <a:cxn ang="0">
                  <a:pos x="3" y="15"/>
                </a:cxn>
                <a:cxn ang="0">
                  <a:pos x="3" y="14"/>
                </a:cxn>
                <a:cxn ang="0">
                  <a:pos x="3" y="14"/>
                </a:cxn>
                <a:cxn ang="0">
                  <a:pos x="3" y="13"/>
                </a:cxn>
                <a:cxn ang="0">
                  <a:pos x="2" y="13"/>
                </a:cxn>
                <a:cxn ang="0">
                  <a:pos x="2" y="12"/>
                </a:cxn>
                <a:cxn ang="0">
                  <a:pos x="2" y="11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35"/>
                </a:cxn>
                <a:cxn ang="0">
                  <a:pos x="16" y="41"/>
                </a:cxn>
                <a:cxn ang="0">
                  <a:pos x="5" y="19"/>
                </a:cxn>
              </a:cxnLst>
              <a:rect l="0" t="0" r="r" b="b"/>
              <a:pathLst>
                <a:path w="16" h="41">
                  <a:moveTo>
                    <a:pt x="5" y="19"/>
                  </a:moveTo>
                  <a:cubicBezTo>
                    <a:pt x="4" y="18"/>
                    <a:pt x="4" y="16"/>
                    <a:pt x="3" y="15"/>
                  </a:cubicBezTo>
                  <a:cubicBezTo>
                    <a:pt x="3" y="15"/>
                    <a:pt x="3" y="15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3"/>
                    <a:pt x="3" y="13"/>
                  </a:cubicBezTo>
                  <a:cubicBezTo>
                    <a:pt x="3" y="13"/>
                    <a:pt x="2" y="13"/>
                    <a:pt x="2" y="13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1" y="9"/>
                  </a:cubicBezTo>
                  <a:cubicBezTo>
                    <a:pt x="1" y="9"/>
                    <a:pt x="1" y="8"/>
                    <a:pt x="1" y="8"/>
                  </a:cubicBezTo>
                  <a:cubicBezTo>
                    <a:pt x="1" y="7"/>
                    <a:pt x="1" y="7"/>
                    <a:pt x="1" y="6"/>
                  </a:cubicBezTo>
                  <a:cubicBezTo>
                    <a:pt x="1" y="6"/>
                    <a:pt x="1" y="6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0" y="12"/>
                    <a:pt x="0" y="23"/>
                    <a:pt x="0" y="35"/>
                  </a:cubicBezTo>
                  <a:cubicBezTo>
                    <a:pt x="16" y="41"/>
                    <a:pt x="16" y="41"/>
                    <a:pt x="16" y="41"/>
                  </a:cubicBezTo>
                  <a:lnTo>
                    <a:pt x="5" y="19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20" name="Freeform 136"/>
            <p:cNvSpPr>
              <a:spLocks/>
            </p:cNvSpPr>
            <p:nvPr/>
          </p:nvSpPr>
          <p:spPr bwMode="auto">
            <a:xfrm>
              <a:off x="6333" y="2212"/>
              <a:ext cx="287" cy="231"/>
            </a:xfrm>
            <a:custGeom>
              <a:avLst/>
              <a:gdLst/>
              <a:ahLst/>
              <a:cxnLst>
                <a:cxn ang="0">
                  <a:pos x="142" y="7"/>
                </a:cxn>
                <a:cxn ang="0">
                  <a:pos x="141" y="8"/>
                </a:cxn>
                <a:cxn ang="0">
                  <a:pos x="141" y="10"/>
                </a:cxn>
                <a:cxn ang="0">
                  <a:pos x="140" y="12"/>
                </a:cxn>
                <a:cxn ang="0">
                  <a:pos x="139" y="14"/>
                </a:cxn>
                <a:cxn ang="0">
                  <a:pos x="137" y="17"/>
                </a:cxn>
                <a:cxn ang="0">
                  <a:pos x="135" y="20"/>
                </a:cxn>
                <a:cxn ang="0">
                  <a:pos x="133" y="23"/>
                </a:cxn>
                <a:cxn ang="0">
                  <a:pos x="133" y="23"/>
                </a:cxn>
                <a:cxn ang="0">
                  <a:pos x="131" y="25"/>
                </a:cxn>
                <a:cxn ang="0">
                  <a:pos x="130" y="27"/>
                </a:cxn>
                <a:cxn ang="0">
                  <a:pos x="128" y="28"/>
                </a:cxn>
                <a:cxn ang="0">
                  <a:pos x="126" y="31"/>
                </a:cxn>
                <a:cxn ang="0">
                  <a:pos x="125" y="32"/>
                </a:cxn>
                <a:cxn ang="0">
                  <a:pos x="123" y="33"/>
                </a:cxn>
                <a:cxn ang="0">
                  <a:pos x="120" y="36"/>
                </a:cxn>
                <a:cxn ang="0">
                  <a:pos x="117" y="37"/>
                </a:cxn>
                <a:cxn ang="0">
                  <a:pos x="116" y="39"/>
                </a:cxn>
                <a:cxn ang="0">
                  <a:pos x="113" y="40"/>
                </a:cxn>
                <a:cxn ang="0">
                  <a:pos x="110" y="42"/>
                </a:cxn>
                <a:cxn ang="0">
                  <a:pos x="109" y="43"/>
                </a:cxn>
                <a:cxn ang="0">
                  <a:pos x="108" y="43"/>
                </a:cxn>
                <a:cxn ang="0">
                  <a:pos x="105" y="45"/>
                </a:cxn>
                <a:cxn ang="0">
                  <a:pos x="103" y="46"/>
                </a:cxn>
                <a:cxn ang="0">
                  <a:pos x="100" y="47"/>
                </a:cxn>
                <a:cxn ang="0">
                  <a:pos x="99" y="48"/>
                </a:cxn>
                <a:cxn ang="0">
                  <a:pos x="96" y="49"/>
                </a:cxn>
                <a:cxn ang="0">
                  <a:pos x="90" y="51"/>
                </a:cxn>
                <a:cxn ang="0">
                  <a:pos x="88" y="52"/>
                </a:cxn>
                <a:cxn ang="0">
                  <a:pos x="79" y="55"/>
                </a:cxn>
                <a:cxn ang="0">
                  <a:pos x="76" y="56"/>
                </a:cxn>
                <a:cxn ang="0">
                  <a:pos x="73" y="56"/>
                </a:cxn>
                <a:cxn ang="0">
                  <a:pos x="71" y="57"/>
                </a:cxn>
                <a:cxn ang="0">
                  <a:pos x="69" y="57"/>
                </a:cxn>
                <a:cxn ang="0">
                  <a:pos x="67" y="58"/>
                </a:cxn>
                <a:cxn ang="0">
                  <a:pos x="65" y="58"/>
                </a:cxn>
                <a:cxn ang="0">
                  <a:pos x="63" y="59"/>
                </a:cxn>
                <a:cxn ang="0">
                  <a:pos x="61" y="59"/>
                </a:cxn>
                <a:cxn ang="0">
                  <a:pos x="59" y="59"/>
                </a:cxn>
                <a:cxn ang="0">
                  <a:pos x="58" y="59"/>
                </a:cxn>
                <a:cxn ang="0">
                  <a:pos x="56" y="60"/>
                </a:cxn>
                <a:cxn ang="0">
                  <a:pos x="54" y="60"/>
                </a:cxn>
                <a:cxn ang="0">
                  <a:pos x="53" y="60"/>
                </a:cxn>
                <a:cxn ang="0">
                  <a:pos x="52" y="60"/>
                </a:cxn>
                <a:cxn ang="0">
                  <a:pos x="50" y="61"/>
                </a:cxn>
                <a:cxn ang="0">
                  <a:pos x="48" y="61"/>
                </a:cxn>
                <a:cxn ang="0">
                  <a:pos x="46" y="61"/>
                </a:cxn>
                <a:cxn ang="0">
                  <a:pos x="44" y="61"/>
                </a:cxn>
                <a:cxn ang="0">
                  <a:pos x="42" y="61"/>
                </a:cxn>
                <a:cxn ang="0">
                  <a:pos x="41" y="61"/>
                </a:cxn>
                <a:cxn ang="0">
                  <a:pos x="0" y="65"/>
                </a:cxn>
                <a:cxn ang="0">
                  <a:pos x="143" y="1"/>
                </a:cxn>
                <a:cxn ang="0">
                  <a:pos x="143" y="3"/>
                </a:cxn>
                <a:cxn ang="0">
                  <a:pos x="142" y="5"/>
                </a:cxn>
                <a:cxn ang="0">
                  <a:pos x="142" y="6"/>
                </a:cxn>
              </a:cxnLst>
              <a:rect l="0" t="0" r="r" b="b"/>
              <a:pathLst>
                <a:path w="143" h="115">
                  <a:moveTo>
                    <a:pt x="142" y="6"/>
                  </a:moveTo>
                  <a:cubicBezTo>
                    <a:pt x="142" y="6"/>
                    <a:pt x="142" y="6"/>
                    <a:pt x="142" y="6"/>
                  </a:cubicBezTo>
                  <a:cubicBezTo>
                    <a:pt x="142" y="6"/>
                    <a:pt x="142" y="6"/>
                    <a:pt x="142" y="7"/>
                  </a:cubicBezTo>
                  <a:cubicBezTo>
                    <a:pt x="142" y="7"/>
                    <a:pt x="142" y="7"/>
                    <a:pt x="142" y="7"/>
                  </a:cubicBezTo>
                  <a:cubicBezTo>
                    <a:pt x="142" y="7"/>
                    <a:pt x="142" y="7"/>
                    <a:pt x="142" y="7"/>
                  </a:cubicBezTo>
                  <a:cubicBezTo>
                    <a:pt x="142" y="7"/>
                    <a:pt x="142" y="7"/>
                    <a:pt x="141" y="8"/>
                  </a:cubicBezTo>
                  <a:cubicBezTo>
                    <a:pt x="141" y="8"/>
                    <a:pt x="141" y="8"/>
                    <a:pt x="141" y="8"/>
                  </a:cubicBezTo>
                  <a:cubicBezTo>
                    <a:pt x="141" y="9"/>
                    <a:pt x="141" y="9"/>
                    <a:pt x="141" y="9"/>
                  </a:cubicBezTo>
                  <a:cubicBezTo>
                    <a:pt x="141" y="9"/>
                    <a:pt x="141" y="10"/>
                    <a:pt x="141" y="10"/>
                  </a:cubicBezTo>
                  <a:cubicBezTo>
                    <a:pt x="141" y="10"/>
                    <a:pt x="140" y="11"/>
                    <a:pt x="140" y="11"/>
                  </a:cubicBezTo>
                  <a:cubicBezTo>
                    <a:pt x="140" y="11"/>
                    <a:pt x="140" y="11"/>
                    <a:pt x="140" y="12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39" y="13"/>
                    <a:pt x="139" y="13"/>
                    <a:pt x="139" y="13"/>
                  </a:cubicBezTo>
                  <a:cubicBezTo>
                    <a:pt x="139" y="14"/>
                    <a:pt x="139" y="14"/>
                    <a:pt x="139" y="14"/>
                  </a:cubicBezTo>
                  <a:cubicBezTo>
                    <a:pt x="139" y="14"/>
                    <a:pt x="138" y="15"/>
                    <a:pt x="138" y="15"/>
                  </a:cubicBezTo>
                  <a:cubicBezTo>
                    <a:pt x="138" y="15"/>
                    <a:pt x="138" y="16"/>
                    <a:pt x="138" y="16"/>
                  </a:cubicBezTo>
                  <a:cubicBezTo>
                    <a:pt x="138" y="16"/>
                    <a:pt x="137" y="17"/>
                    <a:pt x="137" y="17"/>
                  </a:cubicBezTo>
                  <a:cubicBezTo>
                    <a:pt x="137" y="17"/>
                    <a:pt x="137" y="18"/>
                    <a:pt x="137" y="18"/>
                  </a:cubicBezTo>
                  <a:cubicBezTo>
                    <a:pt x="136" y="18"/>
                    <a:pt x="136" y="18"/>
                    <a:pt x="136" y="19"/>
                  </a:cubicBezTo>
                  <a:cubicBezTo>
                    <a:pt x="136" y="19"/>
                    <a:pt x="136" y="19"/>
                    <a:pt x="135" y="20"/>
                  </a:cubicBezTo>
                  <a:cubicBezTo>
                    <a:pt x="135" y="20"/>
                    <a:pt x="135" y="20"/>
                    <a:pt x="135" y="21"/>
                  </a:cubicBezTo>
                  <a:cubicBezTo>
                    <a:pt x="134" y="21"/>
                    <a:pt x="134" y="21"/>
                    <a:pt x="134" y="22"/>
                  </a:cubicBezTo>
                  <a:cubicBezTo>
                    <a:pt x="134" y="22"/>
                    <a:pt x="133" y="22"/>
                    <a:pt x="133" y="23"/>
                  </a:cubicBezTo>
                  <a:cubicBezTo>
                    <a:pt x="133" y="23"/>
                    <a:pt x="133" y="23"/>
                    <a:pt x="133" y="23"/>
                  </a:cubicBezTo>
                  <a:cubicBezTo>
                    <a:pt x="133" y="23"/>
                    <a:pt x="133" y="23"/>
                    <a:pt x="133" y="23"/>
                  </a:cubicBezTo>
                  <a:cubicBezTo>
                    <a:pt x="133" y="23"/>
                    <a:pt x="133" y="23"/>
                    <a:pt x="133" y="23"/>
                  </a:cubicBezTo>
                  <a:cubicBezTo>
                    <a:pt x="133" y="24"/>
                    <a:pt x="132" y="24"/>
                    <a:pt x="132" y="24"/>
                  </a:cubicBezTo>
                  <a:cubicBezTo>
                    <a:pt x="132" y="24"/>
                    <a:pt x="132" y="25"/>
                    <a:pt x="131" y="25"/>
                  </a:cubicBezTo>
                  <a:cubicBezTo>
                    <a:pt x="131" y="25"/>
                    <a:pt x="131" y="25"/>
                    <a:pt x="131" y="25"/>
                  </a:cubicBezTo>
                  <a:cubicBezTo>
                    <a:pt x="131" y="25"/>
                    <a:pt x="131" y="25"/>
                    <a:pt x="131" y="25"/>
                  </a:cubicBezTo>
                  <a:cubicBezTo>
                    <a:pt x="131" y="26"/>
                    <a:pt x="131" y="26"/>
                    <a:pt x="131" y="26"/>
                  </a:cubicBezTo>
                  <a:cubicBezTo>
                    <a:pt x="130" y="26"/>
                    <a:pt x="130" y="27"/>
                    <a:pt x="130" y="27"/>
                  </a:cubicBezTo>
                  <a:cubicBezTo>
                    <a:pt x="129" y="27"/>
                    <a:pt x="129" y="27"/>
                    <a:pt x="129" y="27"/>
                  </a:cubicBezTo>
                  <a:cubicBezTo>
                    <a:pt x="129" y="27"/>
                    <a:pt x="129" y="28"/>
                    <a:pt x="129" y="28"/>
                  </a:cubicBezTo>
                  <a:cubicBezTo>
                    <a:pt x="129" y="28"/>
                    <a:pt x="129" y="28"/>
                    <a:pt x="128" y="28"/>
                  </a:cubicBezTo>
                  <a:cubicBezTo>
                    <a:pt x="128" y="28"/>
                    <a:pt x="128" y="29"/>
                    <a:pt x="128" y="29"/>
                  </a:cubicBezTo>
                  <a:cubicBezTo>
                    <a:pt x="127" y="29"/>
                    <a:pt x="127" y="29"/>
                    <a:pt x="127" y="30"/>
                  </a:cubicBezTo>
                  <a:cubicBezTo>
                    <a:pt x="127" y="30"/>
                    <a:pt x="126" y="30"/>
                    <a:pt x="126" y="31"/>
                  </a:cubicBezTo>
                  <a:cubicBezTo>
                    <a:pt x="126" y="31"/>
                    <a:pt x="125" y="31"/>
                    <a:pt x="125" y="31"/>
                  </a:cubicBezTo>
                  <a:cubicBezTo>
                    <a:pt x="125" y="31"/>
                    <a:pt x="125" y="32"/>
                    <a:pt x="125" y="32"/>
                  </a:cubicBezTo>
                  <a:cubicBezTo>
                    <a:pt x="125" y="32"/>
                    <a:pt x="125" y="32"/>
                    <a:pt x="125" y="32"/>
                  </a:cubicBezTo>
                  <a:cubicBezTo>
                    <a:pt x="124" y="32"/>
                    <a:pt x="124" y="32"/>
                    <a:pt x="124" y="32"/>
                  </a:cubicBezTo>
                  <a:cubicBezTo>
                    <a:pt x="124" y="32"/>
                    <a:pt x="124" y="32"/>
                    <a:pt x="124" y="32"/>
                  </a:cubicBezTo>
                  <a:cubicBezTo>
                    <a:pt x="124" y="33"/>
                    <a:pt x="123" y="33"/>
                    <a:pt x="123" y="33"/>
                  </a:cubicBezTo>
                  <a:cubicBezTo>
                    <a:pt x="123" y="33"/>
                    <a:pt x="122" y="34"/>
                    <a:pt x="122" y="34"/>
                  </a:cubicBezTo>
                  <a:cubicBezTo>
                    <a:pt x="121" y="34"/>
                    <a:pt x="121" y="35"/>
                    <a:pt x="121" y="35"/>
                  </a:cubicBezTo>
                  <a:cubicBezTo>
                    <a:pt x="120" y="35"/>
                    <a:pt x="120" y="36"/>
                    <a:pt x="120" y="36"/>
                  </a:cubicBezTo>
                  <a:cubicBezTo>
                    <a:pt x="119" y="36"/>
                    <a:pt x="119" y="36"/>
                    <a:pt x="119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7" y="37"/>
                    <a:pt x="117" y="37"/>
                    <a:pt x="117" y="37"/>
                  </a:cubicBezTo>
                  <a:cubicBezTo>
                    <a:pt x="117" y="37"/>
                    <a:pt x="117" y="37"/>
                    <a:pt x="117" y="37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6" y="38"/>
                    <a:pt x="116" y="38"/>
                    <a:pt x="116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4" y="39"/>
                    <a:pt x="114" y="40"/>
                    <a:pt x="114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1"/>
                    <a:pt x="112" y="41"/>
                    <a:pt x="112" y="41"/>
                  </a:cubicBezTo>
                  <a:cubicBezTo>
                    <a:pt x="112" y="41"/>
                    <a:pt x="111" y="41"/>
                    <a:pt x="111" y="41"/>
                  </a:cubicBezTo>
                  <a:cubicBezTo>
                    <a:pt x="111" y="42"/>
                    <a:pt x="111" y="42"/>
                    <a:pt x="110" y="42"/>
                  </a:cubicBezTo>
                  <a:cubicBezTo>
                    <a:pt x="110" y="42"/>
                    <a:pt x="110" y="42"/>
                    <a:pt x="109" y="42"/>
                  </a:cubicBezTo>
                  <a:cubicBezTo>
                    <a:pt x="109" y="43"/>
                    <a:pt x="109" y="43"/>
                    <a:pt x="109" y="43"/>
                  </a:cubicBezTo>
                  <a:cubicBezTo>
                    <a:pt x="109" y="43"/>
                    <a:pt x="109" y="43"/>
                    <a:pt x="109" y="43"/>
                  </a:cubicBezTo>
                  <a:cubicBezTo>
                    <a:pt x="109" y="43"/>
                    <a:pt x="109" y="43"/>
                    <a:pt x="108" y="43"/>
                  </a:cubicBezTo>
                  <a:cubicBezTo>
                    <a:pt x="108" y="43"/>
                    <a:pt x="108" y="43"/>
                    <a:pt x="108" y="43"/>
                  </a:cubicBezTo>
                  <a:cubicBezTo>
                    <a:pt x="108" y="43"/>
                    <a:pt x="108" y="43"/>
                    <a:pt x="108" y="43"/>
                  </a:cubicBezTo>
                  <a:cubicBezTo>
                    <a:pt x="107" y="43"/>
                    <a:pt x="107" y="44"/>
                    <a:pt x="107" y="44"/>
                  </a:cubicBezTo>
                  <a:cubicBezTo>
                    <a:pt x="107" y="44"/>
                    <a:pt x="106" y="44"/>
                    <a:pt x="106" y="44"/>
                  </a:cubicBezTo>
                  <a:cubicBezTo>
                    <a:pt x="106" y="44"/>
                    <a:pt x="106" y="44"/>
                    <a:pt x="105" y="45"/>
                  </a:cubicBezTo>
                  <a:cubicBezTo>
                    <a:pt x="105" y="45"/>
                    <a:pt x="105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2" y="46"/>
                    <a:pt x="102" y="46"/>
                    <a:pt x="102" y="46"/>
                  </a:cubicBezTo>
                  <a:cubicBezTo>
                    <a:pt x="102" y="46"/>
                    <a:pt x="101" y="47"/>
                    <a:pt x="101" y="47"/>
                  </a:cubicBezTo>
                  <a:cubicBezTo>
                    <a:pt x="101" y="47"/>
                    <a:pt x="100" y="47"/>
                    <a:pt x="100" y="47"/>
                  </a:cubicBezTo>
                  <a:cubicBezTo>
                    <a:pt x="100" y="47"/>
                    <a:pt x="99" y="47"/>
                    <a:pt x="99" y="48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7" y="48"/>
                    <a:pt x="97" y="48"/>
                  </a:cubicBezTo>
                  <a:cubicBezTo>
                    <a:pt x="97" y="49"/>
                    <a:pt x="96" y="49"/>
                    <a:pt x="96" y="49"/>
                  </a:cubicBezTo>
                  <a:cubicBezTo>
                    <a:pt x="95" y="49"/>
                    <a:pt x="95" y="49"/>
                    <a:pt x="95" y="49"/>
                  </a:cubicBezTo>
                  <a:cubicBezTo>
                    <a:pt x="94" y="50"/>
                    <a:pt x="94" y="50"/>
                    <a:pt x="93" y="50"/>
                  </a:cubicBezTo>
                  <a:cubicBezTo>
                    <a:pt x="92" y="50"/>
                    <a:pt x="91" y="51"/>
                    <a:pt x="90" y="51"/>
                  </a:cubicBezTo>
                  <a:cubicBezTo>
                    <a:pt x="89" y="51"/>
                    <a:pt x="89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7" y="52"/>
                    <a:pt x="87" y="52"/>
                    <a:pt x="86" y="52"/>
                  </a:cubicBezTo>
                  <a:cubicBezTo>
                    <a:pt x="85" y="53"/>
                    <a:pt x="84" y="53"/>
                    <a:pt x="83" y="54"/>
                  </a:cubicBezTo>
                  <a:cubicBezTo>
                    <a:pt x="82" y="54"/>
                    <a:pt x="80" y="54"/>
                    <a:pt x="79" y="55"/>
                  </a:cubicBezTo>
                  <a:cubicBezTo>
                    <a:pt x="79" y="55"/>
                    <a:pt x="78" y="55"/>
                    <a:pt x="78" y="55"/>
                  </a:cubicBezTo>
                  <a:cubicBezTo>
                    <a:pt x="78" y="55"/>
                    <a:pt x="77" y="55"/>
                    <a:pt x="77" y="55"/>
                  </a:cubicBezTo>
                  <a:cubicBezTo>
                    <a:pt x="77" y="55"/>
                    <a:pt x="76" y="56"/>
                    <a:pt x="76" y="56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56"/>
                    <a:pt x="73" y="56"/>
                    <a:pt x="73" y="56"/>
                  </a:cubicBezTo>
                  <a:cubicBezTo>
                    <a:pt x="73" y="56"/>
                    <a:pt x="73" y="56"/>
                    <a:pt x="72" y="56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1" y="57"/>
                    <a:pt x="71" y="57"/>
                    <a:pt x="71" y="57"/>
                  </a:cubicBezTo>
                  <a:cubicBezTo>
                    <a:pt x="71" y="57"/>
                    <a:pt x="70" y="57"/>
                    <a:pt x="70" y="57"/>
                  </a:cubicBezTo>
                  <a:cubicBezTo>
                    <a:pt x="70" y="57"/>
                    <a:pt x="70" y="57"/>
                    <a:pt x="69" y="57"/>
                  </a:cubicBezTo>
                  <a:cubicBezTo>
                    <a:pt x="69" y="57"/>
                    <a:pt x="69" y="57"/>
                    <a:pt x="69" y="57"/>
                  </a:cubicBezTo>
                  <a:cubicBezTo>
                    <a:pt x="68" y="57"/>
                    <a:pt x="68" y="57"/>
                    <a:pt x="68" y="57"/>
                  </a:cubicBezTo>
                  <a:cubicBezTo>
                    <a:pt x="68" y="58"/>
                    <a:pt x="68" y="58"/>
                    <a:pt x="67" y="58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66" y="58"/>
                    <a:pt x="66" y="58"/>
                    <a:pt x="66" y="58"/>
                  </a:cubicBezTo>
                  <a:cubicBezTo>
                    <a:pt x="66" y="58"/>
                    <a:pt x="66" y="58"/>
                    <a:pt x="65" y="58"/>
                  </a:cubicBezTo>
                  <a:cubicBezTo>
                    <a:pt x="65" y="58"/>
                    <a:pt x="65" y="58"/>
                    <a:pt x="65" y="58"/>
                  </a:cubicBezTo>
                  <a:cubicBezTo>
                    <a:pt x="65" y="58"/>
                    <a:pt x="64" y="58"/>
                    <a:pt x="64" y="58"/>
                  </a:cubicBezTo>
                  <a:cubicBezTo>
                    <a:pt x="64" y="58"/>
                    <a:pt x="64" y="58"/>
                    <a:pt x="64" y="58"/>
                  </a:cubicBezTo>
                  <a:cubicBezTo>
                    <a:pt x="63" y="58"/>
                    <a:pt x="63" y="58"/>
                    <a:pt x="63" y="59"/>
                  </a:cubicBezTo>
                  <a:cubicBezTo>
                    <a:pt x="63" y="59"/>
                    <a:pt x="62" y="59"/>
                    <a:pt x="62" y="59"/>
                  </a:cubicBezTo>
                  <a:cubicBezTo>
                    <a:pt x="62" y="59"/>
                    <a:pt x="62" y="59"/>
                    <a:pt x="62" y="59"/>
                  </a:cubicBezTo>
                  <a:cubicBezTo>
                    <a:pt x="62" y="59"/>
                    <a:pt x="61" y="59"/>
                    <a:pt x="61" y="59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0" y="59"/>
                    <a:pt x="60" y="59"/>
                    <a:pt x="59" y="59"/>
                  </a:cubicBezTo>
                  <a:cubicBezTo>
                    <a:pt x="59" y="59"/>
                    <a:pt x="59" y="59"/>
                    <a:pt x="59" y="59"/>
                  </a:cubicBezTo>
                  <a:cubicBezTo>
                    <a:pt x="59" y="59"/>
                    <a:pt x="58" y="59"/>
                    <a:pt x="58" y="59"/>
                  </a:cubicBezTo>
                  <a:cubicBezTo>
                    <a:pt x="58" y="59"/>
                    <a:pt x="58" y="59"/>
                    <a:pt x="58" y="59"/>
                  </a:cubicBezTo>
                  <a:cubicBezTo>
                    <a:pt x="57" y="59"/>
                    <a:pt x="57" y="59"/>
                    <a:pt x="57" y="60"/>
                  </a:cubicBezTo>
                  <a:cubicBezTo>
                    <a:pt x="57" y="60"/>
                    <a:pt x="57" y="60"/>
                    <a:pt x="56" y="60"/>
                  </a:cubicBezTo>
                  <a:cubicBezTo>
                    <a:pt x="56" y="60"/>
                    <a:pt x="56" y="60"/>
                    <a:pt x="56" y="60"/>
                  </a:cubicBezTo>
                  <a:cubicBezTo>
                    <a:pt x="56" y="60"/>
                    <a:pt x="55" y="60"/>
                    <a:pt x="55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54" y="60"/>
                    <a:pt x="54" y="60"/>
                    <a:pt x="53" y="60"/>
                  </a:cubicBezTo>
                  <a:cubicBezTo>
                    <a:pt x="53" y="60"/>
                    <a:pt x="53" y="60"/>
                    <a:pt x="53" y="60"/>
                  </a:cubicBezTo>
                  <a:cubicBezTo>
                    <a:pt x="53" y="60"/>
                    <a:pt x="53" y="60"/>
                    <a:pt x="53" y="60"/>
                  </a:cubicBezTo>
                  <a:cubicBezTo>
                    <a:pt x="53" y="60"/>
                    <a:pt x="53" y="60"/>
                    <a:pt x="53" y="60"/>
                  </a:cubicBezTo>
                  <a:cubicBezTo>
                    <a:pt x="53" y="60"/>
                    <a:pt x="52" y="60"/>
                    <a:pt x="52" y="60"/>
                  </a:cubicBezTo>
                  <a:cubicBezTo>
                    <a:pt x="52" y="60"/>
                    <a:pt x="52" y="60"/>
                    <a:pt x="52" y="60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1" y="60"/>
                    <a:pt x="51" y="60"/>
                    <a:pt x="50" y="60"/>
                  </a:cubicBezTo>
                  <a:cubicBezTo>
                    <a:pt x="50" y="60"/>
                    <a:pt x="50" y="60"/>
                    <a:pt x="50" y="61"/>
                  </a:cubicBezTo>
                  <a:cubicBezTo>
                    <a:pt x="50" y="61"/>
                    <a:pt x="49" y="61"/>
                    <a:pt x="49" y="61"/>
                  </a:cubicBezTo>
                  <a:cubicBezTo>
                    <a:pt x="49" y="61"/>
                    <a:pt x="49" y="61"/>
                    <a:pt x="49" y="61"/>
                  </a:cubicBezTo>
                  <a:cubicBezTo>
                    <a:pt x="48" y="61"/>
                    <a:pt x="48" y="61"/>
                    <a:pt x="48" y="61"/>
                  </a:cubicBezTo>
                  <a:cubicBezTo>
                    <a:pt x="48" y="61"/>
                    <a:pt x="48" y="61"/>
                    <a:pt x="47" y="61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5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1"/>
                    <a:pt x="44" y="61"/>
                    <a:pt x="44" y="61"/>
                  </a:cubicBezTo>
                  <a:cubicBezTo>
                    <a:pt x="44" y="61"/>
                    <a:pt x="44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2" y="61"/>
                    <a:pt x="42" y="61"/>
                    <a:pt x="41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137" y="115"/>
                    <a:pt x="137" y="115"/>
                    <a:pt x="137" y="115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3" y="0"/>
                    <a:pt x="143" y="1"/>
                  </a:cubicBezTo>
                  <a:cubicBezTo>
                    <a:pt x="143" y="1"/>
                    <a:pt x="143" y="1"/>
                    <a:pt x="143" y="1"/>
                  </a:cubicBezTo>
                  <a:cubicBezTo>
                    <a:pt x="143" y="2"/>
                    <a:pt x="143" y="2"/>
                    <a:pt x="143" y="2"/>
                  </a:cubicBezTo>
                  <a:cubicBezTo>
                    <a:pt x="143" y="2"/>
                    <a:pt x="143" y="3"/>
                    <a:pt x="143" y="3"/>
                  </a:cubicBezTo>
                  <a:cubicBezTo>
                    <a:pt x="143" y="3"/>
                    <a:pt x="143" y="3"/>
                    <a:pt x="142" y="4"/>
                  </a:cubicBezTo>
                  <a:cubicBezTo>
                    <a:pt x="142" y="4"/>
                    <a:pt x="142" y="4"/>
                    <a:pt x="142" y="4"/>
                  </a:cubicBezTo>
                  <a:cubicBezTo>
                    <a:pt x="142" y="5"/>
                    <a:pt x="142" y="5"/>
                    <a:pt x="142" y="5"/>
                  </a:cubicBezTo>
                  <a:cubicBezTo>
                    <a:pt x="142" y="5"/>
                    <a:pt x="142" y="6"/>
                    <a:pt x="142" y="6"/>
                  </a:cubicBezTo>
                  <a:cubicBezTo>
                    <a:pt x="142" y="6"/>
                    <a:pt x="142" y="6"/>
                    <a:pt x="142" y="6"/>
                  </a:cubicBezTo>
                  <a:cubicBezTo>
                    <a:pt x="142" y="6"/>
                    <a:pt x="142" y="6"/>
                    <a:pt x="142" y="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21" name="Freeform 137"/>
            <p:cNvSpPr>
              <a:spLocks/>
            </p:cNvSpPr>
            <p:nvPr/>
          </p:nvSpPr>
          <p:spPr bwMode="auto">
            <a:xfrm>
              <a:off x="5330" y="2303"/>
              <a:ext cx="314" cy="287"/>
            </a:xfrm>
            <a:custGeom>
              <a:avLst/>
              <a:gdLst/>
              <a:ahLst/>
              <a:cxnLst>
                <a:cxn ang="0">
                  <a:pos x="124" y="88"/>
                </a:cxn>
                <a:cxn ang="0">
                  <a:pos x="124" y="143"/>
                </a:cxn>
                <a:cxn ang="0">
                  <a:pos x="128" y="140"/>
                </a:cxn>
                <a:cxn ang="0">
                  <a:pos x="153" y="106"/>
                </a:cxn>
                <a:cxn ang="0">
                  <a:pos x="156" y="81"/>
                </a:cxn>
                <a:cxn ang="0">
                  <a:pos x="156" y="79"/>
                </a:cxn>
                <a:cxn ang="0">
                  <a:pos x="154" y="72"/>
                </a:cxn>
                <a:cxn ang="0">
                  <a:pos x="154" y="71"/>
                </a:cxn>
                <a:cxn ang="0">
                  <a:pos x="151" y="65"/>
                </a:cxn>
                <a:cxn ang="0">
                  <a:pos x="148" y="59"/>
                </a:cxn>
                <a:cxn ang="0">
                  <a:pos x="146" y="56"/>
                </a:cxn>
                <a:cxn ang="0">
                  <a:pos x="139" y="47"/>
                </a:cxn>
                <a:cxn ang="0">
                  <a:pos x="138" y="46"/>
                </a:cxn>
                <a:cxn ang="0">
                  <a:pos x="130" y="39"/>
                </a:cxn>
                <a:cxn ang="0">
                  <a:pos x="127" y="36"/>
                </a:cxn>
                <a:cxn ang="0">
                  <a:pos x="120" y="31"/>
                </a:cxn>
                <a:cxn ang="0">
                  <a:pos x="116" y="28"/>
                </a:cxn>
                <a:cxn ang="0">
                  <a:pos x="107" y="23"/>
                </a:cxn>
                <a:cxn ang="0">
                  <a:pos x="103" y="21"/>
                </a:cxn>
                <a:cxn ang="0">
                  <a:pos x="88" y="15"/>
                </a:cxn>
                <a:cxn ang="0">
                  <a:pos x="82" y="13"/>
                </a:cxn>
                <a:cxn ang="0">
                  <a:pos x="68" y="8"/>
                </a:cxn>
                <a:cxn ang="0">
                  <a:pos x="67" y="8"/>
                </a:cxn>
                <a:cxn ang="0">
                  <a:pos x="45" y="3"/>
                </a:cxn>
                <a:cxn ang="0">
                  <a:pos x="45" y="3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21" y="18"/>
                </a:cxn>
                <a:cxn ang="0">
                  <a:pos x="46" y="22"/>
                </a:cxn>
                <a:cxn ang="0">
                  <a:pos x="70" y="29"/>
                </a:cxn>
                <a:cxn ang="0">
                  <a:pos x="82" y="35"/>
                </a:cxn>
                <a:cxn ang="0">
                  <a:pos x="105" y="49"/>
                </a:cxn>
                <a:cxn ang="0">
                  <a:pos x="122" y="75"/>
                </a:cxn>
                <a:cxn ang="0">
                  <a:pos x="124" y="89"/>
                </a:cxn>
                <a:cxn ang="0">
                  <a:pos x="124" y="88"/>
                </a:cxn>
                <a:cxn ang="0">
                  <a:pos x="124" y="88"/>
                </a:cxn>
              </a:cxnLst>
              <a:rect l="0" t="0" r="r" b="b"/>
              <a:pathLst>
                <a:path w="157" h="143">
                  <a:moveTo>
                    <a:pt x="124" y="88"/>
                  </a:moveTo>
                  <a:cubicBezTo>
                    <a:pt x="124" y="106"/>
                    <a:pt x="124" y="125"/>
                    <a:pt x="124" y="143"/>
                  </a:cubicBezTo>
                  <a:cubicBezTo>
                    <a:pt x="126" y="142"/>
                    <a:pt x="127" y="141"/>
                    <a:pt x="128" y="140"/>
                  </a:cubicBezTo>
                  <a:cubicBezTo>
                    <a:pt x="141" y="130"/>
                    <a:pt x="149" y="118"/>
                    <a:pt x="153" y="106"/>
                  </a:cubicBezTo>
                  <a:cubicBezTo>
                    <a:pt x="156" y="98"/>
                    <a:pt x="157" y="89"/>
                    <a:pt x="156" y="81"/>
                  </a:cubicBezTo>
                  <a:cubicBezTo>
                    <a:pt x="156" y="81"/>
                    <a:pt x="156" y="80"/>
                    <a:pt x="156" y="79"/>
                  </a:cubicBezTo>
                  <a:cubicBezTo>
                    <a:pt x="155" y="77"/>
                    <a:pt x="155" y="74"/>
                    <a:pt x="154" y="72"/>
                  </a:cubicBezTo>
                  <a:cubicBezTo>
                    <a:pt x="154" y="72"/>
                    <a:pt x="154" y="71"/>
                    <a:pt x="154" y="71"/>
                  </a:cubicBezTo>
                  <a:cubicBezTo>
                    <a:pt x="153" y="69"/>
                    <a:pt x="152" y="67"/>
                    <a:pt x="151" y="65"/>
                  </a:cubicBezTo>
                  <a:cubicBezTo>
                    <a:pt x="150" y="63"/>
                    <a:pt x="149" y="61"/>
                    <a:pt x="148" y="59"/>
                  </a:cubicBezTo>
                  <a:cubicBezTo>
                    <a:pt x="147" y="58"/>
                    <a:pt x="147" y="57"/>
                    <a:pt x="146" y="56"/>
                  </a:cubicBezTo>
                  <a:cubicBezTo>
                    <a:pt x="144" y="53"/>
                    <a:pt x="142" y="50"/>
                    <a:pt x="139" y="47"/>
                  </a:cubicBezTo>
                  <a:cubicBezTo>
                    <a:pt x="139" y="47"/>
                    <a:pt x="139" y="47"/>
                    <a:pt x="138" y="46"/>
                  </a:cubicBezTo>
                  <a:cubicBezTo>
                    <a:pt x="136" y="44"/>
                    <a:pt x="133" y="41"/>
                    <a:pt x="130" y="39"/>
                  </a:cubicBezTo>
                  <a:cubicBezTo>
                    <a:pt x="129" y="38"/>
                    <a:pt x="128" y="37"/>
                    <a:pt x="127" y="36"/>
                  </a:cubicBezTo>
                  <a:cubicBezTo>
                    <a:pt x="125" y="34"/>
                    <a:pt x="122" y="32"/>
                    <a:pt x="120" y="31"/>
                  </a:cubicBezTo>
                  <a:cubicBezTo>
                    <a:pt x="118" y="30"/>
                    <a:pt x="117" y="29"/>
                    <a:pt x="116" y="28"/>
                  </a:cubicBezTo>
                  <a:cubicBezTo>
                    <a:pt x="113" y="26"/>
                    <a:pt x="110" y="25"/>
                    <a:pt x="107" y="23"/>
                  </a:cubicBezTo>
                  <a:cubicBezTo>
                    <a:pt x="105" y="22"/>
                    <a:pt x="104" y="22"/>
                    <a:pt x="103" y="21"/>
                  </a:cubicBezTo>
                  <a:cubicBezTo>
                    <a:pt x="98" y="19"/>
                    <a:pt x="93" y="17"/>
                    <a:pt x="88" y="15"/>
                  </a:cubicBezTo>
                  <a:cubicBezTo>
                    <a:pt x="86" y="14"/>
                    <a:pt x="84" y="13"/>
                    <a:pt x="82" y="13"/>
                  </a:cubicBezTo>
                  <a:cubicBezTo>
                    <a:pt x="77" y="11"/>
                    <a:pt x="73" y="9"/>
                    <a:pt x="68" y="8"/>
                  </a:cubicBezTo>
                  <a:cubicBezTo>
                    <a:pt x="67" y="8"/>
                    <a:pt x="67" y="8"/>
                    <a:pt x="67" y="8"/>
                  </a:cubicBezTo>
                  <a:cubicBezTo>
                    <a:pt x="60" y="6"/>
                    <a:pt x="53" y="4"/>
                    <a:pt x="45" y="3"/>
                  </a:cubicBezTo>
                  <a:cubicBezTo>
                    <a:pt x="45" y="3"/>
                    <a:pt x="45" y="3"/>
                    <a:pt x="45" y="3"/>
                  </a:cubicBezTo>
                  <a:cubicBezTo>
                    <a:pt x="38" y="2"/>
                    <a:pt x="30" y="1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5" y="0"/>
                    <a:pt x="8" y="0"/>
                    <a:pt x="0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7" y="17"/>
                    <a:pt x="14" y="17"/>
                    <a:pt x="21" y="18"/>
                  </a:cubicBezTo>
                  <a:cubicBezTo>
                    <a:pt x="30" y="19"/>
                    <a:pt x="38" y="20"/>
                    <a:pt x="46" y="22"/>
                  </a:cubicBezTo>
                  <a:cubicBezTo>
                    <a:pt x="55" y="24"/>
                    <a:pt x="62" y="26"/>
                    <a:pt x="70" y="29"/>
                  </a:cubicBezTo>
                  <a:cubicBezTo>
                    <a:pt x="74" y="31"/>
                    <a:pt x="78" y="33"/>
                    <a:pt x="82" y="35"/>
                  </a:cubicBezTo>
                  <a:cubicBezTo>
                    <a:pt x="91" y="39"/>
                    <a:pt x="99" y="44"/>
                    <a:pt x="105" y="49"/>
                  </a:cubicBezTo>
                  <a:cubicBezTo>
                    <a:pt x="113" y="57"/>
                    <a:pt x="119" y="66"/>
                    <a:pt x="122" y="75"/>
                  </a:cubicBezTo>
                  <a:cubicBezTo>
                    <a:pt x="124" y="79"/>
                    <a:pt x="124" y="84"/>
                    <a:pt x="124" y="89"/>
                  </a:cubicBezTo>
                  <a:cubicBezTo>
                    <a:pt x="124" y="89"/>
                    <a:pt x="124" y="89"/>
                    <a:pt x="124" y="88"/>
                  </a:cubicBezTo>
                  <a:cubicBezTo>
                    <a:pt x="124" y="88"/>
                    <a:pt x="124" y="88"/>
                    <a:pt x="124" y="8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22" name="Freeform 138"/>
            <p:cNvSpPr>
              <a:spLocks/>
            </p:cNvSpPr>
            <p:nvPr/>
          </p:nvSpPr>
          <p:spPr bwMode="auto">
            <a:xfrm>
              <a:off x="6604" y="2557"/>
              <a:ext cx="302" cy="830"/>
            </a:xfrm>
            <a:custGeom>
              <a:avLst/>
              <a:gdLst/>
              <a:ahLst/>
              <a:cxnLst>
                <a:cxn ang="0">
                  <a:pos x="34" y="252"/>
                </a:cxn>
                <a:cxn ang="0">
                  <a:pos x="0" y="832"/>
                </a:cxn>
                <a:cxn ang="0">
                  <a:pos x="260" y="573"/>
                </a:cxn>
                <a:cxn ang="0">
                  <a:pos x="302" y="0"/>
                </a:cxn>
                <a:cxn ang="0">
                  <a:pos x="34" y="252"/>
                </a:cxn>
              </a:cxnLst>
              <a:rect l="0" t="0" r="r" b="b"/>
              <a:pathLst>
                <a:path w="302" h="832">
                  <a:moveTo>
                    <a:pt x="34" y="252"/>
                  </a:moveTo>
                  <a:lnTo>
                    <a:pt x="0" y="832"/>
                  </a:lnTo>
                  <a:lnTo>
                    <a:pt x="260" y="573"/>
                  </a:lnTo>
                  <a:lnTo>
                    <a:pt x="302" y="0"/>
                  </a:lnTo>
                  <a:lnTo>
                    <a:pt x="34" y="25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23" name="Freeform 139"/>
            <p:cNvSpPr>
              <a:spLocks/>
            </p:cNvSpPr>
            <p:nvPr/>
          </p:nvSpPr>
          <p:spPr bwMode="auto">
            <a:xfrm>
              <a:off x="5996" y="2685"/>
              <a:ext cx="641" cy="702"/>
            </a:xfrm>
            <a:custGeom>
              <a:avLst/>
              <a:gdLst/>
              <a:ahLst/>
              <a:cxnLst>
                <a:cxn ang="0">
                  <a:pos x="309" y="49"/>
                </a:cxn>
                <a:cxn ang="0">
                  <a:pos x="294" y="37"/>
                </a:cxn>
                <a:cxn ang="0">
                  <a:pos x="276" y="26"/>
                </a:cxn>
                <a:cxn ang="0">
                  <a:pos x="256" y="17"/>
                </a:cxn>
                <a:cxn ang="0">
                  <a:pos x="194" y="2"/>
                </a:cxn>
                <a:cxn ang="0">
                  <a:pos x="131" y="1"/>
                </a:cxn>
                <a:cxn ang="0">
                  <a:pos x="101" y="7"/>
                </a:cxn>
                <a:cxn ang="0">
                  <a:pos x="87" y="10"/>
                </a:cxn>
                <a:cxn ang="0">
                  <a:pos x="74" y="15"/>
                </a:cxn>
                <a:cxn ang="0">
                  <a:pos x="49" y="27"/>
                </a:cxn>
                <a:cxn ang="0">
                  <a:pos x="28" y="42"/>
                </a:cxn>
                <a:cxn ang="0">
                  <a:pos x="18" y="51"/>
                </a:cxn>
                <a:cxn ang="0">
                  <a:pos x="12" y="59"/>
                </a:cxn>
                <a:cxn ang="0">
                  <a:pos x="7" y="69"/>
                </a:cxn>
                <a:cxn ang="0">
                  <a:pos x="3" y="78"/>
                </a:cxn>
                <a:cxn ang="0">
                  <a:pos x="1" y="87"/>
                </a:cxn>
                <a:cxn ang="0">
                  <a:pos x="4" y="115"/>
                </a:cxn>
                <a:cxn ang="0">
                  <a:pos x="78" y="180"/>
                </a:cxn>
                <a:cxn ang="0">
                  <a:pos x="125" y="194"/>
                </a:cxn>
                <a:cxn ang="0">
                  <a:pos x="175" y="198"/>
                </a:cxn>
                <a:cxn ang="0">
                  <a:pos x="172" y="288"/>
                </a:cxn>
                <a:cxn ang="0">
                  <a:pos x="176" y="288"/>
                </a:cxn>
                <a:cxn ang="0">
                  <a:pos x="180" y="289"/>
                </a:cxn>
                <a:cxn ang="0">
                  <a:pos x="181" y="289"/>
                </a:cxn>
                <a:cxn ang="0">
                  <a:pos x="182" y="289"/>
                </a:cxn>
                <a:cxn ang="0">
                  <a:pos x="186" y="290"/>
                </a:cxn>
                <a:cxn ang="0">
                  <a:pos x="190" y="290"/>
                </a:cxn>
                <a:cxn ang="0">
                  <a:pos x="194" y="291"/>
                </a:cxn>
                <a:cxn ang="0">
                  <a:pos x="197" y="291"/>
                </a:cxn>
                <a:cxn ang="0">
                  <a:pos x="199" y="292"/>
                </a:cxn>
                <a:cxn ang="0">
                  <a:pos x="204" y="293"/>
                </a:cxn>
                <a:cxn ang="0">
                  <a:pos x="208" y="294"/>
                </a:cxn>
                <a:cxn ang="0">
                  <a:pos x="214" y="295"/>
                </a:cxn>
                <a:cxn ang="0">
                  <a:pos x="220" y="297"/>
                </a:cxn>
                <a:cxn ang="0">
                  <a:pos x="226" y="299"/>
                </a:cxn>
                <a:cxn ang="0">
                  <a:pos x="227" y="299"/>
                </a:cxn>
                <a:cxn ang="0">
                  <a:pos x="234" y="302"/>
                </a:cxn>
                <a:cxn ang="0">
                  <a:pos x="237" y="303"/>
                </a:cxn>
                <a:cxn ang="0">
                  <a:pos x="241" y="304"/>
                </a:cxn>
                <a:cxn ang="0">
                  <a:pos x="261" y="314"/>
                </a:cxn>
                <a:cxn ang="0">
                  <a:pos x="278" y="325"/>
                </a:cxn>
                <a:cxn ang="0">
                  <a:pos x="292" y="338"/>
                </a:cxn>
                <a:cxn ang="0">
                  <a:pos x="304" y="351"/>
                </a:cxn>
                <a:cxn ang="0">
                  <a:pos x="315" y="55"/>
                </a:cxn>
              </a:cxnLst>
              <a:rect l="0" t="0" r="r" b="b"/>
              <a:pathLst>
                <a:path w="321" h="351">
                  <a:moveTo>
                    <a:pt x="315" y="55"/>
                  </a:moveTo>
                  <a:cubicBezTo>
                    <a:pt x="313" y="53"/>
                    <a:pt x="311" y="51"/>
                    <a:pt x="309" y="49"/>
                  </a:cubicBezTo>
                  <a:cubicBezTo>
                    <a:pt x="307" y="47"/>
                    <a:pt x="305" y="45"/>
                    <a:pt x="302" y="43"/>
                  </a:cubicBezTo>
                  <a:cubicBezTo>
                    <a:pt x="300" y="41"/>
                    <a:pt x="297" y="39"/>
                    <a:pt x="294" y="37"/>
                  </a:cubicBezTo>
                  <a:cubicBezTo>
                    <a:pt x="292" y="35"/>
                    <a:pt x="289" y="33"/>
                    <a:pt x="286" y="31"/>
                  </a:cubicBezTo>
                  <a:cubicBezTo>
                    <a:pt x="283" y="29"/>
                    <a:pt x="280" y="28"/>
                    <a:pt x="276" y="26"/>
                  </a:cubicBezTo>
                  <a:cubicBezTo>
                    <a:pt x="273" y="24"/>
                    <a:pt x="270" y="23"/>
                    <a:pt x="266" y="21"/>
                  </a:cubicBezTo>
                  <a:cubicBezTo>
                    <a:pt x="263" y="19"/>
                    <a:pt x="259" y="18"/>
                    <a:pt x="256" y="17"/>
                  </a:cubicBezTo>
                  <a:cubicBezTo>
                    <a:pt x="246" y="13"/>
                    <a:pt x="236" y="10"/>
                    <a:pt x="225" y="7"/>
                  </a:cubicBezTo>
                  <a:cubicBezTo>
                    <a:pt x="215" y="5"/>
                    <a:pt x="205" y="3"/>
                    <a:pt x="194" y="2"/>
                  </a:cubicBezTo>
                  <a:cubicBezTo>
                    <a:pt x="184" y="0"/>
                    <a:pt x="173" y="0"/>
                    <a:pt x="162" y="0"/>
                  </a:cubicBezTo>
                  <a:cubicBezTo>
                    <a:pt x="152" y="0"/>
                    <a:pt x="141" y="0"/>
                    <a:pt x="131" y="1"/>
                  </a:cubicBezTo>
                  <a:cubicBezTo>
                    <a:pt x="121" y="3"/>
                    <a:pt x="111" y="4"/>
                    <a:pt x="101" y="6"/>
                  </a:cubicBezTo>
                  <a:cubicBezTo>
                    <a:pt x="101" y="7"/>
                    <a:pt x="101" y="7"/>
                    <a:pt x="101" y="7"/>
                  </a:cubicBezTo>
                  <a:cubicBezTo>
                    <a:pt x="101" y="7"/>
                    <a:pt x="101" y="7"/>
                    <a:pt x="101" y="7"/>
                  </a:cubicBezTo>
                  <a:cubicBezTo>
                    <a:pt x="96" y="8"/>
                    <a:pt x="92" y="9"/>
                    <a:pt x="87" y="10"/>
                  </a:cubicBezTo>
                  <a:cubicBezTo>
                    <a:pt x="87" y="10"/>
                    <a:pt x="87" y="10"/>
                    <a:pt x="86" y="11"/>
                  </a:cubicBezTo>
                  <a:cubicBezTo>
                    <a:pt x="82" y="12"/>
                    <a:pt x="78" y="13"/>
                    <a:pt x="74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64" y="18"/>
                    <a:pt x="56" y="22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1" y="31"/>
                    <a:pt x="34" y="36"/>
                    <a:pt x="28" y="42"/>
                  </a:cubicBezTo>
                  <a:cubicBezTo>
                    <a:pt x="25" y="44"/>
                    <a:pt x="22" y="47"/>
                    <a:pt x="20" y="49"/>
                  </a:cubicBezTo>
                  <a:cubicBezTo>
                    <a:pt x="19" y="50"/>
                    <a:pt x="19" y="51"/>
                    <a:pt x="18" y="51"/>
                  </a:cubicBezTo>
                  <a:cubicBezTo>
                    <a:pt x="16" y="53"/>
                    <a:pt x="15" y="56"/>
                    <a:pt x="13" y="58"/>
                  </a:cubicBezTo>
                  <a:cubicBezTo>
                    <a:pt x="13" y="58"/>
                    <a:pt x="12" y="59"/>
                    <a:pt x="12" y="59"/>
                  </a:cubicBezTo>
                  <a:cubicBezTo>
                    <a:pt x="10" y="62"/>
                    <a:pt x="9" y="65"/>
                    <a:pt x="7" y="67"/>
                  </a:cubicBezTo>
                  <a:cubicBezTo>
                    <a:pt x="7" y="68"/>
                    <a:pt x="7" y="69"/>
                    <a:pt x="7" y="69"/>
                  </a:cubicBezTo>
                  <a:cubicBezTo>
                    <a:pt x="6" y="71"/>
                    <a:pt x="5" y="74"/>
                    <a:pt x="4" y="76"/>
                  </a:cubicBezTo>
                  <a:cubicBezTo>
                    <a:pt x="4" y="77"/>
                    <a:pt x="3" y="77"/>
                    <a:pt x="3" y="78"/>
                  </a:cubicBezTo>
                  <a:cubicBezTo>
                    <a:pt x="2" y="81"/>
                    <a:pt x="2" y="84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0" y="96"/>
                    <a:pt x="1" y="106"/>
                    <a:pt x="4" y="115"/>
                  </a:cubicBezTo>
                  <a:cubicBezTo>
                    <a:pt x="9" y="128"/>
                    <a:pt x="17" y="140"/>
                    <a:pt x="29" y="151"/>
                  </a:cubicBezTo>
                  <a:cubicBezTo>
                    <a:pt x="42" y="162"/>
                    <a:pt x="58" y="172"/>
                    <a:pt x="78" y="180"/>
                  </a:cubicBezTo>
                  <a:cubicBezTo>
                    <a:pt x="85" y="183"/>
                    <a:pt x="93" y="186"/>
                    <a:pt x="101" y="188"/>
                  </a:cubicBezTo>
                  <a:cubicBezTo>
                    <a:pt x="109" y="190"/>
                    <a:pt x="117" y="192"/>
                    <a:pt x="125" y="194"/>
                  </a:cubicBezTo>
                  <a:cubicBezTo>
                    <a:pt x="133" y="195"/>
                    <a:pt x="142" y="196"/>
                    <a:pt x="150" y="197"/>
                  </a:cubicBezTo>
                  <a:cubicBezTo>
                    <a:pt x="159" y="198"/>
                    <a:pt x="167" y="198"/>
                    <a:pt x="175" y="198"/>
                  </a:cubicBezTo>
                  <a:cubicBezTo>
                    <a:pt x="171" y="288"/>
                    <a:pt x="171" y="288"/>
                    <a:pt x="171" y="288"/>
                  </a:cubicBezTo>
                  <a:cubicBezTo>
                    <a:pt x="172" y="288"/>
                    <a:pt x="172" y="288"/>
                    <a:pt x="172" y="288"/>
                  </a:cubicBezTo>
                  <a:cubicBezTo>
                    <a:pt x="173" y="288"/>
                    <a:pt x="174" y="288"/>
                    <a:pt x="174" y="288"/>
                  </a:cubicBezTo>
                  <a:cubicBezTo>
                    <a:pt x="175" y="288"/>
                    <a:pt x="175" y="288"/>
                    <a:pt x="176" y="288"/>
                  </a:cubicBezTo>
                  <a:cubicBezTo>
                    <a:pt x="177" y="288"/>
                    <a:pt x="177" y="289"/>
                    <a:pt x="178" y="289"/>
                  </a:cubicBezTo>
                  <a:cubicBezTo>
                    <a:pt x="179" y="289"/>
                    <a:pt x="179" y="289"/>
                    <a:pt x="180" y="289"/>
                  </a:cubicBezTo>
                  <a:cubicBezTo>
                    <a:pt x="180" y="289"/>
                    <a:pt x="181" y="289"/>
                    <a:pt x="181" y="289"/>
                  </a:cubicBezTo>
                  <a:cubicBezTo>
                    <a:pt x="181" y="289"/>
                    <a:pt x="181" y="289"/>
                    <a:pt x="181" y="289"/>
                  </a:cubicBezTo>
                  <a:cubicBezTo>
                    <a:pt x="181" y="289"/>
                    <a:pt x="182" y="289"/>
                    <a:pt x="182" y="289"/>
                  </a:cubicBezTo>
                  <a:cubicBezTo>
                    <a:pt x="182" y="289"/>
                    <a:pt x="182" y="289"/>
                    <a:pt x="182" y="289"/>
                  </a:cubicBezTo>
                  <a:cubicBezTo>
                    <a:pt x="182" y="289"/>
                    <a:pt x="183" y="289"/>
                    <a:pt x="184" y="289"/>
                  </a:cubicBezTo>
                  <a:cubicBezTo>
                    <a:pt x="184" y="289"/>
                    <a:pt x="185" y="290"/>
                    <a:pt x="186" y="290"/>
                  </a:cubicBezTo>
                  <a:cubicBezTo>
                    <a:pt x="187" y="290"/>
                    <a:pt x="187" y="290"/>
                    <a:pt x="188" y="290"/>
                  </a:cubicBezTo>
                  <a:cubicBezTo>
                    <a:pt x="189" y="290"/>
                    <a:pt x="189" y="290"/>
                    <a:pt x="190" y="290"/>
                  </a:cubicBezTo>
                  <a:cubicBezTo>
                    <a:pt x="191" y="290"/>
                    <a:pt x="191" y="290"/>
                    <a:pt x="192" y="291"/>
                  </a:cubicBezTo>
                  <a:cubicBezTo>
                    <a:pt x="193" y="291"/>
                    <a:pt x="194" y="291"/>
                    <a:pt x="194" y="291"/>
                  </a:cubicBezTo>
                  <a:cubicBezTo>
                    <a:pt x="195" y="291"/>
                    <a:pt x="196" y="291"/>
                    <a:pt x="197" y="291"/>
                  </a:cubicBezTo>
                  <a:cubicBezTo>
                    <a:pt x="197" y="291"/>
                    <a:pt x="197" y="291"/>
                    <a:pt x="197" y="291"/>
                  </a:cubicBezTo>
                  <a:cubicBezTo>
                    <a:pt x="197" y="291"/>
                    <a:pt x="197" y="291"/>
                    <a:pt x="197" y="291"/>
                  </a:cubicBezTo>
                  <a:cubicBezTo>
                    <a:pt x="197" y="292"/>
                    <a:pt x="198" y="292"/>
                    <a:pt x="199" y="292"/>
                  </a:cubicBezTo>
                  <a:cubicBezTo>
                    <a:pt x="200" y="292"/>
                    <a:pt x="200" y="292"/>
                    <a:pt x="201" y="292"/>
                  </a:cubicBezTo>
                  <a:cubicBezTo>
                    <a:pt x="202" y="292"/>
                    <a:pt x="203" y="293"/>
                    <a:pt x="204" y="293"/>
                  </a:cubicBezTo>
                  <a:cubicBezTo>
                    <a:pt x="204" y="293"/>
                    <a:pt x="205" y="293"/>
                    <a:pt x="206" y="293"/>
                  </a:cubicBezTo>
                  <a:cubicBezTo>
                    <a:pt x="207" y="294"/>
                    <a:pt x="208" y="294"/>
                    <a:pt x="208" y="294"/>
                  </a:cubicBezTo>
                  <a:cubicBezTo>
                    <a:pt x="209" y="294"/>
                    <a:pt x="210" y="294"/>
                    <a:pt x="211" y="295"/>
                  </a:cubicBezTo>
                  <a:cubicBezTo>
                    <a:pt x="212" y="295"/>
                    <a:pt x="213" y="295"/>
                    <a:pt x="214" y="295"/>
                  </a:cubicBezTo>
                  <a:cubicBezTo>
                    <a:pt x="215" y="296"/>
                    <a:pt x="216" y="296"/>
                    <a:pt x="217" y="296"/>
                  </a:cubicBezTo>
                  <a:cubicBezTo>
                    <a:pt x="218" y="296"/>
                    <a:pt x="219" y="297"/>
                    <a:pt x="220" y="297"/>
                  </a:cubicBezTo>
                  <a:cubicBezTo>
                    <a:pt x="221" y="297"/>
                    <a:pt x="222" y="298"/>
                    <a:pt x="223" y="298"/>
                  </a:cubicBezTo>
                  <a:cubicBezTo>
                    <a:pt x="224" y="298"/>
                    <a:pt x="225" y="299"/>
                    <a:pt x="226" y="299"/>
                  </a:cubicBezTo>
                  <a:cubicBezTo>
                    <a:pt x="226" y="299"/>
                    <a:pt x="226" y="299"/>
                    <a:pt x="227" y="299"/>
                  </a:cubicBezTo>
                  <a:cubicBezTo>
                    <a:pt x="227" y="299"/>
                    <a:pt x="227" y="299"/>
                    <a:pt x="227" y="299"/>
                  </a:cubicBezTo>
                  <a:cubicBezTo>
                    <a:pt x="228" y="300"/>
                    <a:pt x="229" y="300"/>
                    <a:pt x="230" y="300"/>
                  </a:cubicBezTo>
                  <a:cubicBezTo>
                    <a:pt x="232" y="301"/>
                    <a:pt x="233" y="301"/>
                    <a:pt x="234" y="302"/>
                  </a:cubicBezTo>
                  <a:cubicBezTo>
                    <a:pt x="235" y="302"/>
                    <a:pt x="235" y="302"/>
                    <a:pt x="236" y="302"/>
                  </a:cubicBezTo>
                  <a:cubicBezTo>
                    <a:pt x="236" y="303"/>
                    <a:pt x="237" y="303"/>
                    <a:pt x="237" y="303"/>
                  </a:cubicBezTo>
                  <a:cubicBezTo>
                    <a:pt x="238" y="303"/>
                    <a:pt x="239" y="303"/>
                    <a:pt x="239" y="304"/>
                  </a:cubicBezTo>
                  <a:cubicBezTo>
                    <a:pt x="240" y="304"/>
                    <a:pt x="240" y="304"/>
                    <a:pt x="241" y="304"/>
                  </a:cubicBezTo>
                  <a:cubicBezTo>
                    <a:pt x="244" y="306"/>
                    <a:pt x="248" y="307"/>
                    <a:pt x="251" y="309"/>
                  </a:cubicBezTo>
                  <a:cubicBezTo>
                    <a:pt x="255" y="311"/>
                    <a:pt x="258" y="312"/>
                    <a:pt x="261" y="314"/>
                  </a:cubicBezTo>
                  <a:cubicBezTo>
                    <a:pt x="264" y="316"/>
                    <a:pt x="267" y="318"/>
                    <a:pt x="270" y="319"/>
                  </a:cubicBezTo>
                  <a:cubicBezTo>
                    <a:pt x="273" y="321"/>
                    <a:pt x="276" y="323"/>
                    <a:pt x="278" y="325"/>
                  </a:cubicBezTo>
                  <a:cubicBezTo>
                    <a:pt x="281" y="327"/>
                    <a:pt x="283" y="329"/>
                    <a:pt x="286" y="331"/>
                  </a:cubicBezTo>
                  <a:cubicBezTo>
                    <a:pt x="288" y="333"/>
                    <a:pt x="290" y="335"/>
                    <a:pt x="292" y="338"/>
                  </a:cubicBezTo>
                  <a:cubicBezTo>
                    <a:pt x="295" y="340"/>
                    <a:pt x="297" y="342"/>
                    <a:pt x="298" y="344"/>
                  </a:cubicBezTo>
                  <a:cubicBezTo>
                    <a:pt x="300" y="346"/>
                    <a:pt x="302" y="349"/>
                    <a:pt x="304" y="351"/>
                  </a:cubicBezTo>
                  <a:cubicBezTo>
                    <a:pt x="321" y="62"/>
                    <a:pt x="321" y="62"/>
                    <a:pt x="321" y="62"/>
                  </a:cubicBezTo>
                  <a:cubicBezTo>
                    <a:pt x="319" y="60"/>
                    <a:pt x="317" y="57"/>
                    <a:pt x="315" y="5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24" name="Freeform 140"/>
            <p:cNvSpPr>
              <a:spLocks/>
            </p:cNvSpPr>
            <p:nvPr/>
          </p:nvSpPr>
          <p:spPr bwMode="auto">
            <a:xfrm>
              <a:off x="4712" y="2796"/>
              <a:ext cx="553" cy="257"/>
            </a:xfrm>
            <a:custGeom>
              <a:avLst/>
              <a:gdLst/>
              <a:ahLst/>
              <a:cxnLst>
                <a:cxn ang="0">
                  <a:pos x="200" y="125"/>
                </a:cxn>
                <a:cxn ang="0">
                  <a:pos x="216" y="122"/>
                </a:cxn>
                <a:cxn ang="0">
                  <a:pos x="233" y="120"/>
                </a:cxn>
                <a:cxn ang="0">
                  <a:pos x="276" y="116"/>
                </a:cxn>
                <a:cxn ang="0">
                  <a:pos x="241" y="101"/>
                </a:cxn>
                <a:cxn ang="0">
                  <a:pos x="0" y="0"/>
                </a:cxn>
                <a:cxn ang="0">
                  <a:pos x="1" y="25"/>
                </a:cxn>
                <a:cxn ang="0">
                  <a:pos x="189" y="104"/>
                </a:cxn>
                <a:cxn ang="0">
                  <a:pos x="189" y="128"/>
                </a:cxn>
                <a:cxn ang="0">
                  <a:pos x="200" y="125"/>
                </a:cxn>
              </a:cxnLst>
              <a:rect l="0" t="0" r="r" b="b"/>
              <a:pathLst>
                <a:path w="276" h="128">
                  <a:moveTo>
                    <a:pt x="200" y="125"/>
                  </a:moveTo>
                  <a:cubicBezTo>
                    <a:pt x="205" y="124"/>
                    <a:pt x="210" y="123"/>
                    <a:pt x="216" y="122"/>
                  </a:cubicBezTo>
                  <a:cubicBezTo>
                    <a:pt x="222" y="121"/>
                    <a:pt x="227" y="120"/>
                    <a:pt x="233" y="120"/>
                  </a:cubicBezTo>
                  <a:cubicBezTo>
                    <a:pt x="276" y="116"/>
                    <a:pt x="276" y="116"/>
                    <a:pt x="276" y="116"/>
                  </a:cubicBezTo>
                  <a:cubicBezTo>
                    <a:pt x="241" y="101"/>
                    <a:pt x="241" y="101"/>
                    <a:pt x="241" y="10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89" y="104"/>
                    <a:pt x="189" y="104"/>
                    <a:pt x="189" y="104"/>
                  </a:cubicBezTo>
                  <a:cubicBezTo>
                    <a:pt x="189" y="128"/>
                    <a:pt x="189" y="128"/>
                    <a:pt x="189" y="128"/>
                  </a:cubicBezTo>
                  <a:cubicBezTo>
                    <a:pt x="193" y="127"/>
                    <a:pt x="196" y="126"/>
                    <a:pt x="200" y="12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25" name="Freeform 141"/>
            <p:cNvSpPr>
              <a:spLocks/>
            </p:cNvSpPr>
            <p:nvPr/>
          </p:nvSpPr>
          <p:spPr bwMode="auto">
            <a:xfrm>
              <a:off x="5453" y="3110"/>
              <a:ext cx="593" cy="7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26"/>
                </a:cxn>
                <a:cxn ang="0">
                  <a:pos x="11" y="28"/>
                </a:cxn>
                <a:cxn ang="0">
                  <a:pos x="12" y="30"/>
                </a:cxn>
                <a:cxn ang="0">
                  <a:pos x="12" y="32"/>
                </a:cxn>
                <a:cxn ang="0">
                  <a:pos x="13" y="34"/>
                </a:cxn>
                <a:cxn ang="0">
                  <a:pos x="13" y="35"/>
                </a:cxn>
                <a:cxn ang="0">
                  <a:pos x="13" y="37"/>
                </a:cxn>
                <a:cxn ang="0">
                  <a:pos x="14" y="38"/>
                </a:cxn>
                <a:cxn ang="0">
                  <a:pos x="14" y="39"/>
                </a:cxn>
                <a:cxn ang="0">
                  <a:pos x="14" y="41"/>
                </a:cxn>
                <a:cxn ang="0">
                  <a:pos x="14" y="43"/>
                </a:cxn>
                <a:cxn ang="0">
                  <a:pos x="14" y="45"/>
                </a:cxn>
                <a:cxn ang="0">
                  <a:pos x="14" y="45"/>
                </a:cxn>
                <a:cxn ang="0">
                  <a:pos x="14" y="45"/>
                </a:cxn>
                <a:cxn ang="0">
                  <a:pos x="14" y="45"/>
                </a:cxn>
                <a:cxn ang="0">
                  <a:pos x="14" y="45"/>
                </a:cxn>
                <a:cxn ang="0">
                  <a:pos x="14" y="45"/>
                </a:cxn>
                <a:cxn ang="0">
                  <a:pos x="14" y="108"/>
                </a:cxn>
                <a:cxn ang="0">
                  <a:pos x="17" y="106"/>
                </a:cxn>
                <a:cxn ang="0">
                  <a:pos x="31" y="92"/>
                </a:cxn>
                <a:cxn ang="0">
                  <a:pos x="41" y="77"/>
                </a:cxn>
                <a:cxn ang="0">
                  <a:pos x="46" y="61"/>
                </a:cxn>
                <a:cxn ang="0">
                  <a:pos x="48" y="46"/>
                </a:cxn>
                <a:cxn ang="0">
                  <a:pos x="278" y="143"/>
                </a:cxn>
                <a:cxn ang="0">
                  <a:pos x="273" y="370"/>
                </a:cxn>
                <a:cxn ang="0">
                  <a:pos x="275" y="372"/>
                </a:cxn>
                <a:cxn ang="0">
                  <a:pos x="290" y="393"/>
                </a:cxn>
                <a:cxn ang="0">
                  <a:pos x="297" y="125"/>
                </a:cxn>
                <a:cxn ang="0">
                  <a:pos x="37" y="15"/>
                </a:cxn>
                <a:cxn ang="0">
                  <a:pos x="0" y="0"/>
                </a:cxn>
              </a:cxnLst>
              <a:rect l="0" t="0" r="r" b="b"/>
              <a:pathLst>
                <a:path w="297" h="393">
                  <a:moveTo>
                    <a:pt x="0" y="0"/>
                  </a:moveTo>
                  <a:cubicBezTo>
                    <a:pt x="10" y="26"/>
                    <a:pt x="10" y="26"/>
                    <a:pt x="10" y="26"/>
                  </a:cubicBezTo>
                  <a:cubicBezTo>
                    <a:pt x="11" y="27"/>
                    <a:pt x="11" y="28"/>
                    <a:pt x="11" y="28"/>
                  </a:cubicBezTo>
                  <a:cubicBezTo>
                    <a:pt x="11" y="29"/>
                    <a:pt x="12" y="29"/>
                    <a:pt x="12" y="30"/>
                  </a:cubicBezTo>
                  <a:cubicBezTo>
                    <a:pt x="12" y="31"/>
                    <a:pt x="12" y="31"/>
                    <a:pt x="12" y="32"/>
                  </a:cubicBezTo>
                  <a:cubicBezTo>
                    <a:pt x="12" y="32"/>
                    <a:pt x="13" y="33"/>
                    <a:pt x="13" y="34"/>
                  </a:cubicBezTo>
                  <a:cubicBezTo>
                    <a:pt x="13" y="34"/>
                    <a:pt x="13" y="35"/>
                    <a:pt x="13" y="35"/>
                  </a:cubicBezTo>
                  <a:cubicBezTo>
                    <a:pt x="13" y="36"/>
                    <a:pt x="13" y="36"/>
                    <a:pt x="13" y="37"/>
                  </a:cubicBezTo>
                  <a:cubicBezTo>
                    <a:pt x="13" y="37"/>
                    <a:pt x="14" y="37"/>
                    <a:pt x="14" y="38"/>
                  </a:cubicBezTo>
                  <a:cubicBezTo>
                    <a:pt x="14" y="38"/>
                    <a:pt x="14" y="38"/>
                    <a:pt x="14" y="39"/>
                  </a:cubicBezTo>
                  <a:cubicBezTo>
                    <a:pt x="14" y="40"/>
                    <a:pt x="14" y="40"/>
                    <a:pt x="14" y="41"/>
                  </a:cubicBezTo>
                  <a:cubicBezTo>
                    <a:pt x="14" y="42"/>
                    <a:pt x="14" y="43"/>
                    <a:pt x="14" y="43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66"/>
                    <a:pt x="14" y="87"/>
                    <a:pt x="14" y="108"/>
                  </a:cubicBezTo>
                  <a:cubicBezTo>
                    <a:pt x="15" y="108"/>
                    <a:pt x="16" y="107"/>
                    <a:pt x="17" y="106"/>
                  </a:cubicBezTo>
                  <a:cubicBezTo>
                    <a:pt x="23" y="101"/>
                    <a:pt x="27" y="97"/>
                    <a:pt x="31" y="92"/>
                  </a:cubicBezTo>
                  <a:cubicBezTo>
                    <a:pt x="35" y="87"/>
                    <a:pt x="38" y="82"/>
                    <a:pt x="41" y="77"/>
                  </a:cubicBezTo>
                  <a:cubicBezTo>
                    <a:pt x="43" y="71"/>
                    <a:pt x="45" y="66"/>
                    <a:pt x="46" y="61"/>
                  </a:cubicBezTo>
                  <a:cubicBezTo>
                    <a:pt x="48" y="56"/>
                    <a:pt x="48" y="51"/>
                    <a:pt x="48" y="46"/>
                  </a:cubicBezTo>
                  <a:cubicBezTo>
                    <a:pt x="278" y="143"/>
                    <a:pt x="278" y="143"/>
                    <a:pt x="278" y="143"/>
                  </a:cubicBezTo>
                  <a:cubicBezTo>
                    <a:pt x="273" y="370"/>
                    <a:pt x="273" y="370"/>
                    <a:pt x="273" y="370"/>
                  </a:cubicBezTo>
                  <a:cubicBezTo>
                    <a:pt x="273" y="371"/>
                    <a:pt x="274" y="371"/>
                    <a:pt x="275" y="372"/>
                  </a:cubicBezTo>
                  <a:cubicBezTo>
                    <a:pt x="281" y="379"/>
                    <a:pt x="286" y="385"/>
                    <a:pt x="290" y="393"/>
                  </a:cubicBezTo>
                  <a:cubicBezTo>
                    <a:pt x="297" y="125"/>
                    <a:pt x="297" y="125"/>
                    <a:pt x="297" y="125"/>
                  </a:cubicBezTo>
                  <a:cubicBezTo>
                    <a:pt x="37" y="15"/>
                    <a:pt x="37" y="15"/>
                    <a:pt x="37" y="15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26" name="Freeform 142"/>
            <p:cNvSpPr>
              <a:spLocks/>
            </p:cNvSpPr>
            <p:nvPr/>
          </p:nvSpPr>
          <p:spPr bwMode="auto">
            <a:xfrm>
              <a:off x="6034" y="3080"/>
              <a:ext cx="312" cy="853"/>
            </a:xfrm>
            <a:custGeom>
              <a:avLst/>
              <a:gdLst/>
              <a:ahLst/>
              <a:cxnLst>
                <a:cxn ang="0">
                  <a:pos x="7" y="139"/>
                </a:cxn>
                <a:cxn ang="0">
                  <a:pos x="0" y="407"/>
                </a:cxn>
                <a:cxn ang="0">
                  <a:pos x="7" y="420"/>
                </a:cxn>
                <a:cxn ang="0">
                  <a:pos x="8" y="425"/>
                </a:cxn>
                <a:cxn ang="0">
                  <a:pos x="144" y="292"/>
                </a:cxn>
                <a:cxn ang="0">
                  <a:pos x="152" y="90"/>
                </a:cxn>
                <a:cxn ang="0">
                  <a:pos x="156" y="0"/>
                </a:cxn>
                <a:cxn ang="0">
                  <a:pos x="7" y="139"/>
                </a:cxn>
              </a:cxnLst>
              <a:rect l="0" t="0" r="r" b="b"/>
              <a:pathLst>
                <a:path w="156" h="425">
                  <a:moveTo>
                    <a:pt x="7" y="139"/>
                  </a:moveTo>
                  <a:cubicBezTo>
                    <a:pt x="0" y="407"/>
                    <a:pt x="0" y="407"/>
                    <a:pt x="0" y="407"/>
                  </a:cubicBezTo>
                  <a:cubicBezTo>
                    <a:pt x="3" y="411"/>
                    <a:pt x="5" y="416"/>
                    <a:pt x="7" y="420"/>
                  </a:cubicBezTo>
                  <a:cubicBezTo>
                    <a:pt x="7" y="422"/>
                    <a:pt x="8" y="424"/>
                    <a:pt x="8" y="425"/>
                  </a:cubicBezTo>
                  <a:cubicBezTo>
                    <a:pt x="144" y="292"/>
                    <a:pt x="144" y="292"/>
                    <a:pt x="144" y="292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6" y="0"/>
                    <a:pt x="156" y="0"/>
                    <a:pt x="156" y="0"/>
                  </a:cubicBezTo>
                  <a:lnTo>
                    <a:pt x="7" y="139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27" name="Freeform 143"/>
            <p:cNvSpPr>
              <a:spLocks/>
            </p:cNvSpPr>
            <p:nvPr/>
          </p:nvSpPr>
          <p:spPr bwMode="auto">
            <a:xfrm>
              <a:off x="4712" y="2061"/>
              <a:ext cx="2194" cy="1311"/>
            </a:xfrm>
            <a:custGeom>
              <a:avLst/>
              <a:gdLst/>
              <a:ahLst/>
              <a:cxnLst>
                <a:cxn ang="0">
                  <a:pos x="354" y="124"/>
                </a:cxn>
                <a:cxn ang="0">
                  <a:pos x="391" y="134"/>
                </a:cxn>
                <a:cxn ang="0">
                  <a:pos x="429" y="152"/>
                </a:cxn>
                <a:cxn ang="0">
                  <a:pos x="448" y="168"/>
                </a:cxn>
                <a:cxn ang="0">
                  <a:pos x="463" y="193"/>
                </a:cxn>
                <a:cxn ang="0">
                  <a:pos x="437" y="261"/>
                </a:cxn>
                <a:cxn ang="0">
                  <a:pos x="212" y="286"/>
                </a:cxn>
                <a:cxn ang="0">
                  <a:pos x="156" y="242"/>
                </a:cxn>
                <a:cxn ang="0">
                  <a:pos x="216" y="489"/>
                </a:cxn>
                <a:cxn ang="0">
                  <a:pos x="167" y="503"/>
                </a:cxn>
                <a:cxn ang="0">
                  <a:pos x="160" y="507"/>
                </a:cxn>
                <a:cxn ang="0">
                  <a:pos x="153" y="510"/>
                </a:cxn>
                <a:cxn ang="0">
                  <a:pos x="145" y="516"/>
                </a:cxn>
                <a:cxn ang="0">
                  <a:pos x="115" y="552"/>
                </a:cxn>
                <a:cxn ang="0">
                  <a:pos x="115" y="592"/>
                </a:cxn>
                <a:cxn ang="0">
                  <a:pos x="127" y="611"/>
                </a:cxn>
                <a:cxn ang="0">
                  <a:pos x="144" y="626"/>
                </a:cxn>
                <a:cxn ang="0">
                  <a:pos x="216" y="652"/>
                </a:cxn>
                <a:cxn ang="0">
                  <a:pos x="242" y="654"/>
                </a:cxn>
                <a:cxn ang="0">
                  <a:pos x="280" y="651"/>
                </a:cxn>
                <a:cxn ang="0">
                  <a:pos x="319" y="641"/>
                </a:cxn>
                <a:cxn ang="0">
                  <a:pos x="350" y="624"/>
                </a:cxn>
                <a:cxn ang="0">
                  <a:pos x="361" y="615"/>
                </a:cxn>
                <a:cxn ang="0">
                  <a:pos x="365" y="611"/>
                </a:cxn>
                <a:cxn ang="0">
                  <a:pos x="369" y="607"/>
                </a:cxn>
                <a:cxn ang="0">
                  <a:pos x="370" y="605"/>
                </a:cxn>
                <a:cxn ang="0">
                  <a:pos x="372" y="602"/>
                </a:cxn>
                <a:cxn ang="0">
                  <a:pos x="379" y="591"/>
                </a:cxn>
                <a:cxn ang="0">
                  <a:pos x="382" y="584"/>
                </a:cxn>
                <a:cxn ang="0">
                  <a:pos x="383" y="580"/>
                </a:cxn>
                <a:cxn ang="0">
                  <a:pos x="383" y="577"/>
                </a:cxn>
                <a:cxn ang="0">
                  <a:pos x="384" y="575"/>
                </a:cxn>
                <a:cxn ang="0">
                  <a:pos x="384" y="573"/>
                </a:cxn>
                <a:cxn ang="0">
                  <a:pos x="384" y="571"/>
                </a:cxn>
                <a:cxn ang="0">
                  <a:pos x="384" y="562"/>
                </a:cxn>
                <a:cxn ang="0">
                  <a:pos x="382" y="555"/>
                </a:cxn>
                <a:cxn ang="0">
                  <a:pos x="407" y="538"/>
                </a:cxn>
                <a:cxn ang="0">
                  <a:pos x="742" y="499"/>
                </a:cxn>
                <a:cxn ang="0">
                  <a:pos x="642" y="398"/>
                </a:cxn>
                <a:cxn ang="0">
                  <a:pos x="648" y="378"/>
                </a:cxn>
                <a:cxn ang="0">
                  <a:pos x="669" y="353"/>
                </a:cxn>
                <a:cxn ang="0">
                  <a:pos x="714" y="326"/>
                </a:cxn>
                <a:cxn ang="0">
                  <a:pos x="742" y="318"/>
                </a:cxn>
                <a:cxn ang="0">
                  <a:pos x="866" y="318"/>
                </a:cxn>
                <a:cxn ang="0">
                  <a:pos x="935" y="348"/>
                </a:cxn>
                <a:cxn ang="0">
                  <a:pos x="1096" y="247"/>
                </a:cxn>
                <a:cxn ang="0">
                  <a:pos x="850" y="137"/>
                </a:cxn>
                <a:cxn ang="0">
                  <a:pos x="898" y="128"/>
                </a:cxn>
                <a:cxn ang="0">
                  <a:pos x="918" y="119"/>
                </a:cxn>
                <a:cxn ang="0">
                  <a:pos x="935" y="107"/>
                </a:cxn>
                <a:cxn ang="0">
                  <a:pos x="952" y="82"/>
                </a:cxn>
                <a:cxn ang="0">
                  <a:pos x="893" y="12"/>
                </a:cxn>
                <a:cxn ang="0">
                  <a:pos x="711" y="43"/>
                </a:cxn>
                <a:cxn ang="0">
                  <a:pos x="705" y="78"/>
                </a:cxn>
                <a:cxn ang="0">
                  <a:pos x="451" y="8"/>
                </a:cxn>
              </a:cxnLst>
              <a:rect l="0" t="0" r="r" b="b"/>
              <a:pathLst>
                <a:path w="1096" h="654">
                  <a:moveTo>
                    <a:pt x="332" y="121"/>
                  </a:moveTo>
                  <a:cubicBezTo>
                    <a:pt x="332" y="121"/>
                    <a:pt x="332" y="121"/>
                    <a:pt x="332" y="121"/>
                  </a:cubicBezTo>
                  <a:cubicBezTo>
                    <a:pt x="332" y="121"/>
                    <a:pt x="332" y="121"/>
                    <a:pt x="332" y="121"/>
                  </a:cubicBezTo>
                  <a:cubicBezTo>
                    <a:pt x="339" y="122"/>
                    <a:pt x="347" y="123"/>
                    <a:pt x="354" y="124"/>
                  </a:cubicBezTo>
                  <a:cubicBezTo>
                    <a:pt x="354" y="124"/>
                    <a:pt x="354" y="124"/>
                    <a:pt x="354" y="124"/>
                  </a:cubicBezTo>
                  <a:cubicBezTo>
                    <a:pt x="354" y="124"/>
                    <a:pt x="354" y="124"/>
                    <a:pt x="354" y="124"/>
                  </a:cubicBezTo>
                  <a:cubicBezTo>
                    <a:pt x="362" y="125"/>
                    <a:pt x="369" y="127"/>
                    <a:pt x="376" y="129"/>
                  </a:cubicBezTo>
                  <a:cubicBezTo>
                    <a:pt x="376" y="129"/>
                    <a:pt x="376" y="129"/>
                    <a:pt x="376" y="129"/>
                  </a:cubicBezTo>
                  <a:cubicBezTo>
                    <a:pt x="376" y="129"/>
                    <a:pt x="376" y="129"/>
                    <a:pt x="377" y="129"/>
                  </a:cubicBezTo>
                  <a:cubicBezTo>
                    <a:pt x="382" y="130"/>
                    <a:pt x="386" y="132"/>
                    <a:pt x="391" y="134"/>
                  </a:cubicBezTo>
                  <a:cubicBezTo>
                    <a:pt x="393" y="134"/>
                    <a:pt x="395" y="135"/>
                    <a:pt x="397" y="136"/>
                  </a:cubicBezTo>
                  <a:cubicBezTo>
                    <a:pt x="402" y="138"/>
                    <a:pt x="407" y="140"/>
                    <a:pt x="412" y="142"/>
                  </a:cubicBezTo>
                  <a:cubicBezTo>
                    <a:pt x="413" y="143"/>
                    <a:pt x="414" y="143"/>
                    <a:pt x="416" y="144"/>
                  </a:cubicBezTo>
                  <a:cubicBezTo>
                    <a:pt x="419" y="146"/>
                    <a:pt x="422" y="147"/>
                    <a:pt x="425" y="149"/>
                  </a:cubicBezTo>
                  <a:cubicBezTo>
                    <a:pt x="426" y="150"/>
                    <a:pt x="427" y="151"/>
                    <a:pt x="429" y="152"/>
                  </a:cubicBezTo>
                  <a:cubicBezTo>
                    <a:pt x="431" y="153"/>
                    <a:pt x="434" y="155"/>
                    <a:pt x="436" y="157"/>
                  </a:cubicBezTo>
                  <a:cubicBezTo>
                    <a:pt x="437" y="158"/>
                    <a:pt x="438" y="159"/>
                    <a:pt x="439" y="160"/>
                  </a:cubicBezTo>
                  <a:cubicBezTo>
                    <a:pt x="440" y="160"/>
                    <a:pt x="440" y="160"/>
                    <a:pt x="441" y="161"/>
                  </a:cubicBezTo>
                  <a:cubicBezTo>
                    <a:pt x="443" y="163"/>
                    <a:pt x="445" y="165"/>
                    <a:pt x="447" y="167"/>
                  </a:cubicBezTo>
                  <a:cubicBezTo>
                    <a:pt x="448" y="168"/>
                    <a:pt x="448" y="168"/>
                    <a:pt x="448" y="168"/>
                  </a:cubicBezTo>
                  <a:cubicBezTo>
                    <a:pt x="451" y="171"/>
                    <a:pt x="453" y="174"/>
                    <a:pt x="455" y="177"/>
                  </a:cubicBezTo>
                  <a:cubicBezTo>
                    <a:pt x="456" y="178"/>
                    <a:pt x="456" y="179"/>
                    <a:pt x="457" y="180"/>
                  </a:cubicBezTo>
                  <a:cubicBezTo>
                    <a:pt x="458" y="182"/>
                    <a:pt x="459" y="184"/>
                    <a:pt x="460" y="186"/>
                  </a:cubicBezTo>
                  <a:cubicBezTo>
                    <a:pt x="461" y="188"/>
                    <a:pt x="462" y="190"/>
                    <a:pt x="463" y="192"/>
                  </a:cubicBezTo>
                  <a:cubicBezTo>
                    <a:pt x="463" y="192"/>
                    <a:pt x="463" y="192"/>
                    <a:pt x="463" y="193"/>
                  </a:cubicBezTo>
                  <a:cubicBezTo>
                    <a:pt x="463" y="193"/>
                    <a:pt x="463" y="193"/>
                    <a:pt x="463" y="193"/>
                  </a:cubicBezTo>
                  <a:cubicBezTo>
                    <a:pt x="464" y="195"/>
                    <a:pt x="464" y="198"/>
                    <a:pt x="465" y="200"/>
                  </a:cubicBezTo>
                  <a:cubicBezTo>
                    <a:pt x="465" y="201"/>
                    <a:pt x="465" y="202"/>
                    <a:pt x="465" y="202"/>
                  </a:cubicBezTo>
                  <a:cubicBezTo>
                    <a:pt x="466" y="210"/>
                    <a:pt x="465" y="219"/>
                    <a:pt x="462" y="227"/>
                  </a:cubicBezTo>
                  <a:cubicBezTo>
                    <a:pt x="458" y="239"/>
                    <a:pt x="450" y="251"/>
                    <a:pt x="437" y="261"/>
                  </a:cubicBezTo>
                  <a:cubicBezTo>
                    <a:pt x="436" y="262"/>
                    <a:pt x="435" y="263"/>
                    <a:pt x="433" y="264"/>
                  </a:cubicBezTo>
                  <a:cubicBezTo>
                    <a:pt x="421" y="273"/>
                    <a:pt x="407" y="281"/>
                    <a:pt x="391" y="287"/>
                  </a:cubicBezTo>
                  <a:cubicBezTo>
                    <a:pt x="373" y="294"/>
                    <a:pt x="353" y="298"/>
                    <a:pt x="333" y="300"/>
                  </a:cubicBezTo>
                  <a:cubicBezTo>
                    <a:pt x="313" y="303"/>
                    <a:pt x="291" y="303"/>
                    <a:pt x="271" y="300"/>
                  </a:cubicBezTo>
                  <a:cubicBezTo>
                    <a:pt x="250" y="298"/>
                    <a:pt x="231" y="293"/>
                    <a:pt x="212" y="286"/>
                  </a:cubicBezTo>
                  <a:cubicBezTo>
                    <a:pt x="206" y="283"/>
                    <a:pt x="199" y="280"/>
                    <a:pt x="194" y="277"/>
                  </a:cubicBezTo>
                  <a:cubicBezTo>
                    <a:pt x="188" y="273"/>
                    <a:pt x="183" y="270"/>
                    <a:pt x="178" y="266"/>
                  </a:cubicBezTo>
                  <a:cubicBezTo>
                    <a:pt x="178" y="266"/>
                    <a:pt x="178" y="266"/>
                    <a:pt x="178" y="266"/>
                  </a:cubicBezTo>
                  <a:cubicBezTo>
                    <a:pt x="173" y="262"/>
                    <a:pt x="169" y="259"/>
                    <a:pt x="165" y="255"/>
                  </a:cubicBezTo>
                  <a:cubicBezTo>
                    <a:pt x="162" y="251"/>
                    <a:pt x="159" y="247"/>
                    <a:pt x="156" y="242"/>
                  </a:cubicBezTo>
                  <a:cubicBezTo>
                    <a:pt x="0" y="367"/>
                    <a:pt x="0" y="367"/>
                    <a:pt x="0" y="367"/>
                  </a:cubicBezTo>
                  <a:cubicBezTo>
                    <a:pt x="241" y="468"/>
                    <a:pt x="241" y="468"/>
                    <a:pt x="241" y="468"/>
                  </a:cubicBezTo>
                  <a:cubicBezTo>
                    <a:pt x="276" y="483"/>
                    <a:pt x="276" y="483"/>
                    <a:pt x="276" y="483"/>
                  </a:cubicBezTo>
                  <a:cubicBezTo>
                    <a:pt x="233" y="487"/>
                    <a:pt x="233" y="487"/>
                    <a:pt x="233" y="487"/>
                  </a:cubicBezTo>
                  <a:cubicBezTo>
                    <a:pt x="227" y="487"/>
                    <a:pt x="222" y="488"/>
                    <a:pt x="216" y="489"/>
                  </a:cubicBezTo>
                  <a:cubicBezTo>
                    <a:pt x="210" y="490"/>
                    <a:pt x="205" y="491"/>
                    <a:pt x="200" y="492"/>
                  </a:cubicBezTo>
                  <a:cubicBezTo>
                    <a:pt x="196" y="493"/>
                    <a:pt x="193" y="494"/>
                    <a:pt x="189" y="495"/>
                  </a:cubicBezTo>
                  <a:cubicBezTo>
                    <a:pt x="187" y="496"/>
                    <a:pt x="185" y="496"/>
                    <a:pt x="183" y="497"/>
                  </a:cubicBezTo>
                  <a:cubicBezTo>
                    <a:pt x="178" y="499"/>
                    <a:pt x="173" y="501"/>
                    <a:pt x="168" y="503"/>
                  </a:cubicBezTo>
                  <a:cubicBezTo>
                    <a:pt x="168" y="503"/>
                    <a:pt x="167" y="503"/>
                    <a:pt x="167" y="503"/>
                  </a:cubicBezTo>
                  <a:cubicBezTo>
                    <a:pt x="167" y="503"/>
                    <a:pt x="166" y="504"/>
                    <a:pt x="166" y="504"/>
                  </a:cubicBezTo>
                  <a:cubicBezTo>
                    <a:pt x="165" y="504"/>
                    <a:pt x="165" y="504"/>
                    <a:pt x="164" y="505"/>
                  </a:cubicBezTo>
                  <a:cubicBezTo>
                    <a:pt x="164" y="505"/>
                    <a:pt x="163" y="505"/>
                    <a:pt x="163" y="505"/>
                  </a:cubicBezTo>
                  <a:cubicBezTo>
                    <a:pt x="162" y="506"/>
                    <a:pt x="162" y="506"/>
                    <a:pt x="161" y="506"/>
                  </a:cubicBezTo>
                  <a:cubicBezTo>
                    <a:pt x="161" y="506"/>
                    <a:pt x="160" y="506"/>
                    <a:pt x="160" y="507"/>
                  </a:cubicBezTo>
                  <a:cubicBezTo>
                    <a:pt x="160" y="507"/>
                    <a:pt x="159" y="507"/>
                    <a:pt x="159" y="507"/>
                  </a:cubicBezTo>
                  <a:cubicBezTo>
                    <a:pt x="158" y="508"/>
                    <a:pt x="158" y="508"/>
                    <a:pt x="157" y="508"/>
                  </a:cubicBezTo>
                  <a:cubicBezTo>
                    <a:pt x="157" y="508"/>
                    <a:pt x="156" y="509"/>
                    <a:pt x="156" y="509"/>
                  </a:cubicBezTo>
                  <a:cubicBezTo>
                    <a:pt x="156" y="509"/>
                    <a:pt x="155" y="509"/>
                    <a:pt x="155" y="510"/>
                  </a:cubicBezTo>
                  <a:cubicBezTo>
                    <a:pt x="154" y="510"/>
                    <a:pt x="154" y="510"/>
                    <a:pt x="153" y="510"/>
                  </a:cubicBezTo>
                  <a:cubicBezTo>
                    <a:pt x="153" y="511"/>
                    <a:pt x="152" y="511"/>
                    <a:pt x="152" y="511"/>
                  </a:cubicBezTo>
                  <a:cubicBezTo>
                    <a:pt x="151" y="512"/>
                    <a:pt x="151" y="512"/>
                    <a:pt x="151" y="512"/>
                  </a:cubicBezTo>
                  <a:cubicBezTo>
                    <a:pt x="150" y="512"/>
                    <a:pt x="150" y="512"/>
                    <a:pt x="149" y="513"/>
                  </a:cubicBezTo>
                  <a:cubicBezTo>
                    <a:pt x="149" y="513"/>
                    <a:pt x="148" y="513"/>
                    <a:pt x="148" y="514"/>
                  </a:cubicBezTo>
                  <a:cubicBezTo>
                    <a:pt x="147" y="514"/>
                    <a:pt x="146" y="515"/>
                    <a:pt x="145" y="516"/>
                  </a:cubicBezTo>
                  <a:cubicBezTo>
                    <a:pt x="145" y="516"/>
                    <a:pt x="144" y="516"/>
                    <a:pt x="143" y="517"/>
                  </a:cubicBezTo>
                  <a:cubicBezTo>
                    <a:pt x="143" y="517"/>
                    <a:pt x="142" y="518"/>
                    <a:pt x="142" y="518"/>
                  </a:cubicBezTo>
                  <a:cubicBezTo>
                    <a:pt x="141" y="519"/>
                    <a:pt x="140" y="519"/>
                    <a:pt x="140" y="520"/>
                  </a:cubicBezTo>
                  <a:cubicBezTo>
                    <a:pt x="139" y="520"/>
                    <a:pt x="138" y="521"/>
                    <a:pt x="138" y="521"/>
                  </a:cubicBezTo>
                  <a:cubicBezTo>
                    <a:pt x="127" y="531"/>
                    <a:pt x="119" y="541"/>
                    <a:pt x="115" y="552"/>
                  </a:cubicBezTo>
                  <a:cubicBezTo>
                    <a:pt x="112" y="559"/>
                    <a:pt x="110" y="567"/>
                    <a:pt x="111" y="575"/>
                  </a:cubicBezTo>
                  <a:cubicBezTo>
                    <a:pt x="111" y="577"/>
                    <a:pt x="111" y="579"/>
                    <a:pt x="112" y="581"/>
                  </a:cubicBezTo>
                  <a:cubicBezTo>
                    <a:pt x="112" y="582"/>
                    <a:pt x="112" y="583"/>
                    <a:pt x="112" y="583"/>
                  </a:cubicBezTo>
                  <a:cubicBezTo>
                    <a:pt x="112" y="584"/>
                    <a:pt x="112" y="584"/>
                    <a:pt x="112" y="584"/>
                  </a:cubicBezTo>
                  <a:cubicBezTo>
                    <a:pt x="113" y="587"/>
                    <a:pt x="114" y="589"/>
                    <a:pt x="115" y="592"/>
                  </a:cubicBezTo>
                  <a:cubicBezTo>
                    <a:pt x="115" y="593"/>
                    <a:pt x="115" y="593"/>
                    <a:pt x="116" y="594"/>
                  </a:cubicBezTo>
                  <a:cubicBezTo>
                    <a:pt x="117" y="596"/>
                    <a:pt x="118" y="598"/>
                    <a:pt x="119" y="600"/>
                  </a:cubicBezTo>
                  <a:cubicBezTo>
                    <a:pt x="120" y="601"/>
                    <a:pt x="120" y="602"/>
                    <a:pt x="121" y="603"/>
                  </a:cubicBezTo>
                  <a:cubicBezTo>
                    <a:pt x="122" y="605"/>
                    <a:pt x="123" y="607"/>
                    <a:pt x="125" y="608"/>
                  </a:cubicBezTo>
                  <a:cubicBezTo>
                    <a:pt x="125" y="609"/>
                    <a:pt x="126" y="610"/>
                    <a:pt x="127" y="611"/>
                  </a:cubicBezTo>
                  <a:cubicBezTo>
                    <a:pt x="128" y="612"/>
                    <a:pt x="129" y="613"/>
                    <a:pt x="129" y="614"/>
                  </a:cubicBezTo>
                  <a:cubicBezTo>
                    <a:pt x="130" y="615"/>
                    <a:pt x="131" y="615"/>
                    <a:pt x="132" y="616"/>
                  </a:cubicBezTo>
                  <a:cubicBezTo>
                    <a:pt x="133" y="617"/>
                    <a:pt x="134" y="618"/>
                    <a:pt x="135" y="619"/>
                  </a:cubicBezTo>
                  <a:cubicBezTo>
                    <a:pt x="137" y="621"/>
                    <a:pt x="138" y="622"/>
                    <a:pt x="140" y="624"/>
                  </a:cubicBezTo>
                  <a:cubicBezTo>
                    <a:pt x="141" y="624"/>
                    <a:pt x="143" y="625"/>
                    <a:pt x="144" y="626"/>
                  </a:cubicBezTo>
                  <a:cubicBezTo>
                    <a:pt x="146" y="628"/>
                    <a:pt x="148" y="629"/>
                    <a:pt x="151" y="631"/>
                  </a:cubicBezTo>
                  <a:cubicBezTo>
                    <a:pt x="152" y="631"/>
                    <a:pt x="153" y="632"/>
                    <a:pt x="154" y="633"/>
                  </a:cubicBezTo>
                  <a:cubicBezTo>
                    <a:pt x="158" y="635"/>
                    <a:pt x="162" y="637"/>
                    <a:pt x="166" y="639"/>
                  </a:cubicBezTo>
                  <a:cubicBezTo>
                    <a:pt x="175" y="643"/>
                    <a:pt x="184" y="646"/>
                    <a:pt x="194" y="648"/>
                  </a:cubicBezTo>
                  <a:cubicBezTo>
                    <a:pt x="201" y="650"/>
                    <a:pt x="208" y="651"/>
                    <a:pt x="216" y="652"/>
                  </a:cubicBezTo>
                  <a:cubicBezTo>
                    <a:pt x="216" y="652"/>
                    <a:pt x="216" y="652"/>
                    <a:pt x="216" y="652"/>
                  </a:cubicBezTo>
                  <a:cubicBezTo>
                    <a:pt x="216" y="652"/>
                    <a:pt x="216" y="652"/>
                    <a:pt x="216" y="652"/>
                  </a:cubicBezTo>
                  <a:cubicBezTo>
                    <a:pt x="220" y="653"/>
                    <a:pt x="225" y="653"/>
                    <a:pt x="229" y="653"/>
                  </a:cubicBezTo>
                  <a:cubicBezTo>
                    <a:pt x="229" y="653"/>
                    <a:pt x="229" y="654"/>
                    <a:pt x="229" y="654"/>
                  </a:cubicBezTo>
                  <a:cubicBezTo>
                    <a:pt x="234" y="654"/>
                    <a:pt x="238" y="654"/>
                    <a:pt x="242" y="654"/>
                  </a:cubicBezTo>
                  <a:cubicBezTo>
                    <a:pt x="242" y="654"/>
                    <a:pt x="243" y="654"/>
                    <a:pt x="243" y="654"/>
                  </a:cubicBezTo>
                  <a:cubicBezTo>
                    <a:pt x="251" y="654"/>
                    <a:pt x="260" y="654"/>
                    <a:pt x="269" y="653"/>
                  </a:cubicBezTo>
                  <a:cubicBezTo>
                    <a:pt x="269" y="653"/>
                    <a:pt x="269" y="653"/>
                    <a:pt x="269" y="653"/>
                  </a:cubicBezTo>
                  <a:cubicBezTo>
                    <a:pt x="269" y="653"/>
                    <a:pt x="269" y="653"/>
                    <a:pt x="269" y="653"/>
                  </a:cubicBezTo>
                  <a:cubicBezTo>
                    <a:pt x="273" y="652"/>
                    <a:pt x="276" y="652"/>
                    <a:pt x="280" y="651"/>
                  </a:cubicBezTo>
                  <a:cubicBezTo>
                    <a:pt x="285" y="650"/>
                    <a:pt x="290" y="649"/>
                    <a:pt x="295" y="648"/>
                  </a:cubicBezTo>
                  <a:cubicBezTo>
                    <a:pt x="295" y="648"/>
                    <a:pt x="295" y="648"/>
                    <a:pt x="295" y="648"/>
                  </a:cubicBezTo>
                  <a:cubicBezTo>
                    <a:pt x="299" y="647"/>
                    <a:pt x="303" y="646"/>
                    <a:pt x="307" y="645"/>
                  </a:cubicBezTo>
                  <a:cubicBezTo>
                    <a:pt x="307" y="645"/>
                    <a:pt x="307" y="645"/>
                    <a:pt x="308" y="645"/>
                  </a:cubicBezTo>
                  <a:cubicBezTo>
                    <a:pt x="311" y="643"/>
                    <a:pt x="315" y="642"/>
                    <a:pt x="319" y="641"/>
                  </a:cubicBezTo>
                  <a:cubicBezTo>
                    <a:pt x="319" y="641"/>
                    <a:pt x="319" y="641"/>
                    <a:pt x="319" y="641"/>
                  </a:cubicBezTo>
                  <a:cubicBezTo>
                    <a:pt x="319" y="641"/>
                    <a:pt x="319" y="640"/>
                    <a:pt x="319" y="640"/>
                  </a:cubicBezTo>
                  <a:cubicBezTo>
                    <a:pt x="323" y="639"/>
                    <a:pt x="327" y="637"/>
                    <a:pt x="330" y="636"/>
                  </a:cubicBezTo>
                  <a:cubicBezTo>
                    <a:pt x="330" y="636"/>
                    <a:pt x="330" y="636"/>
                    <a:pt x="330" y="636"/>
                  </a:cubicBezTo>
                  <a:cubicBezTo>
                    <a:pt x="337" y="632"/>
                    <a:pt x="344" y="628"/>
                    <a:pt x="350" y="624"/>
                  </a:cubicBezTo>
                  <a:cubicBezTo>
                    <a:pt x="350" y="624"/>
                    <a:pt x="350" y="624"/>
                    <a:pt x="350" y="624"/>
                  </a:cubicBezTo>
                  <a:cubicBezTo>
                    <a:pt x="350" y="624"/>
                    <a:pt x="350" y="624"/>
                    <a:pt x="350" y="624"/>
                  </a:cubicBezTo>
                  <a:cubicBezTo>
                    <a:pt x="353" y="622"/>
                    <a:pt x="356" y="619"/>
                    <a:pt x="359" y="617"/>
                  </a:cubicBezTo>
                  <a:cubicBezTo>
                    <a:pt x="359" y="616"/>
                    <a:pt x="360" y="616"/>
                    <a:pt x="360" y="616"/>
                  </a:cubicBezTo>
                  <a:cubicBezTo>
                    <a:pt x="360" y="616"/>
                    <a:pt x="361" y="615"/>
                    <a:pt x="361" y="615"/>
                  </a:cubicBezTo>
                  <a:cubicBezTo>
                    <a:pt x="361" y="615"/>
                    <a:pt x="362" y="614"/>
                    <a:pt x="362" y="614"/>
                  </a:cubicBezTo>
                  <a:cubicBezTo>
                    <a:pt x="363" y="614"/>
                    <a:pt x="363" y="613"/>
                    <a:pt x="363" y="613"/>
                  </a:cubicBezTo>
                  <a:cubicBezTo>
                    <a:pt x="363" y="613"/>
                    <a:pt x="364" y="613"/>
                    <a:pt x="364" y="612"/>
                  </a:cubicBezTo>
                  <a:cubicBezTo>
                    <a:pt x="364" y="612"/>
                    <a:pt x="364" y="612"/>
                    <a:pt x="364" y="612"/>
                  </a:cubicBezTo>
                  <a:cubicBezTo>
                    <a:pt x="365" y="612"/>
                    <a:pt x="365" y="611"/>
                    <a:pt x="365" y="611"/>
                  </a:cubicBezTo>
                  <a:cubicBezTo>
                    <a:pt x="366" y="611"/>
                    <a:pt x="366" y="610"/>
                    <a:pt x="367" y="609"/>
                  </a:cubicBezTo>
                  <a:cubicBezTo>
                    <a:pt x="367" y="609"/>
                    <a:pt x="367" y="609"/>
                    <a:pt x="368" y="608"/>
                  </a:cubicBezTo>
                  <a:cubicBezTo>
                    <a:pt x="368" y="608"/>
                    <a:pt x="368" y="608"/>
                    <a:pt x="368" y="608"/>
                  </a:cubicBezTo>
                  <a:cubicBezTo>
                    <a:pt x="368" y="607"/>
                    <a:pt x="368" y="607"/>
                    <a:pt x="368" y="607"/>
                  </a:cubicBezTo>
                  <a:cubicBezTo>
                    <a:pt x="369" y="607"/>
                    <a:pt x="369" y="607"/>
                    <a:pt x="369" y="607"/>
                  </a:cubicBezTo>
                  <a:cubicBezTo>
                    <a:pt x="369" y="607"/>
                    <a:pt x="369" y="606"/>
                    <a:pt x="369" y="606"/>
                  </a:cubicBezTo>
                  <a:cubicBezTo>
                    <a:pt x="369" y="606"/>
                    <a:pt x="369" y="606"/>
                    <a:pt x="369" y="606"/>
                  </a:cubicBezTo>
                  <a:cubicBezTo>
                    <a:pt x="369" y="606"/>
                    <a:pt x="370" y="606"/>
                    <a:pt x="370" y="606"/>
                  </a:cubicBezTo>
                  <a:cubicBezTo>
                    <a:pt x="370" y="605"/>
                    <a:pt x="370" y="605"/>
                    <a:pt x="370" y="605"/>
                  </a:cubicBezTo>
                  <a:cubicBezTo>
                    <a:pt x="370" y="605"/>
                    <a:pt x="370" y="605"/>
                    <a:pt x="370" y="605"/>
                  </a:cubicBezTo>
                  <a:cubicBezTo>
                    <a:pt x="371" y="605"/>
                    <a:pt x="371" y="604"/>
                    <a:pt x="371" y="604"/>
                  </a:cubicBezTo>
                  <a:cubicBezTo>
                    <a:pt x="371" y="604"/>
                    <a:pt x="371" y="604"/>
                    <a:pt x="371" y="604"/>
                  </a:cubicBezTo>
                  <a:cubicBezTo>
                    <a:pt x="371" y="603"/>
                    <a:pt x="372" y="603"/>
                    <a:pt x="372" y="603"/>
                  </a:cubicBezTo>
                  <a:cubicBezTo>
                    <a:pt x="372" y="603"/>
                    <a:pt x="372" y="603"/>
                    <a:pt x="372" y="603"/>
                  </a:cubicBezTo>
                  <a:cubicBezTo>
                    <a:pt x="372" y="602"/>
                    <a:pt x="372" y="602"/>
                    <a:pt x="372" y="602"/>
                  </a:cubicBezTo>
                  <a:cubicBezTo>
                    <a:pt x="373" y="601"/>
                    <a:pt x="374" y="600"/>
                    <a:pt x="375" y="599"/>
                  </a:cubicBezTo>
                  <a:cubicBezTo>
                    <a:pt x="375" y="598"/>
                    <a:pt x="376" y="596"/>
                    <a:pt x="377" y="595"/>
                  </a:cubicBezTo>
                  <a:cubicBezTo>
                    <a:pt x="377" y="595"/>
                    <a:pt x="377" y="595"/>
                    <a:pt x="377" y="595"/>
                  </a:cubicBezTo>
                  <a:cubicBezTo>
                    <a:pt x="377" y="595"/>
                    <a:pt x="377" y="595"/>
                    <a:pt x="377" y="595"/>
                  </a:cubicBezTo>
                  <a:cubicBezTo>
                    <a:pt x="377" y="594"/>
                    <a:pt x="378" y="593"/>
                    <a:pt x="379" y="591"/>
                  </a:cubicBezTo>
                  <a:cubicBezTo>
                    <a:pt x="379" y="590"/>
                    <a:pt x="380" y="589"/>
                    <a:pt x="380" y="588"/>
                  </a:cubicBezTo>
                  <a:cubicBezTo>
                    <a:pt x="381" y="587"/>
                    <a:pt x="381" y="587"/>
                    <a:pt x="381" y="587"/>
                  </a:cubicBezTo>
                  <a:cubicBezTo>
                    <a:pt x="381" y="586"/>
                    <a:pt x="381" y="586"/>
                    <a:pt x="381" y="586"/>
                  </a:cubicBezTo>
                  <a:cubicBezTo>
                    <a:pt x="381" y="585"/>
                    <a:pt x="381" y="585"/>
                    <a:pt x="381" y="585"/>
                  </a:cubicBezTo>
                  <a:cubicBezTo>
                    <a:pt x="382" y="584"/>
                    <a:pt x="382" y="584"/>
                    <a:pt x="382" y="584"/>
                  </a:cubicBezTo>
                  <a:cubicBezTo>
                    <a:pt x="382" y="583"/>
                    <a:pt x="382" y="583"/>
                    <a:pt x="382" y="583"/>
                  </a:cubicBezTo>
                  <a:cubicBezTo>
                    <a:pt x="382" y="582"/>
                    <a:pt x="382" y="582"/>
                    <a:pt x="382" y="581"/>
                  </a:cubicBezTo>
                  <a:cubicBezTo>
                    <a:pt x="382" y="581"/>
                    <a:pt x="382" y="581"/>
                    <a:pt x="382" y="581"/>
                  </a:cubicBezTo>
                  <a:cubicBezTo>
                    <a:pt x="382" y="581"/>
                    <a:pt x="382" y="581"/>
                    <a:pt x="383" y="580"/>
                  </a:cubicBezTo>
                  <a:cubicBezTo>
                    <a:pt x="383" y="580"/>
                    <a:pt x="383" y="580"/>
                    <a:pt x="383" y="580"/>
                  </a:cubicBezTo>
                  <a:cubicBezTo>
                    <a:pt x="383" y="580"/>
                    <a:pt x="383" y="580"/>
                    <a:pt x="383" y="579"/>
                  </a:cubicBezTo>
                  <a:cubicBezTo>
                    <a:pt x="383" y="579"/>
                    <a:pt x="383" y="579"/>
                    <a:pt x="383" y="578"/>
                  </a:cubicBezTo>
                  <a:cubicBezTo>
                    <a:pt x="383" y="578"/>
                    <a:pt x="383" y="578"/>
                    <a:pt x="383" y="578"/>
                  </a:cubicBezTo>
                  <a:cubicBezTo>
                    <a:pt x="383" y="578"/>
                    <a:pt x="383" y="578"/>
                    <a:pt x="383" y="578"/>
                  </a:cubicBezTo>
                  <a:cubicBezTo>
                    <a:pt x="383" y="578"/>
                    <a:pt x="383" y="577"/>
                    <a:pt x="383" y="577"/>
                  </a:cubicBezTo>
                  <a:cubicBezTo>
                    <a:pt x="383" y="577"/>
                    <a:pt x="383" y="577"/>
                    <a:pt x="383" y="577"/>
                  </a:cubicBezTo>
                  <a:cubicBezTo>
                    <a:pt x="383" y="577"/>
                    <a:pt x="383" y="577"/>
                    <a:pt x="383" y="577"/>
                  </a:cubicBezTo>
                  <a:cubicBezTo>
                    <a:pt x="383" y="577"/>
                    <a:pt x="383" y="577"/>
                    <a:pt x="383" y="576"/>
                  </a:cubicBezTo>
                  <a:cubicBezTo>
                    <a:pt x="383" y="576"/>
                    <a:pt x="383" y="576"/>
                    <a:pt x="383" y="576"/>
                  </a:cubicBezTo>
                  <a:cubicBezTo>
                    <a:pt x="383" y="576"/>
                    <a:pt x="383" y="575"/>
                    <a:pt x="384" y="575"/>
                  </a:cubicBezTo>
                  <a:cubicBezTo>
                    <a:pt x="384" y="575"/>
                    <a:pt x="384" y="574"/>
                    <a:pt x="384" y="574"/>
                  </a:cubicBezTo>
                  <a:cubicBezTo>
                    <a:pt x="384" y="574"/>
                    <a:pt x="384" y="574"/>
                    <a:pt x="384" y="574"/>
                  </a:cubicBezTo>
                  <a:cubicBezTo>
                    <a:pt x="384" y="574"/>
                    <a:pt x="384" y="574"/>
                    <a:pt x="384" y="574"/>
                  </a:cubicBezTo>
                  <a:cubicBezTo>
                    <a:pt x="384" y="574"/>
                    <a:pt x="384" y="573"/>
                    <a:pt x="384" y="573"/>
                  </a:cubicBezTo>
                  <a:cubicBezTo>
                    <a:pt x="384" y="573"/>
                    <a:pt x="384" y="573"/>
                    <a:pt x="384" y="573"/>
                  </a:cubicBezTo>
                  <a:cubicBezTo>
                    <a:pt x="384" y="573"/>
                    <a:pt x="384" y="573"/>
                    <a:pt x="384" y="573"/>
                  </a:cubicBezTo>
                  <a:cubicBezTo>
                    <a:pt x="384" y="572"/>
                    <a:pt x="384" y="572"/>
                    <a:pt x="384" y="572"/>
                  </a:cubicBezTo>
                  <a:cubicBezTo>
                    <a:pt x="384" y="572"/>
                    <a:pt x="384" y="572"/>
                    <a:pt x="384" y="572"/>
                  </a:cubicBezTo>
                  <a:cubicBezTo>
                    <a:pt x="384" y="572"/>
                    <a:pt x="384" y="572"/>
                    <a:pt x="384" y="572"/>
                  </a:cubicBezTo>
                  <a:cubicBezTo>
                    <a:pt x="384" y="572"/>
                    <a:pt x="384" y="572"/>
                    <a:pt x="384" y="571"/>
                  </a:cubicBezTo>
                  <a:cubicBezTo>
                    <a:pt x="384" y="571"/>
                    <a:pt x="384" y="571"/>
                    <a:pt x="384" y="571"/>
                  </a:cubicBezTo>
                  <a:cubicBezTo>
                    <a:pt x="384" y="570"/>
                    <a:pt x="384" y="569"/>
                    <a:pt x="384" y="568"/>
                  </a:cubicBezTo>
                  <a:cubicBezTo>
                    <a:pt x="384" y="568"/>
                    <a:pt x="384" y="567"/>
                    <a:pt x="384" y="566"/>
                  </a:cubicBezTo>
                  <a:cubicBezTo>
                    <a:pt x="384" y="566"/>
                    <a:pt x="384" y="565"/>
                    <a:pt x="384" y="564"/>
                  </a:cubicBezTo>
                  <a:cubicBezTo>
                    <a:pt x="384" y="563"/>
                    <a:pt x="384" y="563"/>
                    <a:pt x="384" y="562"/>
                  </a:cubicBezTo>
                  <a:cubicBezTo>
                    <a:pt x="384" y="561"/>
                    <a:pt x="384" y="561"/>
                    <a:pt x="384" y="561"/>
                  </a:cubicBezTo>
                  <a:cubicBezTo>
                    <a:pt x="384" y="560"/>
                    <a:pt x="383" y="560"/>
                    <a:pt x="383" y="560"/>
                  </a:cubicBezTo>
                  <a:cubicBezTo>
                    <a:pt x="383" y="559"/>
                    <a:pt x="383" y="559"/>
                    <a:pt x="383" y="558"/>
                  </a:cubicBezTo>
                  <a:cubicBezTo>
                    <a:pt x="383" y="558"/>
                    <a:pt x="383" y="557"/>
                    <a:pt x="383" y="557"/>
                  </a:cubicBezTo>
                  <a:cubicBezTo>
                    <a:pt x="383" y="556"/>
                    <a:pt x="382" y="555"/>
                    <a:pt x="382" y="555"/>
                  </a:cubicBezTo>
                  <a:cubicBezTo>
                    <a:pt x="382" y="554"/>
                    <a:pt x="382" y="554"/>
                    <a:pt x="382" y="553"/>
                  </a:cubicBezTo>
                  <a:cubicBezTo>
                    <a:pt x="382" y="552"/>
                    <a:pt x="381" y="552"/>
                    <a:pt x="381" y="551"/>
                  </a:cubicBezTo>
                  <a:cubicBezTo>
                    <a:pt x="381" y="551"/>
                    <a:pt x="381" y="550"/>
                    <a:pt x="380" y="549"/>
                  </a:cubicBezTo>
                  <a:cubicBezTo>
                    <a:pt x="370" y="523"/>
                    <a:pt x="370" y="523"/>
                    <a:pt x="370" y="523"/>
                  </a:cubicBezTo>
                  <a:cubicBezTo>
                    <a:pt x="407" y="538"/>
                    <a:pt x="407" y="538"/>
                    <a:pt x="407" y="538"/>
                  </a:cubicBezTo>
                  <a:cubicBezTo>
                    <a:pt x="667" y="648"/>
                    <a:pt x="667" y="648"/>
                    <a:pt x="667" y="648"/>
                  </a:cubicBezTo>
                  <a:cubicBezTo>
                    <a:pt x="816" y="509"/>
                    <a:pt x="816" y="509"/>
                    <a:pt x="816" y="509"/>
                  </a:cubicBezTo>
                  <a:cubicBezTo>
                    <a:pt x="808" y="509"/>
                    <a:pt x="800" y="509"/>
                    <a:pt x="791" y="508"/>
                  </a:cubicBezTo>
                  <a:cubicBezTo>
                    <a:pt x="783" y="507"/>
                    <a:pt x="774" y="506"/>
                    <a:pt x="766" y="505"/>
                  </a:cubicBezTo>
                  <a:cubicBezTo>
                    <a:pt x="758" y="503"/>
                    <a:pt x="750" y="501"/>
                    <a:pt x="742" y="499"/>
                  </a:cubicBezTo>
                  <a:cubicBezTo>
                    <a:pt x="734" y="497"/>
                    <a:pt x="726" y="494"/>
                    <a:pt x="719" y="491"/>
                  </a:cubicBezTo>
                  <a:cubicBezTo>
                    <a:pt x="699" y="483"/>
                    <a:pt x="683" y="473"/>
                    <a:pt x="670" y="462"/>
                  </a:cubicBezTo>
                  <a:cubicBezTo>
                    <a:pt x="658" y="451"/>
                    <a:pt x="650" y="439"/>
                    <a:pt x="645" y="426"/>
                  </a:cubicBezTo>
                  <a:cubicBezTo>
                    <a:pt x="642" y="417"/>
                    <a:pt x="641" y="407"/>
                    <a:pt x="642" y="398"/>
                  </a:cubicBezTo>
                  <a:cubicBezTo>
                    <a:pt x="642" y="398"/>
                    <a:pt x="642" y="398"/>
                    <a:pt x="642" y="398"/>
                  </a:cubicBezTo>
                  <a:cubicBezTo>
                    <a:pt x="643" y="395"/>
                    <a:pt x="643" y="392"/>
                    <a:pt x="644" y="389"/>
                  </a:cubicBezTo>
                  <a:cubicBezTo>
                    <a:pt x="644" y="389"/>
                    <a:pt x="644" y="389"/>
                    <a:pt x="644" y="388"/>
                  </a:cubicBezTo>
                  <a:cubicBezTo>
                    <a:pt x="645" y="388"/>
                    <a:pt x="645" y="387"/>
                    <a:pt x="645" y="387"/>
                  </a:cubicBezTo>
                  <a:cubicBezTo>
                    <a:pt x="646" y="385"/>
                    <a:pt x="647" y="382"/>
                    <a:pt x="648" y="380"/>
                  </a:cubicBezTo>
                  <a:cubicBezTo>
                    <a:pt x="648" y="380"/>
                    <a:pt x="648" y="379"/>
                    <a:pt x="648" y="378"/>
                  </a:cubicBezTo>
                  <a:cubicBezTo>
                    <a:pt x="650" y="376"/>
                    <a:pt x="651" y="373"/>
                    <a:pt x="653" y="370"/>
                  </a:cubicBezTo>
                  <a:cubicBezTo>
                    <a:pt x="653" y="370"/>
                    <a:pt x="654" y="369"/>
                    <a:pt x="654" y="369"/>
                  </a:cubicBezTo>
                  <a:cubicBezTo>
                    <a:pt x="656" y="367"/>
                    <a:pt x="657" y="364"/>
                    <a:pt x="659" y="362"/>
                  </a:cubicBezTo>
                  <a:cubicBezTo>
                    <a:pt x="660" y="362"/>
                    <a:pt x="660" y="361"/>
                    <a:pt x="661" y="360"/>
                  </a:cubicBezTo>
                  <a:cubicBezTo>
                    <a:pt x="663" y="358"/>
                    <a:pt x="666" y="355"/>
                    <a:pt x="669" y="353"/>
                  </a:cubicBezTo>
                  <a:cubicBezTo>
                    <a:pt x="675" y="347"/>
                    <a:pt x="682" y="342"/>
                    <a:pt x="690" y="338"/>
                  </a:cubicBezTo>
                  <a:cubicBezTo>
                    <a:pt x="690" y="338"/>
                    <a:pt x="690" y="338"/>
                    <a:pt x="690" y="338"/>
                  </a:cubicBezTo>
                  <a:cubicBezTo>
                    <a:pt x="690" y="338"/>
                    <a:pt x="690" y="338"/>
                    <a:pt x="690" y="338"/>
                  </a:cubicBezTo>
                  <a:cubicBezTo>
                    <a:pt x="697" y="333"/>
                    <a:pt x="705" y="329"/>
                    <a:pt x="714" y="326"/>
                  </a:cubicBezTo>
                  <a:cubicBezTo>
                    <a:pt x="714" y="326"/>
                    <a:pt x="714" y="326"/>
                    <a:pt x="714" y="326"/>
                  </a:cubicBezTo>
                  <a:cubicBezTo>
                    <a:pt x="715" y="326"/>
                    <a:pt x="715" y="326"/>
                    <a:pt x="715" y="326"/>
                  </a:cubicBezTo>
                  <a:cubicBezTo>
                    <a:pt x="719" y="324"/>
                    <a:pt x="723" y="323"/>
                    <a:pt x="727" y="322"/>
                  </a:cubicBezTo>
                  <a:cubicBezTo>
                    <a:pt x="728" y="321"/>
                    <a:pt x="728" y="321"/>
                    <a:pt x="728" y="321"/>
                  </a:cubicBezTo>
                  <a:cubicBezTo>
                    <a:pt x="733" y="320"/>
                    <a:pt x="737" y="319"/>
                    <a:pt x="742" y="318"/>
                  </a:cubicBezTo>
                  <a:cubicBezTo>
                    <a:pt x="742" y="318"/>
                    <a:pt x="742" y="318"/>
                    <a:pt x="742" y="318"/>
                  </a:cubicBezTo>
                  <a:cubicBezTo>
                    <a:pt x="742" y="318"/>
                    <a:pt x="742" y="318"/>
                    <a:pt x="742" y="317"/>
                  </a:cubicBezTo>
                  <a:cubicBezTo>
                    <a:pt x="752" y="315"/>
                    <a:pt x="762" y="314"/>
                    <a:pt x="772" y="312"/>
                  </a:cubicBezTo>
                  <a:cubicBezTo>
                    <a:pt x="782" y="311"/>
                    <a:pt x="793" y="311"/>
                    <a:pt x="803" y="311"/>
                  </a:cubicBezTo>
                  <a:cubicBezTo>
                    <a:pt x="814" y="311"/>
                    <a:pt x="825" y="311"/>
                    <a:pt x="835" y="313"/>
                  </a:cubicBezTo>
                  <a:cubicBezTo>
                    <a:pt x="846" y="314"/>
                    <a:pt x="856" y="316"/>
                    <a:pt x="866" y="318"/>
                  </a:cubicBezTo>
                  <a:cubicBezTo>
                    <a:pt x="877" y="321"/>
                    <a:pt x="887" y="324"/>
                    <a:pt x="897" y="328"/>
                  </a:cubicBezTo>
                  <a:cubicBezTo>
                    <a:pt x="900" y="329"/>
                    <a:pt x="904" y="330"/>
                    <a:pt x="907" y="332"/>
                  </a:cubicBezTo>
                  <a:cubicBezTo>
                    <a:pt x="911" y="334"/>
                    <a:pt x="914" y="335"/>
                    <a:pt x="917" y="337"/>
                  </a:cubicBezTo>
                  <a:cubicBezTo>
                    <a:pt x="921" y="339"/>
                    <a:pt x="924" y="340"/>
                    <a:pt x="927" y="342"/>
                  </a:cubicBezTo>
                  <a:cubicBezTo>
                    <a:pt x="930" y="344"/>
                    <a:pt x="933" y="346"/>
                    <a:pt x="935" y="348"/>
                  </a:cubicBezTo>
                  <a:cubicBezTo>
                    <a:pt x="938" y="350"/>
                    <a:pt x="941" y="352"/>
                    <a:pt x="943" y="354"/>
                  </a:cubicBezTo>
                  <a:cubicBezTo>
                    <a:pt x="946" y="356"/>
                    <a:pt x="948" y="358"/>
                    <a:pt x="950" y="360"/>
                  </a:cubicBezTo>
                  <a:cubicBezTo>
                    <a:pt x="952" y="362"/>
                    <a:pt x="954" y="364"/>
                    <a:pt x="956" y="366"/>
                  </a:cubicBezTo>
                  <a:cubicBezTo>
                    <a:pt x="958" y="368"/>
                    <a:pt x="960" y="371"/>
                    <a:pt x="962" y="373"/>
                  </a:cubicBezTo>
                  <a:cubicBezTo>
                    <a:pt x="1096" y="247"/>
                    <a:pt x="1096" y="247"/>
                    <a:pt x="1096" y="247"/>
                  </a:cubicBezTo>
                  <a:cubicBezTo>
                    <a:pt x="947" y="191"/>
                    <a:pt x="947" y="191"/>
                    <a:pt x="947" y="191"/>
                  </a:cubicBezTo>
                  <a:cubicBezTo>
                    <a:pt x="947" y="191"/>
                    <a:pt x="947" y="191"/>
                    <a:pt x="947" y="191"/>
                  </a:cubicBezTo>
                  <a:cubicBezTo>
                    <a:pt x="947" y="191"/>
                    <a:pt x="947" y="191"/>
                    <a:pt x="947" y="191"/>
                  </a:cubicBezTo>
                  <a:cubicBezTo>
                    <a:pt x="810" y="141"/>
                    <a:pt x="810" y="141"/>
                    <a:pt x="810" y="141"/>
                  </a:cubicBezTo>
                  <a:cubicBezTo>
                    <a:pt x="850" y="137"/>
                    <a:pt x="850" y="137"/>
                    <a:pt x="850" y="137"/>
                  </a:cubicBezTo>
                  <a:cubicBezTo>
                    <a:pt x="854" y="137"/>
                    <a:pt x="859" y="137"/>
                    <a:pt x="863" y="136"/>
                  </a:cubicBezTo>
                  <a:cubicBezTo>
                    <a:pt x="863" y="136"/>
                    <a:pt x="863" y="136"/>
                    <a:pt x="863" y="136"/>
                  </a:cubicBezTo>
                  <a:cubicBezTo>
                    <a:pt x="863" y="136"/>
                    <a:pt x="863" y="136"/>
                    <a:pt x="863" y="136"/>
                  </a:cubicBezTo>
                  <a:cubicBezTo>
                    <a:pt x="867" y="136"/>
                    <a:pt x="871" y="135"/>
                    <a:pt x="875" y="134"/>
                  </a:cubicBezTo>
                  <a:cubicBezTo>
                    <a:pt x="883" y="132"/>
                    <a:pt x="891" y="130"/>
                    <a:pt x="898" y="128"/>
                  </a:cubicBezTo>
                  <a:cubicBezTo>
                    <a:pt x="898" y="128"/>
                    <a:pt x="898" y="128"/>
                    <a:pt x="898" y="128"/>
                  </a:cubicBezTo>
                  <a:cubicBezTo>
                    <a:pt x="898" y="128"/>
                    <a:pt x="898" y="128"/>
                    <a:pt x="898" y="128"/>
                  </a:cubicBezTo>
                  <a:cubicBezTo>
                    <a:pt x="902" y="127"/>
                    <a:pt x="905" y="125"/>
                    <a:pt x="909" y="124"/>
                  </a:cubicBezTo>
                  <a:cubicBezTo>
                    <a:pt x="909" y="124"/>
                    <a:pt x="909" y="124"/>
                    <a:pt x="909" y="124"/>
                  </a:cubicBezTo>
                  <a:cubicBezTo>
                    <a:pt x="912" y="122"/>
                    <a:pt x="915" y="121"/>
                    <a:pt x="918" y="119"/>
                  </a:cubicBezTo>
                  <a:cubicBezTo>
                    <a:pt x="918" y="119"/>
                    <a:pt x="918" y="119"/>
                    <a:pt x="918" y="119"/>
                  </a:cubicBezTo>
                  <a:cubicBezTo>
                    <a:pt x="919" y="119"/>
                    <a:pt x="919" y="119"/>
                    <a:pt x="919" y="119"/>
                  </a:cubicBezTo>
                  <a:cubicBezTo>
                    <a:pt x="922" y="117"/>
                    <a:pt x="925" y="115"/>
                    <a:pt x="927" y="113"/>
                  </a:cubicBezTo>
                  <a:cubicBezTo>
                    <a:pt x="927" y="113"/>
                    <a:pt x="927" y="113"/>
                    <a:pt x="927" y="113"/>
                  </a:cubicBezTo>
                  <a:cubicBezTo>
                    <a:pt x="930" y="112"/>
                    <a:pt x="933" y="109"/>
                    <a:pt x="935" y="107"/>
                  </a:cubicBezTo>
                  <a:cubicBezTo>
                    <a:pt x="937" y="105"/>
                    <a:pt x="939" y="103"/>
                    <a:pt x="941" y="101"/>
                  </a:cubicBezTo>
                  <a:cubicBezTo>
                    <a:pt x="941" y="101"/>
                    <a:pt x="941" y="101"/>
                    <a:pt x="941" y="101"/>
                  </a:cubicBezTo>
                  <a:cubicBezTo>
                    <a:pt x="945" y="97"/>
                    <a:pt x="948" y="93"/>
                    <a:pt x="950" y="88"/>
                  </a:cubicBezTo>
                  <a:cubicBezTo>
                    <a:pt x="950" y="88"/>
                    <a:pt x="950" y="88"/>
                    <a:pt x="950" y="88"/>
                  </a:cubicBezTo>
                  <a:cubicBezTo>
                    <a:pt x="951" y="86"/>
                    <a:pt x="951" y="84"/>
                    <a:pt x="952" y="82"/>
                  </a:cubicBezTo>
                  <a:cubicBezTo>
                    <a:pt x="952" y="82"/>
                    <a:pt x="952" y="82"/>
                    <a:pt x="952" y="82"/>
                  </a:cubicBezTo>
                  <a:cubicBezTo>
                    <a:pt x="952" y="82"/>
                    <a:pt x="952" y="82"/>
                    <a:pt x="952" y="82"/>
                  </a:cubicBezTo>
                  <a:cubicBezTo>
                    <a:pt x="954" y="73"/>
                    <a:pt x="953" y="64"/>
                    <a:pt x="950" y="55"/>
                  </a:cubicBezTo>
                  <a:cubicBezTo>
                    <a:pt x="946" y="47"/>
                    <a:pt x="939" y="39"/>
                    <a:pt x="930" y="31"/>
                  </a:cubicBezTo>
                  <a:cubicBezTo>
                    <a:pt x="920" y="24"/>
                    <a:pt x="908" y="17"/>
                    <a:pt x="893" y="12"/>
                  </a:cubicBezTo>
                  <a:cubicBezTo>
                    <a:pt x="879" y="7"/>
                    <a:pt x="863" y="4"/>
                    <a:pt x="847" y="2"/>
                  </a:cubicBezTo>
                  <a:cubicBezTo>
                    <a:pt x="832" y="0"/>
                    <a:pt x="816" y="0"/>
                    <a:pt x="800" y="2"/>
                  </a:cubicBezTo>
                  <a:cubicBezTo>
                    <a:pt x="785" y="4"/>
                    <a:pt x="770" y="7"/>
                    <a:pt x="757" y="12"/>
                  </a:cubicBezTo>
                  <a:cubicBezTo>
                    <a:pt x="744" y="16"/>
                    <a:pt x="732" y="23"/>
                    <a:pt x="723" y="30"/>
                  </a:cubicBezTo>
                  <a:cubicBezTo>
                    <a:pt x="718" y="34"/>
                    <a:pt x="714" y="39"/>
                    <a:pt x="711" y="43"/>
                  </a:cubicBezTo>
                  <a:cubicBezTo>
                    <a:pt x="708" y="48"/>
                    <a:pt x="706" y="52"/>
                    <a:pt x="705" y="57"/>
                  </a:cubicBezTo>
                  <a:cubicBezTo>
                    <a:pt x="704" y="62"/>
                    <a:pt x="703" y="66"/>
                    <a:pt x="704" y="71"/>
                  </a:cubicBezTo>
                  <a:cubicBezTo>
                    <a:pt x="704" y="71"/>
                    <a:pt x="704" y="71"/>
                    <a:pt x="704" y="71"/>
                  </a:cubicBezTo>
                  <a:cubicBezTo>
                    <a:pt x="704" y="71"/>
                    <a:pt x="704" y="71"/>
                    <a:pt x="704" y="71"/>
                  </a:cubicBezTo>
                  <a:cubicBezTo>
                    <a:pt x="704" y="74"/>
                    <a:pt x="705" y="76"/>
                    <a:pt x="705" y="78"/>
                  </a:cubicBezTo>
                  <a:cubicBezTo>
                    <a:pt x="705" y="78"/>
                    <a:pt x="705" y="78"/>
                    <a:pt x="705" y="79"/>
                  </a:cubicBezTo>
                  <a:cubicBezTo>
                    <a:pt x="706" y="81"/>
                    <a:pt x="707" y="83"/>
                    <a:pt x="708" y="85"/>
                  </a:cubicBezTo>
                  <a:cubicBezTo>
                    <a:pt x="719" y="107"/>
                    <a:pt x="719" y="107"/>
                    <a:pt x="719" y="107"/>
                  </a:cubicBezTo>
                  <a:cubicBezTo>
                    <a:pt x="703" y="101"/>
                    <a:pt x="703" y="101"/>
                    <a:pt x="703" y="101"/>
                  </a:cubicBezTo>
                  <a:cubicBezTo>
                    <a:pt x="451" y="8"/>
                    <a:pt x="451" y="8"/>
                    <a:pt x="451" y="8"/>
                  </a:cubicBezTo>
                  <a:cubicBezTo>
                    <a:pt x="425" y="28"/>
                    <a:pt x="425" y="28"/>
                    <a:pt x="425" y="28"/>
                  </a:cubicBezTo>
                  <a:cubicBezTo>
                    <a:pt x="309" y="121"/>
                    <a:pt x="309" y="121"/>
                    <a:pt x="309" y="121"/>
                  </a:cubicBezTo>
                  <a:cubicBezTo>
                    <a:pt x="317" y="121"/>
                    <a:pt x="324" y="121"/>
                    <a:pt x="332" y="12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28" name="Freeform 144"/>
            <p:cNvSpPr>
              <a:spLocks/>
            </p:cNvSpPr>
            <p:nvPr/>
          </p:nvSpPr>
          <p:spPr bwMode="auto">
            <a:xfrm>
              <a:off x="4933" y="3198"/>
              <a:ext cx="548" cy="219"/>
            </a:xfrm>
            <a:custGeom>
              <a:avLst/>
              <a:gdLst/>
              <a:ahLst/>
              <a:cxnLst>
                <a:cxn ang="0">
                  <a:pos x="273" y="0"/>
                </a:cxn>
                <a:cxn ang="0">
                  <a:pos x="273" y="3"/>
                </a:cxn>
                <a:cxn ang="0">
                  <a:pos x="273" y="4"/>
                </a:cxn>
                <a:cxn ang="0">
                  <a:pos x="273" y="5"/>
                </a:cxn>
                <a:cxn ang="0">
                  <a:pos x="273" y="6"/>
                </a:cxn>
                <a:cxn ang="0">
                  <a:pos x="272" y="8"/>
                </a:cxn>
                <a:cxn ang="0">
                  <a:pos x="272" y="10"/>
                </a:cxn>
                <a:cxn ang="0">
                  <a:pos x="272" y="11"/>
                </a:cxn>
                <a:cxn ang="0">
                  <a:pos x="272" y="12"/>
                </a:cxn>
                <a:cxn ang="0">
                  <a:pos x="271" y="15"/>
                </a:cxn>
                <a:cxn ang="0">
                  <a:pos x="270" y="17"/>
                </a:cxn>
                <a:cxn ang="0">
                  <a:pos x="270" y="18"/>
                </a:cxn>
                <a:cxn ang="0">
                  <a:pos x="269" y="20"/>
                </a:cxn>
                <a:cxn ang="0">
                  <a:pos x="268" y="24"/>
                </a:cxn>
                <a:cxn ang="0">
                  <a:pos x="266" y="27"/>
                </a:cxn>
                <a:cxn ang="0">
                  <a:pos x="264" y="31"/>
                </a:cxn>
                <a:cxn ang="0">
                  <a:pos x="261" y="35"/>
                </a:cxn>
                <a:cxn ang="0">
                  <a:pos x="261" y="35"/>
                </a:cxn>
                <a:cxn ang="0">
                  <a:pos x="259" y="37"/>
                </a:cxn>
                <a:cxn ang="0">
                  <a:pos x="257" y="40"/>
                </a:cxn>
                <a:cxn ang="0">
                  <a:pos x="256" y="41"/>
                </a:cxn>
                <a:cxn ang="0">
                  <a:pos x="253" y="44"/>
                </a:cxn>
                <a:cxn ang="0">
                  <a:pos x="250" y="47"/>
                </a:cxn>
                <a:cxn ang="0">
                  <a:pos x="247" y="49"/>
                </a:cxn>
                <a:cxn ang="0">
                  <a:pos x="243" y="53"/>
                </a:cxn>
                <a:cxn ang="0">
                  <a:pos x="239" y="56"/>
                </a:cxn>
                <a:cxn ang="0">
                  <a:pos x="234" y="60"/>
                </a:cxn>
                <a:cxn ang="0">
                  <a:pos x="228" y="63"/>
                </a:cxn>
                <a:cxn ang="0">
                  <a:pos x="224" y="65"/>
                </a:cxn>
                <a:cxn ang="0">
                  <a:pos x="219" y="68"/>
                </a:cxn>
                <a:cxn ang="0">
                  <a:pos x="215" y="70"/>
                </a:cxn>
                <a:cxn ang="0">
                  <a:pos x="208" y="73"/>
                </a:cxn>
                <a:cxn ang="0">
                  <a:pos x="197" y="77"/>
                </a:cxn>
                <a:cxn ang="0">
                  <a:pos x="191" y="78"/>
                </a:cxn>
                <a:cxn ang="0">
                  <a:pos x="186" y="80"/>
                </a:cxn>
                <a:cxn ang="0">
                  <a:pos x="183" y="80"/>
                </a:cxn>
                <a:cxn ang="0">
                  <a:pos x="179" y="81"/>
                </a:cxn>
                <a:cxn ang="0">
                  <a:pos x="176" y="82"/>
                </a:cxn>
                <a:cxn ang="0">
                  <a:pos x="173" y="82"/>
                </a:cxn>
                <a:cxn ang="0">
                  <a:pos x="169" y="83"/>
                </a:cxn>
                <a:cxn ang="0">
                  <a:pos x="167" y="83"/>
                </a:cxn>
                <a:cxn ang="0">
                  <a:pos x="163" y="84"/>
                </a:cxn>
                <a:cxn ang="0">
                  <a:pos x="160" y="84"/>
                </a:cxn>
                <a:cxn ang="0">
                  <a:pos x="158" y="85"/>
                </a:cxn>
                <a:cxn ang="0">
                  <a:pos x="155" y="85"/>
                </a:cxn>
                <a:cxn ang="0">
                  <a:pos x="151" y="85"/>
                </a:cxn>
                <a:cxn ang="0">
                  <a:pos x="147" y="86"/>
                </a:cxn>
                <a:cxn ang="0">
                  <a:pos x="142" y="86"/>
                </a:cxn>
                <a:cxn ang="0">
                  <a:pos x="137" y="86"/>
                </a:cxn>
                <a:cxn ang="0">
                  <a:pos x="132" y="86"/>
                </a:cxn>
                <a:cxn ang="0">
                  <a:pos x="127" y="86"/>
                </a:cxn>
                <a:cxn ang="0">
                  <a:pos x="120" y="86"/>
                </a:cxn>
                <a:cxn ang="0">
                  <a:pos x="116" y="85"/>
                </a:cxn>
                <a:cxn ang="0">
                  <a:pos x="108" y="85"/>
                </a:cxn>
                <a:cxn ang="0">
                  <a:pos x="105" y="84"/>
                </a:cxn>
                <a:cxn ang="0">
                  <a:pos x="96" y="83"/>
                </a:cxn>
                <a:cxn ang="0">
                  <a:pos x="86" y="81"/>
                </a:cxn>
                <a:cxn ang="0">
                  <a:pos x="43" y="65"/>
                </a:cxn>
                <a:cxn ang="0">
                  <a:pos x="24" y="51"/>
                </a:cxn>
                <a:cxn ang="0">
                  <a:pos x="14" y="40"/>
                </a:cxn>
                <a:cxn ang="0">
                  <a:pos x="4" y="24"/>
                </a:cxn>
                <a:cxn ang="0">
                  <a:pos x="0" y="6"/>
                </a:cxn>
                <a:cxn ang="0">
                  <a:pos x="163" y="106"/>
                </a:cxn>
              </a:cxnLst>
              <a:rect l="0" t="0" r="r" b="b"/>
              <a:pathLst>
                <a:path w="273" h="108">
                  <a:moveTo>
                    <a:pt x="273" y="0"/>
                  </a:moveTo>
                  <a:cubicBezTo>
                    <a:pt x="273" y="0"/>
                    <a:pt x="273" y="0"/>
                    <a:pt x="273" y="0"/>
                  </a:cubicBezTo>
                  <a:cubicBezTo>
                    <a:pt x="273" y="0"/>
                    <a:pt x="273" y="0"/>
                    <a:pt x="273" y="0"/>
                  </a:cubicBezTo>
                  <a:cubicBezTo>
                    <a:pt x="273" y="0"/>
                    <a:pt x="273" y="0"/>
                    <a:pt x="273" y="0"/>
                  </a:cubicBezTo>
                  <a:cubicBezTo>
                    <a:pt x="273" y="0"/>
                    <a:pt x="273" y="0"/>
                    <a:pt x="273" y="0"/>
                  </a:cubicBezTo>
                  <a:cubicBezTo>
                    <a:pt x="273" y="0"/>
                    <a:pt x="273" y="0"/>
                    <a:pt x="273" y="0"/>
                  </a:cubicBezTo>
                  <a:cubicBezTo>
                    <a:pt x="273" y="1"/>
                    <a:pt x="273" y="1"/>
                    <a:pt x="273" y="1"/>
                  </a:cubicBezTo>
                  <a:cubicBezTo>
                    <a:pt x="273" y="1"/>
                    <a:pt x="273" y="1"/>
                    <a:pt x="273" y="1"/>
                  </a:cubicBezTo>
                  <a:cubicBezTo>
                    <a:pt x="273" y="1"/>
                    <a:pt x="273" y="2"/>
                    <a:pt x="273" y="2"/>
                  </a:cubicBezTo>
                  <a:cubicBezTo>
                    <a:pt x="273" y="2"/>
                    <a:pt x="273" y="2"/>
                    <a:pt x="273" y="3"/>
                  </a:cubicBezTo>
                  <a:cubicBezTo>
                    <a:pt x="273" y="3"/>
                    <a:pt x="273" y="3"/>
                    <a:pt x="273" y="3"/>
                  </a:cubicBezTo>
                  <a:cubicBezTo>
                    <a:pt x="273" y="3"/>
                    <a:pt x="273" y="3"/>
                    <a:pt x="273" y="3"/>
                  </a:cubicBezTo>
                  <a:cubicBezTo>
                    <a:pt x="273" y="3"/>
                    <a:pt x="273" y="3"/>
                    <a:pt x="273" y="3"/>
                  </a:cubicBezTo>
                  <a:cubicBezTo>
                    <a:pt x="273" y="4"/>
                    <a:pt x="273" y="4"/>
                    <a:pt x="273" y="4"/>
                  </a:cubicBezTo>
                  <a:cubicBezTo>
                    <a:pt x="273" y="4"/>
                    <a:pt x="273" y="4"/>
                    <a:pt x="273" y="4"/>
                  </a:cubicBezTo>
                  <a:cubicBezTo>
                    <a:pt x="273" y="4"/>
                    <a:pt x="273" y="4"/>
                    <a:pt x="273" y="4"/>
                  </a:cubicBezTo>
                  <a:cubicBezTo>
                    <a:pt x="273" y="4"/>
                    <a:pt x="273" y="4"/>
                    <a:pt x="273" y="4"/>
                  </a:cubicBezTo>
                  <a:cubicBezTo>
                    <a:pt x="273" y="4"/>
                    <a:pt x="273" y="4"/>
                    <a:pt x="273" y="5"/>
                  </a:cubicBezTo>
                  <a:cubicBezTo>
                    <a:pt x="273" y="5"/>
                    <a:pt x="273" y="5"/>
                    <a:pt x="273" y="5"/>
                  </a:cubicBezTo>
                  <a:cubicBezTo>
                    <a:pt x="273" y="5"/>
                    <a:pt x="273" y="5"/>
                    <a:pt x="273" y="5"/>
                  </a:cubicBezTo>
                  <a:cubicBezTo>
                    <a:pt x="273" y="5"/>
                    <a:pt x="273" y="6"/>
                    <a:pt x="273" y="6"/>
                  </a:cubicBezTo>
                  <a:cubicBezTo>
                    <a:pt x="273" y="6"/>
                    <a:pt x="273" y="6"/>
                    <a:pt x="273" y="6"/>
                  </a:cubicBezTo>
                  <a:cubicBezTo>
                    <a:pt x="273" y="6"/>
                    <a:pt x="273" y="6"/>
                    <a:pt x="273" y="6"/>
                  </a:cubicBezTo>
                  <a:cubicBezTo>
                    <a:pt x="273" y="6"/>
                    <a:pt x="273" y="6"/>
                    <a:pt x="273" y="6"/>
                  </a:cubicBezTo>
                  <a:cubicBezTo>
                    <a:pt x="273" y="6"/>
                    <a:pt x="273" y="6"/>
                    <a:pt x="273" y="6"/>
                  </a:cubicBezTo>
                  <a:cubicBezTo>
                    <a:pt x="273" y="6"/>
                    <a:pt x="273" y="6"/>
                    <a:pt x="273" y="6"/>
                  </a:cubicBezTo>
                  <a:cubicBezTo>
                    <a:pt x="273" y="7"/>
                    <a:pt x="273" y="7"/>
                    <a:pt x="273" y="7"/>
                  </a:cubicBezTo>
                  <a:cubicBezTo>
                    <a:pt x="273" y="7"/>
                    <a:pt x="273" y="7"/>
                    <a:pt x="273" y="7"/>
                  </a:cubicBezTo>
                  <a:cubicBezTo>
                    <a:pt x="272" y="7"/>
                    <a:pt x="272" y="8"/>
                    <a:pt x="272" y="8"/>
                  </a:cubicBezTo>
                  <a:cubicBezTo>
                    <a:pt x="272" y="8"/>
                    <a:pt x="272" y="8"/>
                    <a:pt x="272" y="8"/>
                  </a:cubicBezTo>
                  <a:cubicBezTo>
                    <a:pt x="272" y="8"/>
                    <a:pt x="272" y="9"/>
                    <a:pt x="272" y="9"/>
                  </a:cubicBezTo>
                  <a:cubicBezTo>
                    <a:pt x="272" y="9"/>
                    <a:pt x="272" y="9"/>
                    <a:pt x="272" y="9"/>
                  </a:cubicBezTo>
                  <a:cubicBezTo>
                    <a:pt x="272" y="9"/>
                    <a:pt x="272" y="9"/>
                    <a:pt x="272" y="9"/>
                  </a:cubicBezTo>
                  <a:cubicBezTo>
                    <a:pt x="272" y="9"/>
                    <a:pt x="272" y="9"/>
                    <a:pt x="272" y="9"/>
                  </a:cubicBezTo>
                  <a:cubicBezTo>
                    <a:pt x="272" y="9"/>
                    <a:pt x="272" y="9"/>
                    <a:pt x="272" y="10"/>
                  </a:cubicBezTo>
                  <a:cubicBezTo>
                    <a:pt x="272" y="10"/>
                    <a:pt x="272" y="10"/>
                    <a:pt x="272" y="10"/>
                  </a:cubicBezTo>
                  <a:cubicBezTo>
                    <a:pt x="272" y="10"/>
                    <a:pt x="272" y="10"/>
                    <a:pt x="272" y="10"/>
                  </a:cubicBezTo>
                  <a:cubicBezTo>
                    <a:pt x="272" y="10"/>
                    <a:pt x="272" y="10"/>
                    <a:pt x="272" y="10"/>
                  </a:cubicBezTo>
                  <a:cubicBezTo>
                    <a:pt x="272" y="11"/>
                    <a:pt x="272" y="11"/>
                    <a:pt x="272" y="11"/>
                  </a:cubicBezTo>
                  <a:cubicBezTo>
                    <a:pt x="272" y="11"/>
                    <a:pt x="272" y="11"/>
                    <a:pt x="272" y="11"/>
                  </a:cubicBezTo>
                  <a:cubicBezTo>
                    <a:pt x="272" y="11"/>
                    <a:pt x="272" y="11"/>
                    <a:pt x="272" y="11"/>
                  </a:cubicBezTo>
                  <a:cubicBezTo>
                    <a:pt x="272" y="11"/>
                    <a:pt x="272" y="11"/>
                    <a:pt x="272" y="11"/>
                  </a:cubicBezTo>
                  <a:cubicBezTo>
                    <a:pt x="272" y="12"/>
                    <a:pt x="272" y="12"/>
                    <a:pt x="272" y="12"/>
                  </a:cubicBezTo>
                  <a:cubicBezTo>
                    <a:pt x="272" y="12"/>
                    <a:pt x="272" y="12"/>
                    <a:pt x="272" y="12"/>
                  </a:cubicBezTo>
                  <a:cubicBezTo>
                    <a:pt x="272" y="12"/>
                    <a:pt x="272" y="12"/>
                    <a:pt x="272" y="12"/>
                  </a:cubicBezTo>
                  <a:cubicBezTo>
                    <a:pt x="271" y="13"/>
                    <a:pt x="271" y="13"/>
                    <a:pt x="271" y="13"/>
                  </a:cubicBezTo>
                  <a:cubicBezTo>
                    <a:pt x="271" y="13"/>
                    <a:pt x="271" y="13"/>
                    <a:pt x="271" y="14"/>
                  </a:cubicBezTo>
                  <a:cubicBezTo>
                    <a:pt x="271" y="14"/>
                    <a:pt x="271" y="14"/>
                    <a:pt x="271" y="14"/>
                  </a:cubicBezTo>
                  <a:cubicBezTo>
                    <a:pt x="271" y="14"/>
                    <a:pt x="271" y="15"/>
                    <a:pt x="271" y="15"/>
                  </a:cubicBezTo>
                  <a:cubicBezTo>
                    <a:pt x="271" y="15"/>
                    <a:pt x="271" y="15"/>
                    <a:pt x="271" y="15"/>
                  </a:cubicBezTo>
                  <a:cubicBezTo>
                    <a:pt x="271" y="15"/>
                    <a:pt x="271" y="15"/>
                    <a:pt x="271" y="15"/>
                  </a:cubicBezTo>
                  <a:cubicBezTo>
                    <a:pt x="271" y="15"/>
                    <a:pt x="271" y="16"/>
                    <a:pt x="271" y="16"/>
                  </a:cubicBezTo>
                  <a:cubicBezTo>
                    <a:pt x="271" y="16"/>
                    <a:pt x="271" y="16"/>
                    <a:pt x="271" y="16"/>
                  </a:cubicBezTo>
                  <a:cubicBezTo>
                    <a:pt x="271" y="16"/>
                    <a:pt x="271" y="16"/>
                    <a:pt x="271" y="16"/>
                  </a:cubicBezTo>
                  <a:cubicBezTo>
                    <a:pt x="271" y="16"/>
                    <a:pt x="270" y="16"/>
                    <a:pt x="270" y="17"/>
                  </a:cubicBezTo>
                  <a:cubicBezTo>
                    <a:pt x="270" y="17"/>
                    <a:pt x="270" y="17"/>
                    <a:pt x="270" y="17"/>
                  </a:cubicBezTo>
                  <a:cubicBezTo>
                    <a:pt x="270" y="17"/>
                    <a:pt x="270" y="17"/>
                    <a:pt x="270" y="17"/>
                  </a:cubicBezTo>
                  <a:cubicBezTo>
                    <a:pt x="270" y="17"/>
                    <a:pt x="270" y="17"/>
                    <a:pt x="270" y="17"/>
                  </a:cubicBezTo>
                  <a:cubicBezTo>
                    <a:pt x="270" y="18"/>
                    <a:pt x="270" y="18"/>
                    <a:pt x="270" y="18"/>
                  </a:cubicBezTo>
                  <a:cubicBezTo>
                    <a:pt x="270" y="18"/>
                    <a:pt x="270" y="18"/>
                    <a:pt x="270" y="18"/>
                  </a:cubicBezTo>
                  <a:cubicBezTo>
                    <a:pt x="270" y="18"/>
                    <a:pt x="270" y="18"/>
                    <a:pt x="270" y="18"/>
                  </a:cubicBezTo>
                  <a:cubicBezTo>
                    <a:pt x="270" y="19"/>
                    <a:pt x="270" y="19"/>
                    <a:pt x="270" y="19"/>
                  </a:cubicBezTo>
                  <a:cubicBezTo>
                    <a:pt x="270" y="19"/>
                    <a:pt x="270" y="19"/>
                    <a:pt x="270" y="19"/>
                  </a:cubicBezTo>
                  <a:cubicBezTo>
                    <a:pt x="269" y="19"/>
                    <a:pt x="269" y="20"/>
                    <a:pt x="269" y="20"/>
                  </a:cubicBezTo>
                  <a:cubicBezTo>
                    <a:pt x="269" y="20"/>
                    <a:pt x="269" y="20"/>
                    <a:pt x="269" y="20"/>
                  </a:cubicBezTo>
                  <a:cubicBezTo>
                    <a:pt x="269" y="20"/>
                    <a:pt x="269" y="21"/>
                    <a:pt x="269" y="21"/>
                  </a:cubicBezTo>
                  <a:cubicBezTo>
                    <a:pt x="269" y="21"/>
                    <a:pt x="269" y="21"/>
                    <a:pt x="269" y="21"/>
                  </a:cubicBezTo>
                  <a:cubicBezTo>
                    <a:pt x="269" y="21"/>
                    <a:pt x="269" y="21"/>
                    <a:pt x="269" y="22"/>
                  </a:cubicBezTo>
                  <a:cubicBezTo>
                    <a:pt x="268" y="22"/>
                    <a:pt x="268" y="22"/>
                    <a:pt x="268" y="23"/>
                  </a:cubicBezTo>
                  <a:cubicBezTo>
                    <a:pt x="268" y="23"/>
                    <a:pt x="268" y="23"/>
                    <a:pt x="268" y="24"/>
                  </a:cubicBezTo>
                  <a:cubicBezTo>
                    <a:pt x="268" y="24"/>
                    <a:pt x="267" y="24"/>
                    <a:pt x="267" y="24"/>
                  </a:cubicBezTo>
                  <a:cubicBezTo>
                    <a:pt x="267" y="25"/>
                    <a:pt x="267" y="25"/>
                    <a:pt x="267" y="25"/>
                  </a:cubicBezTo>
                  <a:cubicBezTo>
                    <a:pt x="267" y="26"/>
                    <a:pt x="266" y="26"/>
                    <a:pt x="266" y="26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66" y="27"/>
                    <a:pt x="266" y="27"/>
                    <a:pt x="266" y="28"/>
                  </a:cubicBezTo>
                  <a:cubicBezTo>
                    <a:pt x="265" y="28"/>
                    <a:pt x="265" y="28"/>
                    <a:pt x="265" y="29"/>
                  </a:cubicBezTo>
                  <a:cubicBezTo>
                    <a:pt x="265" y="29"/>
                    <a:pt x="265" y="29"/>
                    <a:pt x="264" y="30"/>
                  </a:cubicBezTo>
                  <a:cubicBezTo>
                    <a:pt x="264" y="30"/>
                    <a:pt x="264" y="30"/>
                    <a:pt x="264" y="31"/>
                  </a:cubicBezTo>
                  <a:cubicBezTo>
                    <a:pt x="263" y="31"/>
                    <a:pt x="263" y="32"/>
                    <a:pt x="263" y="32"/>
                  </a:cubicBezTo>
                  <a:cubicBezTo>
                    <a:pt x="262" y="33"/>
                    <a:pt x="262" y="33"/>
                    <a:pt x="262" y="33"/>
                  </a:cubicBezTo>
                  <a:cubicBezTo>
                    <a:pt x="262" y="34"/>
                    <a:pt x="261" y="34"/>
                    <a:pt x="261" y="35"/>
                  </a:cubicBezTo>
                  <a:cubicBezTo>
                    <a:pt x="261" y="35"/>
                    <a:pt x="261" y="35"/>
                    <a:pt x="261" y="35"/>
                  </a:cubicBezTo>
                  <a:cubicBezTo>
                    <a:pt x="261" y="35"/>
                    <a:pt x="261" y="35"/>
                    <a:pt x="261" y="35"/>
                  </a:cubicBezTo>
                  <a:cubicBezTo>
                    <a:pt x="261" y="35"/>
                    <a:pt x="261" y="35"/>
                    <a:pt x="261" y="35"/>
                  </a:cubicBezTo>
                  <a:cubicBezTo>
                    <a:pt x="261" y="35"/>
                    <a:pt x="261" y="35"/>
                    <a:pt x="261" y="35"/>
                  </a:cubicBezTo>
                  <a:cubicBezTo>
                    <a:pt x="261" y="35"/>
                    <a:pt x="261" y="35"/>
                    <a:pt x="261" y="35"/>
                  </a:cubicBezTo>
                  <a:cubicBezTo>
                    <a:pt x="261" y="35"/>
                    <a:pt x="261" y="34"/>
                    <a:pt x="261" y="34"/>
                  </a:cubicBezTo>
                  <a:cubicBezTo>
                    <a:pt x="261" y="35"/>
                    <a:pt x="261" y="35"/>
                    <a:pt x="261" y="35"/>
                  </a:cubicBezTo>
                  <a:cubicBezTo>
                    <a:pt x="260" y="36"/>
                    <a:pt x="260" y="36"/>
                    <a:pt x="260" y="36"/>
                  </a:cubicBezTo>
                  <a:cubicBezTo>
                    <a:pt x="260" y="36"/>
                    <a:pt x="260" y="36"/>
                    <a:pt x="260" y="36"/>
                  </a:cubicBezTo>
                  <a:cubicBezTo>
                    <a:pt x="260" y="36"/>
                    <a:pt x="260" y="37"/>
                    <a:pt x="259" y="37"/>
                  </a:cubicBezTo>
                  <a:cubicBezTo>
                    <a:pt x="259" y="37"/>
                    <a:pt x="259" y="37"/>
                    <a:pt x="259" y="37"/>
                  </a:cubicBezTo>
                  <a:cubicBezTo>
                    <a:pt x="259" y="37"/>
                    <a:pt x="259" y="37"/>
                    <a:pt x="259" y="37"/>
                  </a:cubicBezTo>
                  <a:cubicBezTo>
                    <a:pt x="259" y="37"/>
                    <a:pt x="259" y="37"/>
                    <a:pt x="259" y="38"/>
                  </a:cubicBezTo>
                  <a:cubicBezTo>
                    <a:pt x="259" y="38"/>
                    <a:pt x="258" y="38"/>
                    <a:pt x="258" y="38"/>
                  </a:cubicBezTo>
                  <a:cubicBezTo>
                    <a:pt x="258" y="38"/>
                    <a:pt x="258" y="39"/>
                    <a:pt x="258" y="39"/>
                  </a:cubicBezTo>
                  <a:cubicBezTo>
                    <a:pt x="258" y="39"/>
                    <a:pt x="258" y="39"/>
                    <a:pt x="257" y="39"/>
                  </a:cubicBezTo>
                  <a:cubicBezTo>
                    <a:pt x="257" y="39"/>
                    <a:pt x="257" y="39"/>
                    <a:pt x="257" y="40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6" y="40"/>
                    <a:pt x="256" y="41"/>
                    <a:pt x="256" y="41"/>
                  </a:cubicBezTo>
                  <a:cubicBezTo>
                    <a:pt x="256" y="41"/>
                    <a:pt x="256" y="41"/>
                    <a:pt x="256" y="41"/>
                  </a:cubicBezTo>
                  <a:cubicBezTo>
                    <a:pt x="256" y="41"/>
                    <a:pt x="256" y="41"/>
                    <a:pt x="256" y="41"/>
                  </a:cubicBezTo>
                  <a:cubicBezTo>
                    <a:pt x="256" y="41"/>
                    <a:pt x="256" y="41"/>
                    <a:pt x="256" y="41"/>
                  </a:cubicBezTo>
                  <a:cubicBezTo>
                    <a:pt x="255" y="42"/>
                    <a:pt x="255" y="42"/>
                    <a:pt x="255" y="42"/>
                  </a:cubicBezTo>
                  <a:cubicBezTo>
                    <a:pt x="254" y="43"/>
                    <a:pt x="254" y="43"/>
                    <a:pt x="254" y="43"/>
                  </a:cubicBezTo>
                  <a:cubicBezTo>
                    <a:pt x="254" y="43"/>
                    <a:pt x="254" y="44"/>
                    <a:pt x="253" y="44"/>
                  </a:cubicBezTo>
                  <a:cubicBezTo>
                    <a:pt x="253" y="44"/>
                    <a:pt x="253" y="44"/>
                    <a:pt x="253" y="44"/>
                  </a:cubicBezTo>
                  <a:cubicBezTo>
                    <a:pt x="253" y="44"/>
                    <a:pt x="253" y="44"/>
                    <a:pt x="253" y="44"/>
                  </a:cubicBezTo>
                  <a:cubicBezTo>
                    <a:pt x="253" y="45"/>
                    <a:pt x="252" y="45"/>
                    <a:pt x="252" y="45"/>
                  </a:cubicBezTo>
                  <a:cubicBezTo>
                    <a:pt x="252" y="45"/>
                    <a:pt x="252" y="45"/>
                    <a:pt x="252" y="45"/>
                  </a:cubicBezTo>
                  <a:cubicBezTo>
                    <a:pt x="252" y="45"/>
                    <a:pt x="252" y="46"/>
                    <a:pt x="251" y="46"/>
                  </a:cubicBezTo>
                  <a:cubicBezTo>
                    <a:pt x="251" y="46"/>
                    <a:pt x="250" y="47"/>
                    <a:pt x="250" y="47"/>
                  </a:cubicBezTo>
                  <a:cubicBezTo>
                    <a:pt x="250" y="47"/>
                    <a:pt x="249" y="48"/>
                    <a:pt x="249" y="48"/>
                  </a:cubicBezTo>
                  <a:cubicBezTo>
                    <a:pt x="249" y="48"/>
                    <a:pt x="249" y="48"/>
                    <a:pt x="249" y="48"/>
                  </a:cubicBezTo>
                  <a:cubicBezTo>
                    <a:pt x="249" y="48"/>
                    <a:pt x="248" y="49"/>
                    <a:pt x="248" y="49"/>
                  </a:cubicBezTo>
                  <a:cubicBezTo>
                    <a:pt x="248" y="49"/>
                    <a:pt x="248" y="49"/>
                    <a:pt x="248" y="49"/>
                  </a:cubicBezTo>
                  <a:cubicBezTo>
                    <a:pt x="248" y="49"/>
                    <a:pt x="247" y="49"/>
                    <a:pt x="247" y="49"/>
                  </a:cubicBezTo>
                  <a:cubicBezTo>
                    <a:pt x="247" y="50"/>
                    <a:pt x="247" y="50"/>
                    <a:pt x="247" y="50"/>
                  </a:cubicBezTo>
                  <a:cubicBezTo>
                    <a:pt x="247" y="50"/>
                    <a:pt x="247" y="50"/>
                    <a:pt x="247" y="50"/>
                  </a:cubicBezTo>
                  <a:cubicBezTo>
                    <a:pt x="246" y="50"/>
                    <a:pt x="246" y="51"/>
                    <a:pt x="245" y="51"/>
                  </a:cubicBezTo>
                  <a:cubicBezTo>
                    <a:pt x="245" y="51"/>
                    <a:pt x="245" y="52"/>
                    <a:pt x="244" y="52"/>
                  </a:cubicBezTo>
                  <a:cubicBezTo>
                    <a:pt x="244" y="52"/>
                    <a:pt x="243" y="53"/>
                    <a:pt x="243" y="53"/>
                  </a:cubicBezTo>
                  <a:cubicBezTo>
                    <a:pt x="242" y="54"/>
                    <a:pt x="242" y="54"/>
                    <a:pt x="241" y="54"/>
                  </a:cubicBezTo>
                  <a:cubicBezTo>
                    <a:pt x="241" y="55"/>
                    <a:pt x="241" y="55"/>
                    <a:pt x="240" y="55"/>
                  </a:cubicBezTo>
                  <a:cubicBezTo>
                    <a:pt x="240" y="55"/>
                    <a:pt x="240" y="56"/>
                    <a:pt x="239" y="56"/>
                  </a:cubicBezTo>
                  <a:cubicBezTo>
                    <a:pt x="239" y="56"/>
                    <a:pt x="239" y="56"/>
                    <a:pt x="239" y="56"/>
                  </a:cubicBezTo>
                  <a:cubicBezTo>
                    <a:pt x="239" y="56"/>
                    <a:pt x="239" y="56"/>
                    <a:pt x="239" y="56"/>
                  </a:cubicBezTo>
                  <a:cubicBezTo>
                    <a:pt x="239" y="56"/>
                    <a:pt x="238" y="56"/>
                    <a:pt x="238" y="57"/>
                  </a:cubicBezTo>
                  <a:cubicBezTo>
                    <a:pt x="238" y="57"/>
                    <a:pt x="237" y="57"/>
                    <a:pt x="237" y="58"/>
                  </a:cubicBezTo>
                  <a:cubicBezTo>
                    <a:pt x="236" y="58"/>
                    <a:pt x="236" y="58"/>
                    <a:pt x="236" y="58"/>
                  </a:cubicBezTo>
                  <a:cubicBezTo>
                    <a:pt x="235" y="59"/>
                    <a:pt x="235" y="59"/>
                    <a:pt x="235" y="59"/>
                  </a:cubicBezTo>
                  <a:cubicBezTo>
                    <a:pt x="234" y="59"/>
                    <a:pt x="234" y="59"/>
                    <a:pt x="234" y="60"/>
                  </a:cubicBezTo>
                  <a:cubicBezTo>
                    <a:pt x="233" y="60"/>
                    <a:pt x="233" y="60"/>
                    <a:pt x="232" y="60"/>
                  </a:cubicBezTo>
                  <a:cubicBezTo>
                    <a:pt x="232" y="61"/>
                    <a:pt x="232" y="61"/>
                    <a:pt x="231" y="61"/>
                  </a:cubicBezTo>
                  <a:cubicBezTo>
                    <a:pt x="231" y="61"/>
                    <a:pt x="231" y="61"/>
                    <a:pt x="230" y="62"/>
                  </a:cubicBezTo>
                  <a:cubicBezTo>
                    <a:pt x="230" y="62"/>
                    <a:pt x="230" y="62"/>
                    <a:pt x="229" y="62"/>
                  </a:cubicBezTo>
                  <a:cubicBezTo>
                    <a:pt x="229" y="62"/>
                    <a:pt x="229" y="63"/>
                    <a:pt x="228" y="63"/>
                  </a:cubicBezTo>
                  <a:cubicBezTo>
                    <a:pt x="228" y="63"/>
                    <a:pt x="228" y="63"/>
                    <a:pt x="228" y="63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6" y="64"/>
                    <a:pt x="226" y="64"/>
                    <a:pt x="226" y="64"/>
                  </a:cubicBezTo>
                  <a:cubicBezTo>
                    <a:pt x="225" y="65"/>
                    <a:pt x="225" y="65"/>
                    <a:pt x="224" y="65"/>
                  </a:cubicBezTo>
                  <a:cubicBezTo>
                    <a:pt x="224" y="65"/>
                    <a:pt x="224" y="65"/>
                    <a:pt x="224" y="65"/>
                  </a:cubicBezTo>
                  <a:cubicBezTo>
                    <a:pt x="223" y="66"/>
                    <a:pt x="223" y="66"/>
                    <a:pt x="223" y="66"/>
                  </a:cubicBezTo>
                  <a:cubicBezTo>
                    <a:pt x="222" y="66"/>
                    <a:pt x="222" y="66"/>
                    <a:pt x="222" y="67"/>
                  </a:cubicBezTo>
                  <a:cubicBezTo>
                    <a:pt x="221" y="67"/>
                    <a:pt x="221" y="67"/>
                    <a:pt x="220" y="67"/>
                  </a:cubicBezTo>
                  <a:cubicBezTo>
                    <a:pt x="220" y="67"/>
                    <a:pt x="220" y="67"/>
                    <a:pt x="219" y="68"/>
                  </a:cubicBezTo>
                  <a:cubicBezTo>
                    <a:pt x="219" y="68"/>
                    <a:pt x="219" y="68"/>
                    <a:pt x="219" y="68"/>
                  </a:cubicBezTo>
                  <a:cubicBezTo>
                    <a:pt x="219" y="68"/>
                    <a:pt x="219" y="68"/>
                    <a:pt x="219" y="68"/>
                  </a:cubicBezTo>
                  <a:cubicBezTo>
                    <a:pt x="219" y="68"/>
                    <a:pt x="219" y="68"/>
                    <a:pt x="218" y="68"/>
                  </a:cubicBezTo>
                  <a:cubicBezTo>
                    <a:pt x="218" y="68"/>
                    <a:pt x="218" y="68"/>
                    <a:pt x="217" y="69"/>
                  </a:cubicBezTo>
                  <a:cubicBezTo>
                    <a:pt x="217" y="69"/>
                    <a:pt x="217" y="69"/>
                    <a:pt x="216" y="69"/>
                  </a:cubicBezTo>
                  <a:cubicBezTo>
                    <a:pt x="216" y="69"/>
                    <a:pt x="215" y="70"/>
                    <a:pt x="215" y="70"/>
                  </a:cubicBezTo>
                  <a:cubicBezTo>
                    <a:pt x="214" y="70"/>
                    <a:pt x="214" y="70"/>
                    <a:pt x="213" y="70"/>
                  </a:cubicBezTo>
                  <a:cubicBezTo>
                    <a:pt x="213" y="71"/>
                    <a:pt x="212" y="71"/>
                    <a:pt x="212" y="71"/>
                  </a:cubicBezTo>
                  <a:cubicBezTo>
                    <a:pt x="211" y="71"/>
                    <a:pt x="211" y="71"/>
                    <a:pt x="210" y="72"/>
                  </a:cubicBezTo>
                  <a:cubicBezTo>
                    <a:pt x="210" y="72"/>
                    <a:pt x="209" y="72"/>
                    <a:pt x="208" y="72"/>
                  </a:cubicBezTo>
                  <a:cubicBezTo>
                    <a:pt x="208" y="72"/>
                    <a:pt x="208" y="73"/>
                    <a:pt x="208" y="73"/>
                  </a:cubicBezTo>
                  <a:cubicBezTo>
                    <a:pt x="208" y="73"/>
                    <a:pt x="208" y="73"/>
                    <a:pt x="208" y="73"/>
                  </a:cubicBezTo>
                  <a:cubicBezTo>
                    <a:pt x="207" y="73"/>
                    <a:pt x="207" y="73"/>
                    <a:pt x="207" y="73"/>
                  </a:cubicBezTo>
                  <a:cubicBezTo>
                    <a:pt x="205" y="74"/>
                    <a:pt x="204" y="74"/>
                    <a:pt x="203" y="74"/>
                  </a:cubicBezTo>
                  <a:cubicBezTo>
                    <a:pt x="202" y="75"/>
                    <a:pt x="201" y="75"/>
                    <a:pt x="199" y="76"/>
                  </a:cubicBezTo>
                  <a:cubicBezTo>
                    <a:pt x="198" y="76"/>
                    <a:pt x="197" y="76"/>
                    <a:pt x="197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196" y="77"/>
                    <a:pt x="196" y="77"/>
                    <a:pt x="195" y="77"/>
                  </a:cubicBezTo>
                  <a:cubicBezTo>
                    <a:pt x="195" y="77"/>
                    <a:pt x="194" y="77"/>
                    <a:pt x="194" y="77"/>
                  </a:cubicBezTo>
                  <a:cubicBezTo>
                    <a:pt x="193" y="78"/>
                    <a:pt x="193" y="78"/>
                    <a:pt x="192" y="78"/>
                  </a:cubicBezTo>
                  <a:cubicBezTo>
                    <a:pt x="192" y="78"/>
                    <a:pt x="191" y="78"/>
                    <a:pt x="191" y="78"/>
                  </a:cubicBezTo>
                  <a:cubicBezTo>
                    <a:pt x="190" y="78"/>
                    <a:pt x="190" y="79"/>
                    <a:pt x="189" y="79"/>
                  </a:cubicBezTo>
                  <a:cubicBezTo>
                    <a:pt x="189" y="79"/>
                    <a:pt x="189" y="79"/>
                    <a:pt x="188" y="79"/>
                  </a:cubicBezTo>
                  <a:cubicBezTo>
                    <a:pt x="188" y="79"/>
                    <a:pt x="188" y="79"/>
                    <a:pt x="188" y="79"/>
                  </a:cubicBezTo>
                  <a:cubicBezTo>
                    <a:pt x="187" y="79"/>
                    <a:pt x="187" y="79"/>
                    <a:pt x="187" y="79"/>
                  </a:cubicBezTo>
                  <a:cubicBezTo>
                    <a:pt x="186" y="79"/>
                    <a:pt x="186" y="80"/>
                    <a:pt x="186" y="80"/>
                  </a:cubicBezTo>
                  <a:cubicBezTo>
                    <a:pt x="186" y="80"/>
                    <a:pt x="185" y="80"/>
                    <a:pt x="185" y="80"/>
                  </a:cubicBezTo>
                  <a:cubicBezTo>
                    <a:pt x="185" y="80"/>
                    <a:pt x="185" y="80"/>
                    <a:pt x="184" y="80"/>
                  </a:cubicBezTo>
                  <a:cubicBezTo>
                    <a:pt x="184" y="80"/>
                    <a:pt x="184" y="80"/>
                    <a:pt x="184" y="80"/>
                  </a:cubicBezTo>
                  <a:cubicBezTo>
                    <a:pt x="184" y="80"/>
                    <a:pt x="184" y="80"/>
                    <a:pt x="184" y="80"/>
                  </a:cubicBezTo>
                  <a:cubicBezTo>
                    <a:pt x="184" y="80"/>
                    <a:pt x="184" y="80"/>
                    <a:pt x="183" y="80"/>
                  </a:cubicBezTo>
                  <a:cubicBezTo>
                    <a:pt x="183" y="80"/>
                    <a:pt x="183" y="80"/>
                    <a:pt x="183" y="80"/>
                  </a:cubicBezTo>
                  <a:cubicBezTo>
                    <a:pt x="182" y="80"/>
                    <a:pt x="182" y="81"/>
                    <a:pt x="182" y="81"/>
                  </a:cubicBezTo>
                  <a:cubicBezTo>
                    <a:pt x="182" y="81"/>
                    <a:pt x="181" y="81"/>
                    <a:pt x="181" y="81"/>
                  </a:cubicBezTo>
                  <a:cubicBezTo>
                    <a:pt x="181" y="81"/>
                    <a:pt x="180" y="81"/>
                    <a:pt x="180" y="81"/>
                  </a:cubicBezTo>
                  <a:cubicBezTo>
                    <a:pt x="180" y="81"/>
                    <a:pt x="180" y="81"/>
                    <a:pt x="179" y="81"/>
                  </a:cubicBezTo>
                  <a:cubicBezTo>
                    <a:pt x="179" y="81"/>
                    <a:pt x="179" y="81"/>
                    <a:pt x="179" y="81"/>
                  </a:cubicBezTo>
                  <a:cubicBezTo>
                    <a:pt x="178" y="81"/>
                    <a:pt x="178" y="81"/>
                    <a:pt x="178" y="81"/>
                  </a:cubicBezTo>
                  <a:cubicBezTo>
                    <a:pt x="178" y="81"/>
                    <a:pt x="178" y="82"/>
                    <a:pt x="177" y="82"/>
                  </a:cubicBezTo>
                  <a:cubicBezTo>
                    <a:pt x="177" y="82"/>
                    <a:pt x="177" y="82"/>
                    <a:pt x="177" y="82"/>
                  </a:cubicBezTo>
                  <a:cubicBezTo>
                    <a:pt x="176" y="82"/>
                    <a:pt x="176" y="82"/>
                    <a:pt x="176" y="82"/>
                  </a:cubicBezTo>
                  <a:cubicBezTo>
                    <a:pt x="176" y="82"/>
                    <a:pt x="176" y="82"/>
                    <a:pt x="175" y="82"/>
                  </a:cubicBezTo>
                  <a:cubicBezTo>
                    <a:pt x="175" y="82"/>
                    <a:pt x="175" y="82"/>
                    <a:pt x="175" y="82"/>
                  </a:cubicBezTo>
                  <a:cubicBezTo>
                    <a:pt x="174" y="82"/>
                    <a:pt x="174" y="82"/>
                    <a:pt x="174" y="82"/>
                  </a:cubicBezTo>
                  <a:cubicBezTo>
                    <a:pt x="174" y="82"/>
                    <a:pt x="174" y="82"/>
                    <a:pt x="173" y="82"/>
                  </a:cubicBezTo>
                  <a:cubicBezTo>
                    <a:pt x="173" y="82"/>
                    <a:pt x="173" y="82"/>
                    <a:pt x="173" y="82"/>
                  </a:cubicBezTo>
                  <a:cubicBezTo>
                    <a:pt x="172" y="83"/>
                    <a:pt x="172" y="83"/>
                    <a:pt x="172" y="83"/>
                  </a:cubicBezTo>
                  <a:cubicBezTo>
                    <a:pt x="172" y="83"/>
                    <a:pt x="172" y="83"/>
                    <a:pt x="171" y="83"/>
                  </a:cubicBezTo>
                  <a:cubicBezTo>
                    <a:pt x="171" y="83"/>
                    <a:pt x="171" y="83"/>
                    <a:pt x="171" y="83"/>
                  </a:cubicBezTo>
                  <a:cubicBezTo>
                    <a:pt x="170" y="83"/>
                    <a:pt x="170" y="83"/>
                    <a:pt x="170" y="83"/>
                  </a:cubicBezTo>
                  <a:cubicBezTo>
                    <a:pt x="170" y="83"/>
                    <a:pt x="170" y="83"/>
                    <a:pt x="169" y="83"/>
                  </a:cubicBezTo>
                  <a:cubicBezTo>
                    <a:pt x="169" y="83"/>
                    <a:pt x="169" y="83"/>
                    <a:pt x="169" y="83"/>
                  </a:cubicBezTo>
                  <a:cubicBezTo>
                    <a:pt x="169" y="83"/>
                    <a:pt x="169" y="83"/>
                    <a:pt x="169" y="83"/>
                  </a:cubicBezTo>
                  <a:cubicBezTo>
                    <a:pt x="168" y="83"/>
                    <a:pt x="168" y="83"/>
                    <a:pt x="168" y="83"/>
                  </a:cubicBezTo>
                  <a:cubicBezTo>
                    <a:pt x="168" y="83"/>
                    <a:pt x="168" y="83"/>
                    <a:pt x="167" y="83"/>
                  </a:cubicBezTo>
                  <a:cubicBezTo>
                    <a:pt x="167" y="83"/>
                    <a:pt x="167" y="83"/>
                    <a:pt x="167" y="83"/>
                  </a:cubicBezTo>
                  <a:cubicBezTo>
                    <a:pt x="166" y="84"/>
                    <a:pt x="166" y="84"/>
                    <a:pt x="166" y="84"/>
                  </a:cubicBezTo>
                  <a:cubicBezTo>
                    <a:pt x="166" y="84"/>
                    <a:pt x="166" y="84"/>
                    <a:pt x="165" y="84"/>
                  </a:cubicBezTo>
                  <a:cubicBezTo>
                    <a:pt x="165" y="84"/>
                    <a:pt x="165" y="84"/>
                    <a:pt x="165" y="84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164" y="84"/>
                    <a:pt x="164" y="84"/>
                    <a:pt x="163" y="84"/>
                  </a:cubicBezTo>
                  <a:cubicBezTo>
                    <a:pt x="163" y="84"/>
                    <a:pt x="163" y="84"/>
                    <a:pt x="163" y="84"/>
                  </a:cubicBezTo>
                  <a:cubicBezTo>
                    <a:pt x="162" y="84"/>
                    <a:pt x="162" y="84"/>
                    <a:pt x="162" y="84"/>
                  </a:cubicBezTo>
                  <a:cubicBezTo>
                    <a:pt x="162" y="84"/>
                    <a:pt x="162" y="84"/>
                    <a:pt x="161" y="84"/>
                  </a:cubicBezTo>
                  <a:cubicBezTo>
                    <a:pt x="161" y="84"/>
                    <a:pt x="161" y="84"/>
                    <a:pt x="161" y="84"/>
                  </a:cubicBezTo>
                  <a:cubicBezTo>
                    <a:pt x="160" y="84"/>
                    <a:pt x="160" y="84"/>
                    <a:pt x="160" y="84"/>
                  </a:cubicBezTo>
                  <a:cubicBezTo>
                    <a:pt x="160" y="84"/>
                    <a:pt x="159" y="84"/>
                    <a:pt x="159" y="84"/>
                  </a:cubicBezTo>
                  <a:cubicBezTo>
                    <a:pt x="159" y="85"/>
                    <a:pt x="159" y="85"/>
                    <a:pt x="159" y="85"/>
                  </a:cubicBezTo>
                  <a:cubicBezTo>
                    <a:pt x="158" y="85"/>
                    <a:pt x="158" y="85"/>
                    <a:pt x="158" y="85"/>
                  </a:cubicBezTo>
                  <a:cubicBezTo>
                    <a:pt x="158" y="85"/>
                    <a:pt x="158" y="85"/>
                    <a:pt x="158" y="85"/>
                  </a:cubicBezTo>
                  <a:cubicBezTo>
                    <a:pt x="158" y="85"/>
                    <a:pt x="158" y="85"/>
                    <a:pt x="158" y="85"/>
                  </a:cubicBezTo>
                  <a:cubicBezTo>
                    <a:pt x="158" y="85"/>
                    <a:pt x="158" y="85"/>
                    <a:pt x="158" y="85"/>
                  </a:cubicBezTo>
                  <a:cubicBezTo>
                    <a:pt x="158" y="85"/>
                    <a:pt x="157" y="85"/>
                    <a:pt x="157" y="85"/>
                  </a:cubicBezTo>
                  <a:cubicBezTo>
                    <a:pt x="157" y="85"/>
                    <a:pt x="157" y="85"/>
                    <a:pt x="156" y="85"/>
                  </a:cubicBezTo>
                  <a:cubicBezTo>
                    <a:pt x="156" y="85"/>
                    <a:pt x="156" y="85"/>
                    <a:pt x="156" y="85"/>
                  </a:cubicBezTo>
                  <a:cubicBezTo>
                    <a:pt x="155" y="85"/>
                    <a:pt x="155" y="85"/>
                    <a:pt x="155" y="85"/>
                  </a:cubicBezTo>
                  <a:cubicBezTo>
                    <a:pt x="155" y="85"/>
                    <a:pt x="154" y="85"/>
                    <a:pt x="154" y="85"/>
                  </a:cubicBezTo>
                  <a:cubicBezTo>
                    <a:pt x="154" y="85"/>
                    <a:pt x="154" y="85"/>
                    <a:pt x="153" y="85"/>
                  </a:cubicBezTo>
                  <a:cubicBezTo>
                    <a:pt x="153" y="85"/>
                    <a:pt x="153" y="85"/>
                    <a:pt x="153" y="85"/>
                  </a:cubicBezTo>
                  <a:cubicBezTo>
                    <a:pt x="152" y="85"/>
                    <a:pt x="152" y="85"/>
                    <a:pt x="152" y="85"/>
                  </a:cubicBezTo>
                  <a:cubicBezTo>
                    <a:pt x="151" y="85"/>
                    <a:pt x="151" y="85"/>
                    <a:pt x="151" y="85"/>
                  </a:cubicBezTo>
                  <a:cubicBezTo>
                    <a:pt x="151" y="85"/>
                    <a:pt x="150" y="85"/>
                    <a:pt x="150" y="85"/>
                  </a:cubicBezTo>
                  <a:cubicBezTo>
                    <a:pt x="150" y="85"/>
                    <a:pt x="150" y="85"/>
                    <a:pt x="149" y="85"/>
                  </a:cubicBezTo>
                  <a:cubicBezTo>
                    <a:pt x="149" y="85"/>
                    <a:pt x="149" y="85"/>
                    <a:pt x="149" y="85"/>
                  </a:cubicBezTo>
                  <a:cubicBezTo>
                    <a:pt x="148" y="85"/>
                    <a:pt x="148" y="86"/>
                    <a:pt x="148" y="86"/>
                  </a:cubicBezTo>
                  <a:cubicBezTo>
                    <a:pt x="147" y="86"/>
                    <a:pt x="147" y="86"/>
                    <a:pt x="147" y="86"/>
                  </a:cubicBezTo>
                  <a:cubicBezTo>
                    <a:pt x="147" y="86"/>
                    <a:pt x="146" y="86"/>
                    <a:pt x="146" y="86"/>
                  </a:cubicBezTo>
                  <a:cubicBezTo>
                    <a:pt x="146" y="86"/>
                    <a:pt x="145" y="86"/>
                    <a:pt x="145" y="86"/>
                  </a:cubicBezTo>
                  <a:cubicBezTo>
                    <a:pt x="145" y="86"/>
                    <a:pt x="144" y="86"/>
                    <a:pt x="144" y="86"/>
                  </a:cubicBezTo>
                  <a:cubicBezTo>
                    <a:pt x="144" y="86"/>
                    <a:pt x="144" y="86"/>
                    <a:pt x="143" y="86"/>
                  </a:cubicBezTo>
                  <a:cubicBezTo>
                    <a:pt x="143" y="86"/>
                    <a:pt x="143" y="86"/>
                    <a:pt x="142" y="86"/>
                  </a:cubicBezTo>
                  <a:cubicBezTo>
                    <a:pt x="142" y="86"/>
                    <a:pt x="142" y="86"/>
                    <a:pt x="141" y="86"/>
                  </a:cubicBezTo>
                  <a:cubicBezTo>
                    <a:pt x="141" y="86"/>
                    <a:pt x="141" y="86"/>
                    <a:pt x="140" y="86"/>
                  </a:cubicBezTo>
                  <a:cubicBezTo>
                    <a:pt x="140" y="86"/>
                    <a:pt x="140" y="86"/>
                    <a:pt x="139" y="86"/>
                  </a:cubicBezTo>
                  <a:cubicBezTo>
                    <a:pt x="139" y="86"/>
                    <a:pt x="139" y="86"/>
                    <a:pt x="138" y="86"/>
                  </a:cubicBezTo>
                  <a:cubicBezTo>
                    <a:pt x="138" y="86"/>
                    <a:pt x="138" y="86"/>
                    <a:pt x="137" y="86"/>
                  </a:cubicBezTo>
                  <a:cubicBezTo>
                    <a:pt x="137" y="86"/>
                    <a:pt x="137" y="86"/>
                    <a:pt x="136" y="86"/>
                  </a:cubicBezTo>
                  <a:cubicBezTo>
                    <a:pt x="136" y="86"/>
                    <a:pt x="136" y="86"/>
                    <a:pt x="135" y="86"/>
                  </a:cubicBezTo>
                  <a:cubicBezTo>
                    <a:pt x="135" y="86"/>
                    <a:pt x="134" y="86"/>
                    <a:pt x="134" y="86"/>
                  </a:cubicBezTo>
                  <a:cubicBezTo>
                    <a:pt x="134" y="86"/>
                    <a:pt x="133" y="86"/>
                    <a:pt x="133" y="86"/>
                  </a:cubicBezTo>
                  <a:cubicBezTo>
                    <a:pt x="132" y="86"/>
                    <a:pt x="132" y="86"/>
                    <a:pt x="132" y="86"/>
                  </a:cubicBezTo>
                  <a:cubicBezTo>
                    <a:pt x="132" y="86"/>
                    <a:pt x="131" y="86"/>
                    <a:pt x="131" y="86"/>
                  </a:cubicBezTo>
                  <a:cubicBezTo>
                    <a:pt x="131" y="86"/>
                    <a:pt x="131" y="86"/>
                    <a:pt x="130" y="86"/>
                  </a:cubicBezTo>
                  <a:cubicBezTo>
                    <a:pt x="130" y="86"/>
                    <a:pt x="130" y="86"/>
                    <a:pt x="129" y="86"/>
                  </a:cubicBezTo>
                  <a:cubicBezTo>
                    <a:pt x="129" y="86"/>
                    <a:pt x="129" y="86"/>
                    <a:pt x="128" y="86"/>
                  </a:cubicBezTo>
                  <a:cubicBezTo>
                    <a:pt x="128" y="86"/>
                    <a:pt x="127" y="86"/>
                    <a:pt x="127" y="86"/>
                  </a:cubicBezTo>
                  <a:cubicBezTo>
                    <a:pt x="126" y="86"/>
                    <a:pt x="126" y="86"/>
                    <a:pt x="125" y="86"/>
                  </a:cubicBezTo>
                  <a:cubicBezTo>
                    <a:pt x="125" y="86"/>
                    <a:pt x="125" y="86"/>
                    <a:pt x="124" y="86"/>
                  </a:cubicBezTo>
                  <a:cubicBezTo>
                    <a:pt x="124" y="86"/>
                    <a:pt x="123" y="86"/>
                    <a:pt x="123" y="86"/>
                  </a:cubicBezTo>
                  <a:cubicBezTo>
                    <a:pt x="122" y="86"/>
                    <a:pt x="122" y="86"/>
                    <a:pt x="121" y="86"/>
                  </a:cubicBezTo>
                  <a:cubicBezTo>
                    <a:pt x="121" y="86"/>
                    <a:pt x="120" y="86"/>
                    <a:pt x="120" y="86"/>
                  </a:cubicBezTo>
                  <a:cubicBezTo>
                    <a:pt x="120" y="86"/>
                    <a:pt x="119" y="86"/>
                    <a:pt x="119" y="86"/>
                  </a:cubicBezTo>
                  <a:cubicBezTo>
                    <a:pt x="119" y="86"/>
                    <a:pt x="118" y="86"/>
                    <a:pt x="118" y="86"/>
                  </a:cubicBezTo>
                  <a:cubicBezTo>
                    <a:pt x="118" y="86"/>
                    <a:pt x="118" y="85"/>
                    <a:pt x="118" y="85"/>
                  </a:cubicBezTo>
                  <a:cubicBezTo>
                    <a:pt x="118" y="85"/>
                    <a:pt x="117" y="85"/>
                    <a:pt x="117" y="85"/>
                  </a:cubicBezTo>
                  <a:cubicBezTo>
                    <a:pt x="117" y="85"/>
                    <a:pt x="116" y="85"/>
                    <a:pt x="116" y="85"/>
                  </a:cubicBezTo>
                  <a:cubicBezTo>
                    <a:pt x="115" y="85"/>
                    <a:pt x="115" y="85"/>
                    <a:pt x="114" y="85"/>
                  </a:cubicBezTo>
                  <a:cubicBezTo>
                    <a:pt x="114" y="85"/>
                    <a:pt x="113" y="85"/>
                    <a:pt x="113" y="85"/>
                  </a:cubicBezTo>
                  <a:cubicBezTo>
                    <a:pt x="112" y="85"/>
                    <a:pt x="112" y="85"/>
                    <a:pt x="111" y="85"/>
                  </a:cubicBezTo>
                  <a:cubicBezTo>
                    <a:pt x="110" y="85"/>
                    <a:pt x="110" y="85"/>
                    <a:pt x="109" y="85"/>
                  </a:cubicBezTo>
                  <a:cubicBezTo>
                    <a:pt x="109" y="85"/>
                    <a:pt x="108" y="85"/>
                    <a:pt x="108" y="85"/>
                  </a:cubicBezTo>
                  <a:cubicBezTo>
                    <a:pt x="107" y="84"/>
                    <a:pt x="107" y="84"/>
                    <a:pt x="106" y="84"/>
                  </a:cubicBezTo>
                  <a:cubicBezTo>
                    <a:pt x="106" y="84"/>
                    <a:pt x="106" y="84"/>
                    <a:pt x="105" y="84"/>
                  </a:cubicBezTo>
                  <a:cubicBezTo>
                    <a:pt x="105" y="84"/>
                    <a:pt x="105" y="84"/>
                    <a:pt x="105" y="84"/>
                  </a:cubicBezTo>
                  <a:cubicBezTo>
                    <a:pt x="105" y="84"/>
                    <a:pt x="105" y="84"/>
                    <a:pt x="105" y="84"/>
                  </a:cubicBezTo>
                  <a:cubicBezTo>
                    <a:pt x="105" y="84"/>
                    <a:pt x="105" y="84"/>
                    <a:pt x="105" y="84"/>
                  </a:cubicBezTo>
                  <a:cubicBezTo>
                    <a:pt x="104" y="84"/>
                    <a:pt x="103" y="84"/>
                    <a:pt x="103" y="84"/>
                  </a:cubicBezTo>
                  <a:cubicBezTo>
                    <a:pt x="102" y="84"/>
                    <a:pt x="102" y="84"/>
                    <a:pt x="101" y="84"/>
                  </a:cubicBezTo>
                  <a:cubicBezTo>
                    <a:pt x="100" y="84"/>
                    <a:pt x="100" y="83"/>
                    <a:pt x="99" y="83"/>
                  </a:cubicBezTo>
                  <a:cubicBezTo>
                    <a:pt x="99" y="83"/>
                    <a:pt x="98" y="83"/>
                    <a:pt x="97" y="83"/>
                  </a:cubicBezTo>
                  <a:cubicBezTo>
                    <a:pt x="97" y="83"/>
                    <a:pt x="96" y="83"/>
                    <a:pt x="96" y="83"/>
                  </a:cubicBezTo>
                  <a:cubicBezTo>
                    <a:pt x="95" y="83"/>
                    <a:pt x="94" y="83"/>
                    <a:pt x="94" y="82"/>
                  </a:cubicBezTo>
                  <a:cubicBezTo>
                    <a:pt x="93" y="82"/>
                    <a:pt x="92" y="82"/>
                    <a:pt x="92" y="82"/>
                  </a:cubicBezTo>
                  <a:cubicBezTo>
                    <a:pt x="91" y="82"/>
                    <a:pt x="90" y="82"/>
                    <a:pt x="90" y="82"/>
                  </a:cubicBezTo>
                  <a:cubicBezTo>
                    <a:pt x="89" y="82"/>
                    <a:pt x="88" y="81"/>
                    <a:pt x="88" y="81"/>
                  </a:cubicBezTo>
                  <a:cubicBezTo>
                    <a:pt x="87" y="81"/>
                    <a:pt x="86" y="81"/>
                    <a:pt x="86" y="81"/>
                  </a:cubicBezTo>
                  <a:cubicBezTo>
                    <a:pt x="85" y="81"/>
                    <a:pt x="84" y="80"/>
                    <a:pt x="84" y="80"/>
                  </a:cubicBezTo>
                  <a:cubicBezTo>
                    <a:pt x="83" y="80"/>
                    <a:pt x="83" y="80"/>
                    <a:pt x="83" y="80"/>
                  </a:cubicBezTo>
                  <a:cubicBezTo>
                    <a:pt x="83" y="80"/>
                    <a:pt x="83" y="80"/>
                    <a:pt x="83" y="80"/>
                  </a:cubicBezTo>
                  <a:cubicBezTo>
                    <a:pt x="73" y="78"/>
                    <a:pt x="64" y="75"/>
                    <a:pt x="55" y="71"/>
                  </a:cubicBezTo>
                  <a:cubicBezTo>
                    <a:pt x="51" y="69"/>
                    <a:pt x="47" y="67"/>
                    <a:pt x="43" y="65"/>
                  </a:cubicBezTo>
                  <a:cubicBezTo>
                    <a:pt x="42" y="64"/>
                    <a:pt x="41" y="63"/>
                    <a:pt x="40" y="63"/>
                  </a:cubicBezTo>
                  <a:cubicBezTo>
                    <a:pt x="37" y="61"/>
                    <a:pt x="35" y="60"/>
                    <a:pt x="33" y="58"/>
                  </a:cubicBezTo>
                  <a:cubicBezTo>
                    <a:pt x="32" y="58"/>
                    <a:pt x="32" y="58"/>
                    <a:pt x="32" y="57"/>
                  </a:cubicBezTo>
                  <a:cubicBezTo>
                    <a:pt x="31" y="57"/>
                    <a:pt x="30" y="56"/>
                    <a:pt x="29" y="56"/>
                  </a:cubicBezTo>
                  <a:cubicBezTo>
                    <a:pt x="27" y="54"/>
                    <a:pt x="26" y="53"/>
                    <a:pt x="24" y="51"/>
                  </a:cubicBezTo>
                  <a:cubicBezTo>
                    <a:pt x="23" y="50"/>
                    <a:pt x="22" y="49"/>
                    <a:pt x="21" y="48"/>
                  </a:cubicBezTo>
                  <a:cubicBezTo>
                    <a:pt x="20" y="47"/>
                    <a:pt x="19" y="47"/>
                    <a:pt x="18" y="46"/>
                  </a:cubicBezTo>
                  <a:cubicBezTo>
                    <a:pt x="18" y="45"/>
                    <a:pt x="17" y="44"/>
                    <a:pt x="16" y="43"/>
                  </a:cubicBezTo>
                  <a:cubicBezTo>
                    <a:pt x="16" y="43"/>
                    <a:pt x="15" y="42"/>
                    <a:pt x="14" y="42"/>
                  </a:cubicBezTo>
                  <a:cubicBezTo>
                    <a:pt x="14" y="41"/>
                    <a:pt x="14" y="41"/>
                    <a:pt x="14" y="40"/>
                  </a:cubicBezTo>
                  <a:cubicBezTo>
                    <a:pt x="12" y="39"/>
                    <a:pt x="11" y="37"/>
                    <a:pt x="10" y="35"/>
                  </a:cubicBezTo>
                  <a:cubicBezTo>
                    <a:pt x="9" y="34"/>
                    <a:pt x="9" y="33"/>
                    <a:pt x="8" y="32"/>
                  </a:cubicBezTo>
                  <a:cubicBezTo>
                    <a:pt x="7" y="30"/>
                    <a:pt x="6" y="28"/>
                    <a:pt x="5" y="26"/>
                  </a:cubicBezTo>
                  <a:cubicBezTo>
                    <a:pt x="4" y="25"/>
                    <a:pt x="4" y="25"/>
                    <a:pt x="4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21"/>
                    <a:pt x="2" y="19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cubicBezTo>
                    <a:pt x="1" y="15"/>
                    <a:pt x="1" y="14"/>
                    <a:pt x="1" y="13"/>
                  </a:cubicBezTo>
                  <a:cubicBezTo>
                    <a:pt x="0" y="11"/>
                    <a:pt x="0" y="9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11" y="77"/>
                    <a:pt x="20" y="82"/>
                    <a:pt x="31" y="87"/>
                  </a:cubicBezTo>
                  <a:cubicBezTo>
                    <a:pt x="41" y="91"/>
                    <a:pt x="50" y="95"/>
                    <a:pt x="61" y="98"/>
                  </a:cubicBezTo>
                  <a:cubicBezTo>
                    <a:pt x="72" y="101"/>
                    <a:pt x="84" y="103"/>
                    <a:pt x="95" y="105"/>
                  </a:cubicBezTo>
                  <a:cubicBezTo>
                    <a:pt x="118" y="108"/>
                    <a:pt x="141" y="108"/>
                    <a:pt x="163" y="106"/>
                  </a:cubicBezTo>
                  <a:cubicBezTo>
                    <a:pt x="185" y="103"/>
                    <a:pt x="207" y="98"/>
                    <a:pt x="226" y="91"/>
                  </a:cubicBezTo>
                  <a:cubicBezTo>
                    <a:pt x="244" y="84"/>
                    <a:pt x="260" y="75"/>
                    <a:pt x="273" y="63"/>
                  </a:cubicBezTo>
                  <a:cubicBezTo>
                    <a:pt x="273" y="42"/>
                    <a:pt x="273" y="21"/>
                    <a:pt x="273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4347" name="Group 145"/>
          <p:cNvGrpSpPr>
            <a:grpSpLocks/>
          </p:cNvGrpSpPr>
          <p:nvPr/>
        </p:nvGrpSpPr>
        <p:grpSpPr bwMode="auto">
          <a:xfrm>
            <a:off x="3852863" y="3040063"/>
            <a:ext cx="1538287" cy="1338262"/>
            <a:chOff x="3324" y="4320"/>
            <a:chExt cx="2436" cy="2121"/>
          </a:xfrm>
        </p:grpSpPr>
        <p:sp>
          <p:nvSpPr>
            <p:cNvPr id="272530" name="Freeform 146"/>
            <p:cNvSpPr>
              <a:spLocks/>
            </p:cNvSpPr>
            <p:nvPr/>
          </p:nvSpPr>
          <p:spPr bwMode="auto">
            <a:xfrm>
              <a:off x="4563" y="4496"/>
              <a:ext cx="231" cy="337"/>
            </a:xfrm>
            <a:custGeom>
              <a:avLst/>
              <a:gdLst/>
              <a:ahLst/>
              <a:cxnLst>
                <a:cxn ang="0">
                  <a:pos x="38" y="104"/>
                </a:cxn>
                <a:cxn ang="0">
                  <a:pos x="42" y="81"/>
                </a:cxn>
                <a:cxn ang="0">
                  <a:pos x="65" y="50"/>
                </a:cxn>
                <a:cxn ang="0">
                  <a:pos x="67" y="49"/>
                </a:cxn>
                <a:cxn ang="0">
                  <a:pos x="69" y="47"/>
                </a:cxn>
                <a:cxn ang="0">
                  <a:pos x="70" y="46"/>
                </a:cxn>
                <a:cxn ang="0">
                  <a:pos x="72" y="45"/>
                </a:cxn>
                <a:cxn ang="0">
                  <a:pos x="75" y="43"/>
                </a:cxn>
                <a:cxn ang="0">
                  <a:pos x="76" y="42"/>
                </a:cxn>
                <a:cxn ang="0">
                  <a:pos x="78" y="41"/>
                </a:cxn>
                <a:cxn ang="0">
                  <a:pos x="79" y="40"/>
                </a:cxn>
                <a:cxn ang="0">
                  <a:pos x="80" y="39"/>
                </a:cxn>
                <a:cxn ang="0">
                  <a:pos x="82" y="39"/>
                </a:cxn>
                <a:cxn ang="0">
                  <a:pos x="83" y="38"/>
                </a:cxn>
                <a:cxn ang="0">
                  <a:pos x="84" y="37"/>
                </a:cxn>
                <a:cxn ang="0">
                  <a:pos x="86" y="36"/>
                </a:cxn>
                <a:cxn ang="0">
                  <a:pos x="87" y="36"/>
                </a:cxn>
                <a:cxn ang="0">
                  <a:pos x="88" y="35"/>
                </a:cxn>
                <a:cxn ang="0">
                  <a:pos x="90" y="34"/>
                </a:cxn>
                <a:cxn ang="0">
                  <a:pos x="91" y="34"/>
                </a:cxn>
                <a:cxn ang="0">
                  <a:pos x="93" y="33"/>
                </a:cxn>
                <a:cxn ang="0">
                  <a:pos x="94" y="32"/>
                </a:cxn>
                <a:cxn ang="0">
                  <a:pos x="95" y="32"/>
                </a:cxn>
                <a:cxn ang="0">
                  <a:pos x="110" y="26"/>
                </a:cxn>
                <a:cxn ang="0">
                  <a:pos x="116" y="24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5" y="0"/>
                </a:cxn>
                <a:cxn ang="0">
                  <a:pos x="115" y="0"/>
                </a:cxn>
                <a:cxn ang="0">
                  <a:pos x="93" y="6"/>
                </a:cxn>
                <a:cxn ang="0">
                  <a:pos x="93" y="7"/>
                </a:cxn>
                <a:cxn ang="0">
                  <a:pos x="72" y="15"/>
                </a:cxn>
                <a:cxn ang="0">
                  <a:pos x="71" y="15"/>
                </a:cxn>
                <a:cxn ang="0">
                  <a:pos x="52" y="25"/>
                </a:cxn>
                <a:cxn ang="0">
                  <a:pos x="52" y="25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35" y="37"/>
                </a:cxn>
                <a:cxn ang="0">
                  <a:pos x="26" y="46"/>
                </a:cxn>
                <a:cxn ang="0">
                  <a:pos x="23" y="49"/>
                </a:cxn>
                <a:cxn ang="0">
                  <a:pos x="18" y="55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10" y="67"/>
                </a:cxn>
                <a:cxn ang="0">
                  <a:pos x="7" y="73"/>
                </a:cxn>
                <a:cxn ang="0">
                  <a:pos x="5" y="76"/>
                </a:cxn>
                <a:cxn ang="0">
                  <a:pos x="3" y="83"/>
                </a:cxn>
                <a:cxn ang="0">
                  <a:pos x="2" y="86"/>
                </a:cxn>
                <a:cxn ang="0">
                  <a:pos x="1" y="95"/>
                </a:cxn>
                <a:cxn ang="0">
                  <a:pos x="1" y="96"/>
                </a:cxn>
                <a:cxn ang="0">
                  <a:pos x="2" y="115"/>
                </a:cxn>
                <a:cxn ang="0">
                  <a:pos x="23" y="153"/>
                </a:cxn>
                <a:cxn ang="0">
                  <a:pos x="40" y="168"/>
                </a:cxn>
                <a:cxn ang="0">
                  <a:pos x="38" y="103"/>
                </a:cxn>
                <a:cxn ang="0">
                  <a:pos x="38" y="104"/>
                </a:cxn>
              </a:cxnLst>
              <a:rect l="0" t="0" r="r" b="b"/>
              <a:pathLst>
                <a:path w="116" h="168">
                  <a:moveTo>
                    <a:pt x="38" y="104"/>
                  </a:moveTo>
                  <a:cubicBezTo>
                    <a:pt x="37" y="96"/>
                    <a:pt x="39" y="88"/>
                    <a:pt x="42" y="81"/>
                  </a:cubicBezTo>
                  <a:cubicBezTo>
                    <a:pt x="46" y="70"/>
                    <a:pt x="54" y="60"/>
                    <a:pt x="65" y="50"/>
                  </a:cubicBezTo>
                  <a:cubicBezTo>
                    <a:pt x="65" y="50"/>
                    <a:pt x="66" y="49"/>
                    <a:pt x="67" y="49"/>
                  </a:cubicBezTo>
                  <a:cubicBezTo>
                    <a:pt x="67" y="48"/>
                    <a:pt x="68" y="48"/>
                    <a:pt x="69" y="47"/>
                  </a:cubicBezTo>
                  <a:cubicBezTo>
                    <a:pt x="69" y="47"/>
                    <a:pt x="70" y="46"/>
                    <a:pt x="70" y="46"/>
                  </a:cubicBezTo>
                  <a:cubicBezTo>
                    <a:pt x="71" y="45"/>
                    <a:pt x="72" y="45"/>
                    <a:pt x="72" y="45"/>
                  </a:cubicBezTo>
                  <a:cubicBezTo>
                    <a:pt x="73" y="44"/>
                    <a:pt x="74" y="43"/>
                    <a:pt x="75" y="43"/>
                  </a:cubicBezTo>
                  <a:cubicBezTo>
                    <a:pt x="75" y="42"/>
                    <a:pt x="76" y="42"/>
                    <a:pt x="76" y="42"/>
                  </a:cubicBezTo>
                  <a:cubicBezTo>
                    <a:pt x="77" y="41"/>
                    <a:pt x="77" y="41"/>
                    <a:pt x="78" y="41"/>
                  </a:cubicBezTo>
                  <a:cubicBezTo>
                    <a:pt x="78" y="41"/>
                    <a:pt x="78" y="41"/>
                    <a:pt x="79" y="40"/>
                  </a:cubicBezTo>
                  <a:cubicBezTo>
                    <a:pt x="79" y="40"/>
                    <a:pt x="80" y="40"/>
                    <a:pt x="80" y="39"/>
                  </a:cubicBezTo>
                  <a:cubicBezTo>
                    <a:pt x="81" y="39"/>
                    <a:pt x="81" y="39"/>
                    <a:pt x="82" y="39"/>
                  </a:cubicBezTo>
                  <a:cubicBezTo>
                    <a:pt x="82" y="38"/>
                    <a:pt x="83" y="38"/>
                    <a:pt x="83" y="38"/>
                  </a:cubicBezTo>
                  <a:cubicBezTo>
                    <a:pt x="83" y="38"/>
                    <a:pt x="84" y="37"/>
                    <a:pt x="84" y="37"/>
                  </a:cubicBezTo>
                  <a:cubicBezTo>
                    <a:pt x="85" y="37"/>
                    <a:pt x="85" y="37"/>
                    <a:pt x="86" y="36"/>
                  </a:cubicBezTo>
                  <a:cubicBezTo>
                    <a:pt x="86" y="36"/>
                    <a:pt x="87" y="36"/>
                    <a:pt x="87" y="36"/>
                  </a:cubicBezTo>
                  <a:cubicBezTo>
                    <a:pt x="87" y="35"/>
                    <a:pt x="88" y="35"/>
                    <a:pt x="88" y="35"/>
                  </a:cubicBezTo>
                  <a:cubicBezTo>
                    <a:pt x="89" y="35"/>
                    <a:pt x="89" y="35"/>
                    <a:pt x="90" y="34"/>
                  </a:cubicBezTo>
                  <a:cubicBezTo>
                    <a:pt x="90" y="34"/>
                    <a:pt x="91" y="34"/>
                    <a:pt x="91" y="34"/>
                  </a:cubicBezTo>
                  <a:cubicBezTo>
                    <a:pt x="92" y="33"/>
                    <a:pt x="92" y="33"/>
                    <a:pt x="93" y="33"/>
                  </a:cubicBezTo>
                  <a:cubicBezTo>
                    <a:pt x="93" y="33"/>
                    <a:pt x="94" y="32"/>
                    <a:pt x="94" y="32"/>
                  </a:cubicBezTo>
                  <a:cubicBezTo>
                    <a:pt x="94" y="32"/>
                    <a:pt x="95" y="32"/>
                    <a:pt x="95" y="32"/>
                  </a:cubicBezTo>
                  <a:cubicBezTo>
                    <a:pt x="100" y="30"/>
                    <a:pt x="105" y="28"/>
                    <a:pt x="110" y="26"/>
                  </a:cubicBezTo>
                  <a:cubicBezTo>
                    <a:pt x="112" y="25"/>
                    <a:pt x="114" y="25"/>
                    <a:pt x="116" y="24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5" y="0"/>
                    <a:pt x="11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08" y="2"/>
                    <a:pt x="101" y="4"/>
                    <a:pt x="93" y="6"/>
                  </a:cubicBezTo>
                  <a:cubicBezTo>
                    <a:pt x="93" y="6"/>
                    <a:pt x="93" y="7"/>
                    <a:pt x="93" y="7"/>
                  </a:cubicBezTo>
                  <a:cubicBezTo>
                    <a:pt x="85" y="9"/>
                    <a:pt x="78" y="12"/>
                    <a:pt x="72" y="15"/>
                  </a:cubicBezTo>
                  <a:cubicBezTo>
                    <a:pt x="72" y="15"/>
                    <a:pt x="72" y="15"/>
                    <a:pt x="71" y="15"/>
                  </a:cubicBezTo>
                  <a:cubicBezTo>
                    <a:pt x="65" y="18"/>
                    <a:pt x="58" y="21"/>
                    <a:pt x="52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49" y="27"/>
                    <a:pt x="46" y="29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0" y="33"/>
                    <a:pt x="37" y="35"/>
                    <a:pt x="35" y="37"/>
                  </a:cubicBezTo>
                  <a:cubicBezTo>
                    <a:pt x="31" y="40"/>
                    <a:pt x="28" y="43"/>
                    <a:pt x="26" y="46"/>
                  </a:cubicBezTo>
                  <a:cubicBezTo>
                    <a:pt x="25" y="47"/>
                    <a:pt x="24" y="48"/>
                    <a:pt x="23" y="49"/>
                  </a:cubicBezTo>
                  <a:cubicBezTo>
                    <a:pt x="21" y="51"/>
                    <a:pt x="20" y="53"/>
                    <a:pt x="18" y="55"/>
                  </a:cubicBezTo>
                  <a:cubicBezTo>
                    <a:pt x="17" y="56"/>
                    <a:pt x="16" y="57"/>
                    <a:pt x="16" y="58"/>
                  </a:cubicBezTo>
                  <a:cubicBezTo>
                    <a:pt x="14" y="60"/>
                    <a:pt x="13" y="62"/>
                    <a:pt x="12" y="64"/>
                  </a:cubicBezTo>
                  <a:cubicBezTo>
                    <a:pt x="11" y="65"/>
                    <a:pt x="10" y="66"/>
                    <a:pt x="10" y="67"/>
                  </a:cubicBezTo>
                  <a:cubicBezTo>
                    <a:pt x="9" y="69"/>
                    <a:pt x="8" y="71"/>
                    <a:pt x="7" y="73"/>
                  </a:cubicBezTo>
                  <a:cubicBezTo>
                    <a:pt x="6" y="74"/>
                    <a:pt x="6" y="75"/>
                    <a:pt x="5" y="76"/>
                  </a:cubicBezTo>
                  <a:cubicBezTo>
                    <a:pt x="4" y="78"/>
                    <a:pt x="4" y="81"/>
                    <a:pt x="3" y="83"/>
                  </a:cubicBezTo>
                  <a:cubicBezTo>
                    <a:pt x="3" y="84"/>
                    <a:pt x="3" y="85"/>
                    <a:pt x="2" y="86"/>
                  </a:cubicBezTo>
                  <a:cubicBezTo>
                    <a:pt x="2" y="89"/>
                    <a:pt x="1" y="92"/>
                    <a:pt x="1" y="95"/>
                  </a:cubicBezTo>
                  <a:cubicBezTo>
                    <a:pt x="1" y="95"/>
                    <a:pt x="1" y="95"/>
                    <a:pt x="1" y="96"/>
                  </a:cubicBezTo>
                  <a:cubicBezTo>
                    <a:pt x="0" y="102"/>
                    <a:pt x="1" y="109"/>
                    <a:pt x="2" y="115"/>
                  </a:cubicBezTo>
                  <a:cubicBezTo>
                    <a:pt x="5" y="129"/>
                    <a:pt x="12" y="141"/>
                    <a:pt x="23" y="153"/>
                  </a:cubicBezTo>
                  <a:cubicBezTo>
                    <a:pt x="28" y="158"/>
                    <a:pt x="34" y="163"/>
                    <a:pt x="40" y="168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8" y="103"/>
                    <a:pt x="38" y="103"/>
                    <a:pt x="38" y="10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31" name="Freeform 147"/>
            <p:cNvSpPr>
              <a:spLocks/>
            </p:cNvSpPr>
            <p:nvPr/>
          </p:nvSpPr>
          <p:spPr bwMode="auto">
            <a:xfrm>
              <a:off x="3404" y="4662"/>
              <a:ext cx="392" cy="244"/>
            </a:xfrm>
            <a:custGeom>
              <a:avLst/>
              <a:gdLst/>
              <a:ahLst/>
              <a:cxnLst>
                <a:cxn ang="0">
                  <a:pos x="152" y="66"/>
                </a:cxn>
                <a:cxn ang="0">
                  <a:pos x="124" y="69"/>
                </a:cxn>
                <a:cxn ang="0">
                  <a:pos x="96" y="67"/>
                </a:cxn>
                <a:cxn ang="0">
                  <a:pos x="70" y="62"/>
                </a:cxn>
                <a:cxn ang="0">
                  <a:pos x="46" y="54"/>
                </a:cxn>
                <a:cxn ang="0">
                  <a:pos x="36" y="48"/>
                </a:cxn>
                <a:cxn ang="0">
                  <a:pos x="28" y="43"/>
                </a:cxn>
                <a:cxn ang="0">
                  <a:pos x="27" y="43"/>
                </a:cxn>
                <a:cxn ang="0">
                  <a:pos x="27" y="43"/>
                </a:cxn>
                <a:cxn ang="0">
                  <a:pos x="13" y="30"/>
                </a:cxn>
                <a:cxn ang="0">
                  <a:pos x="9" y="25"/>
                </a:cxn>
                <a:cxn ang="0">
                  <a:pos x="8" y="23"/>
                </a:cxn>
                <a:cxn ang="0">
                  <a:pos x="6" y="20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0"/>
                </a:cxn>
                <a:cxn ang="0">
                  <a:pos x="6" y="62"/>
                </a:cxn>
                <a:cxn ang="0">
                  <a:pos x="23" y="71"/>
                </a:cxn>
                <a:cxn ang="0">
                  <a:pos x="44" y="79"/>
                </a:cxn>
                <a:cxn ang="0">
                  <a:pos x="54" y="82"/>
                </a:cxn>
                <a:cxn ang="0">
                  <a:pos x="67" y="85"/>
                </a:cxn>
                <a:cxn ang="0">
                  <a:pos x="92" y="89"/>
                </a:cxn>
                <a:cxn ang="0">
                  <a:pos x="117" y="90"/>
                </a:cxn>
                <a:cxn ang="0">
                  <a:pos x="120" y="121"/>
                </a:cxn>
                <a:cxn ang="0">
                  <a:pos x="196" y="60"/>
                </a:cxn>
                <a:cxn ang="0">
                  <a:pos x="152" y="66"/>
                </a:cxn>
              </a:cxnLst>
              <a:rect l="0" t="0" r="r" b="b"/>
              <a:pathLst>
                <a:path w="196" h="121">
                  <a:moveTo>
                    <a:pt x="152" y="66"/>
                  </a:moveTo>
                  <a:cubicBezTo>
                    <a:pt x="143" y="68"/>
                    <a:pt x="134" y="68"/>
                    <a:pt x="124" y="69"/>
                  </a:cubicBezTo>
                  <a:cubicBezTo>
                    <a:pt x="115" y="69"/>
                    <a:pt x="106" y="68"/>
                    <a:pt x="96" y="67"/>
                  </a:cubicBezTo>
                  <a:cubicBezTo>
                    <a:pt x="87" y="66"/>
                    <a:pt x="78" y="65"/>
                    <a:pt x="70" y="62"/>
                  </a:cubicBezTo>
                  <a:cubicBezTo>
                    <a:pt x="61" y="60"/>
                    <a:pt x="53" y="57"/>
                    <a:pt x="46" y="54"/>
                  </a:cubicBezTo>
                  <a:cubicBezTo>
                    <a:pt x="42" y="52"/>
                    <a:pt x="39" y="50"/>
                    <a:pt x="36" y="48"/>
                  </a:cubicBezTo>
                  <a:cubicBezTo>
                    <a:pt x="33" y="47"/>
                    <a:pt x="30" y="45"/>
                    <a:pt x="28" y="43"/>
                  </a:cubicBezTo>
                  <a:cubicBezTo>
                    <a:pt x="28" y="43"/>
                    <a:pt x="27" y="43"/>
                    <a:pt x="27" y="43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1" y="39"/>
                    <a:pt x="17" y="34"/>
                    <a:pt x="13" y="30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9" y="24"/>
                    <a:pt x="8" y="23"/>
                    <a:pt x="8" y="23"/>
                  </a:cubicBezTo>
                  <a:cubicBezTo>
                    <a:pt x="7" y="22"/>
                    <a:pt x="7" y="21"/>
                    <a:pt x="6" y="20"/>
                  </a:cubicBezTo>
                  <a:cubicBezTo>
                    <a:pt x="5" y="18"/>
                    <a:pt x="4" y="17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2"/>
                    <a:pt x="2" y="10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2" y="20"/>
                    <a:pt x="4" y="41"/>
                    <a:pt x="6" y="62"/>
                  </a:cubicBezTo>
                  <a:cubicBezTo>
                    <a:pt x="12" y="65"/>
                    <a:pt x="17" y="68"/>
                    <a:pt x="23" y="71"/>
                  </a:cubicBezTo>
                  <a:cubicBezTo>
                    <a:pt x="30" y="74"/>
                    <a:pt x="37" y="77"/>
                    <a:pt x="44" y="79"/>
                  </a:cubicBezTo>
                  <a:cubicBezTo>
                    <a:pt x="47" y="80"/>
                    <a:pt x="51" y="81"/>
                    <a:pt x="54" y="82"/>
                  </a:cubicBezTo>
                  <a:cubicBezTo>
                    <a:pt x="58" y="83"/>
                    <a:pt x="63" y="84"/>
                    <a:pt x="67" y="85"/>
                  </a:cubicBezTo>
                  <a:cubicBezTo>
                    <a:pt x="75" y="87"/>
                    <a:pt x="83" y="88"/>
                    <a:pt x="92" y="89"/>
                  </a:cubicBezTo>
                  <a:cubicBezTo>
                    <a:pt x="100" y="90"/>
                    <a:pt x="108" y="90"/>
                    <a:pt x="117" y="90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96" y="60"/>
                    <a:pt x="196" y="60"/>
                    <a:pt x="196" y="60"/>
                  </a:cubicBezTo>
                  <a:lnTo>
                    <a:pt x="152" y="66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32" name="Freeform 148"/>
            <p:cNvSpPr>
              <a:spLocks/>
            </p:cNvSpPr>
            <p:nvPr/>
          </p:nvSpPr>
          <p:spPr bwMode="auto">
            <a:xfrm>
              <a:off x="5300" y="4889"/>
              <a:ext cx="415" cy="455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46" y="187"/>
                </a:cxn>
                <a:cxn ang="0">
                  <a:pos x="76" y="185"/>
                </a:cxn>
                <a:cxn ang="0">
                  <a:pos x="105" y="186"/>
                </a:cxn>
                <a:cxn ang="0">
                  <a:pos x="135" y="192"/>
                </a:cxn>
                <a:cxn ang="0">
                  <a:pos x="163" y="202"/>
                </a:cxn>
                <a:cxn ang="0">
                  <a:pos x="202" y="227"/>
                </a:cxn>
                <a:cxn ang="0">
                  <a:pos x="207" y="0"/>
                </a:cxn>
                <a:cxn ang="0">
                  <a:pos x="0" y="194"/>
                </a:cxn>
              </a:cxnLst>
              <a:rect l="0" t="0" r="r" b="b"/>
              <a:pathLst>
                <a:path w="207" h="227">
                  <a:moveTo>
                    <a:pt x="0" y="194"/>
                  </a:moveTo>
                  <a:cubicBezTo>
                    <a:pt x="46" y="187"/>
                    <a:pt x="46" y="187"/>
                    <a:pt x="46" y="187"/>
                  </a:cubicBezTo>
                  <a:cubicBezTo>
                    <a:pt x="56" y="186"/>
                    <a:pt x="66" y="185"/>
                    <a:pt x="76" y="185"/>
                  </a:cubicBezTo>
                  <a:cubicBezTo>
                    <a:pt x="86" y="185"/>
                    <a:pt x="96" y="185"/>
                    <a:pt x="105" y="186"/>
                  </a:cubicBezTo>
                  <a:cubicBezTo>
                    <a:pt x="115" y="188"/>
                    <a:pt x="125" y="189"/>
                    <a:pt x="135" y="192"/>
                  </a:cubicBezTo>
                  <a:cubicBezTo>
                    <a:pt x="144" y="195"/>
                    <a:pt x="154" y="198"/>
                    <a:pt x="163" y="202"/>
                  </a:cubicBezTo>
                  <a:cubicBezTo>
                    <a:pt x="178" y="209"/>
                    <a:pt x="191" y="218"/>
                    <a:pt x="202" y="2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0" y="194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33" name="Freeform 149"/>
            <p:cNvSpPr>
              <a:spLocks/>
            </p:cNvSpPr>
            <p:nvPr/>
          </p:nvSpPr>
          <p:spPr bwMode="auto">
            <a:xfrm>
              <a:off x="3324" y="5160"/>
              <a:ext cx="493" cy="8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525"/>
                </a:cxn>
                <a:cxn ang="0">
                  <a:pos x="72" y="589"/>
                </a:cxn>
                <a:cxn ang="0">
                  <a:pos x="492" y="808"/>
                </a:cxn>
                <a:cxn ang="0">
                  <a:pos x="434" y="215"/>
                </a:cxn>
                <a:cxn ang="0">
                  <a:pos x="0" y="0"/>
                </a:cxn>
              </a:cxnLst>
              <a:rect l="0" t="0" r="r" b="b"/>
              <a:pathLst>
                <a:path w="492" h="808">
                  <a:moveTo>
                    <a:pt x="0" y="0"/>
                  </a:moveTo>
                  <a:lnTo>
                    <a:pt x="64" y="525"/>
                  </a:lnTo>
                  <a:lnTo>
                    <a:pt x="72" y="589"/>
                  </a:lnTo>
                  <a:lnTo>
                    <a:pt x="492" y="808"/>
                  </a:lnTo>
                  <a:lnTo>
                    <a:pt x="434" y="21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34" name="Freeform 150"/>
            <p:cNvSpPr>
              <a:spLocks/>
            </p:cNvSpPr>
            <p:nvPr/>
          </p:nvSpPr>
          <p:spPr bwMode="auto">
            <a:xfrm>
              <a:off x="3759" y="5143"/>
              <a:ext cx="724" cy="825"/>
            </a:xfrm>
            <a:custGeom>
              <a:avLst/>
              <a:gdLst/>
              <a:ahLst/>
              <a:cxnLst>
                <a:cxn ang="0">
                  <a:pos x="344" y="164"/>
                </a:cxn>
                <a:cxn ang="0">
                  <a:pos x="360" y="95"/>
                </a:cxn>
                <a:cxn ang="0">
                  <a:pos x="280" y="15"/>
                </a:cxn>
                <a:cxn ang="0">
                  <a:pos x="251" y="6"/>
                </a:cxn>
                <a:cxn ang="0">
                  <a:pos x="193" y="0"/>
                </a:cxn>
                <a:cxn ang="0">
                  <a:pos x="163" y="1"/>
                </a:cxn>
                <a:cxn ang="0">
                  <a:pos x="120" y="10"/>
                </a:cxn>
                <a:cxn ang="0">
                  <a:pos x="93" y="19"/>
                </a:cxn>
                <a:cxn ang="0">
                  <a:pos x="67" y="31"/>
                </a:cxn>
                <a:cxn ang="0">
                  <a:pos x="25" y="65"/>
                </a:cxn>
                <a:cxn ang="0">
                  <a:pos x="29" y="411"/>
                </a:cxn>
                <a:cxn ang="0">
                  <a:pos x="30" y="405"/>
                </a:cxn>
                <a:cxn ang="0">
                  <a:pos x="31" y="401"/>
                </a:cxn>
                <a:cxn ang="0">
                  <a:pos x="32" y="396"/>
                </a:cxn>
                <a:cxn ang="0">
                  <a:pos x="33" y="393"/>
                </a:cxn>
                <a:cxn ang="0">
                  <a:pos x="35" y="387"/>
                </a:cxn>
                <a:cxn ang="0">
                  <a:pos x="37" y="383"/>
                </a:cxn>
                <a:cxn ang="0">
                  <a:pos x="41" y="377"/>
                </a:cxn>
                <a:cxn ang="0">
                  <a:pos x="43" y="373"/>
                </a:cxn>
                <a:cxn ang="0">
                  <a:pos x="48" y="365"/>
                </a:cxn>
                <a:cxn ang="0">
                  <a:pos x="55" y="357"/>
                </a:cxn>
                <a:cxn ang="0">
                  <a:pos x="60" y="351"/>
                </a:cxn>
                <a:cxn ang="0">
                  <a:pos x="68" y="344"/>
                </a:cxn>
                <a:cxn ang="0">
                  <a:pos x="72" y="341"/>
                </a:cxn>
                <a:cxn ang="0">
                  <a:pos x="75" y="338"/>
                </a:cxn>
                <a:cxn ang="0">
                  <a:pos x="80" y="335"/>
                </a:cxn>
                <a:cxn ang="0">
                  <a:pos x="86" y="330"/>
                </a:cxn>
                <a:cxn ang="0">
                  <a:pos x="90" y="328"/>
                </a:cxn>
                <a:cxn ang="0">
                  <a:pos x="93" y="326"/>
                </a:cxn>
                <a:cxn ang="0">
                  <a:pos x="98" y="323"/>
                </a:cxn>
                <a:cxn ang="0">
                  <a:pos x="104" y="319"/>
                </a:cxn>
                <a:cxn ang="0">
                  <a:pos x="112" y="316"/>
                </a:cxn>
                <a:cxn ang="0">
                  <a:pos x="118" y="313"/>
                </a:cxn>
                <a:cxn ang="0">
                  <a:pos x="132" y="308"/>
                </a:cxn>
                <a:cxn ang="0">
                  <a:pos x="144" y="304"/>
                </a:cxn>
                <a:cxn ang="0">
                  <a:pos x="150" y="302"/>
                </a:cxn>
                <a:cxn ang="0">
                  <a:pos x="155" y="301"/>
                </a:cxn>
                <a:cxn ang="0">
                  <a:pos x="159" y="300"/>
                </a:cxn>
                <a:cxn ang="0">
                  <a:pos x="163" y="299"/>
                </a:cxn>
                <a:cxn ang="0">
                  <a:pos x="168" y="298"/>
                </a:cxn>
                <a:cxn ang="0">
                  <a:pos x="171" y="298"/>
                </a:cxn>
                <a:cxn ang="0">
                  <a:pos x="174" y="297"/>
                </a:cxn>
                <a:cxn ang="0">
                  <a:pos x="178" y="297"/>
                </a:cxn>
                <a:cxn ang="0">
                  <a:pos x="183" y="296"/>
                </a:cxn>
                <a:cxn ang="0">
                  <a:pos x="187" y="296"/>
                </a:cxn>
                <a:cxn ang="0">
                  <a:pos x="192" y="295"/>
                </a:cxn>
                <a:cxn ang="0">
                  <a:pos x="197" y="295"/>
                </a:cxn>
                <a:cxn ang="0">
                  <a:pos x="203" y="295"/>
                </a:cxn>
                <a:cxn ang="0">
                  <a:pos x="209" y="294"/>
                </a:cxn>
                <a:cxn ang="0">
                  <a:pos x="216" y="294"/>
                </a:cxn>
                <a:cxn ang="0">
                  <a:pos x="223" y="295"/>
                </a:cxn>
                <a:cxn ang="0">
                  <a:pos x="232" y="295"/>
                </a:cxn>
                <a:cxn ang="0">
                  <a:pos x="234" y="230"/>
                </a:cxn>
              </a:cxnLst>
              <a:rect l="0" t="0" r="r" b="b"/>
              <a:pathLst>
                <a:path w="362" h="412">
                  <a:moveTo>
                    <a:pt x="259" y="223"/>
                  </a:moveTo>
                  <a:cubicBezTo>
                    <a:pt x="267" y="220"/>
                    <a:pt x="275" y="216"/>
                    <a:pt x="283" y="213"/>
                  </a:cubicBezTo>
                  <a:cubicBezTo>
                    <a:pt x="291" y="209"/>
                    <a:pt x="298" y="205"/>
                    <a:pt x="305" y="200"/>
                  </a:cubicBezTo>
                  <a:cubicBezTo>
                    <a:pt x="312" y="196"/>
                    <a:pt x="318" y="191"/>
                    <a:pt x="324" y="185"/>
                  </a:cubicBezTo>
                  <a:cubicBezTo>
                    <a:pt x="332" y="178"/>
                    <a:pt x="338" y="171"/>
                    <a:pt x="344" y="164"/>
                  </a:cubicBezTo>
                  <a:cubicBezTo>
                    <a:pt x="349" y="156"/>
                    <a:pt x="353" y="149"/>
                    <a:pt x="356" y="141"/>
                  </a:cubicBezTo>
                  <a:cubicBezTo>
                    <a:pt x="359" y="134"/>
                    <a:pt x="361" y="126"/>
                    <a:pt x="362" y="118"/>
                  </a:cubicBezTo>
                  <a:cubicBezTo>
                    <a:pt x="362" y="114"/>
                    <a:pt x="362" y="111"/>
                    <a:pt x="362" y="107"/>
                  </a:cubicBezTo>
                  <a:cubicBezTo>
                    <a:pt x="362" y="107"/>
                    <a:pt x="362" y="107"/>
                    <a:pt x="362" y="107"/>
                  </a:cubicBezTo>
                  <a:cubicBezTo>
                    <a:pt x="362" y="103"/>
                    <a:pt x="361" y="99"/>
                    <a:pt x="360" y="95"/>
                  </a:cubicBezTo>
                  <a:cubicBezTo>
                    <a:pt x="359" y="88"/>
                    <a:pt x="356" y="81"/>
                    <a:pt x="353" y="74"/>
                  </a:cubicBezTo>
                  <a:cubicBezTo>
                    <a:pt x="349" y="67"/>
                    <a:pt x="344" y="60"/>
                    <a:pt x="339" y="53"/>
                  </a:cubicBezTo>
                  <a:cubicBezTo>
                    <a:pt x="333" y="47"/>
                    <a:pt x="326" y="41"/>
                    <a:pt x="318" y="35"/>
                  </a:cubicBezTo>
                  <a:cubicBezTo>
                    <a:pt x="311" y="30"/>
                    <a:pt x="302" y="25"/>
                    <a:pt x="292" y="20"/>
                  </a:cubicBezTo>
                  <a:cubicBezTo>
                    <a:pt x="288" y="18"/>
                    <a:pt x="284" y="16"/>
                    <a:pt x="280" y="15"/>
                  </a:cubicBezTo>
                  <a:cubicBezTo>
                    <a:pt x="279" y="15"/>
                    <a:pt x="279" y="15"/>
                    <a:pt x="279" y="15"/>
                  </a:cubicBezTo>
                  <a:cubicBezTo>
                    <a:pt x="275" y="13"/>
                    <a:pt x="270" y="12"/>
                    <a:pt x="266" y="10"/>
                  </a:cubicBezTo>
                  <a:cubicBezTo>
                    <a:pt x="266" y="10"/>
                    <a:pt x="266" y="10"/>
                    <a:pt x="265" y="10"/>
                  </a:cubicBezTo>
                  <a:cubicBezTo>
                    <a:pt x="261" y="9"/>
                    <a:pt x="256" y="7"/>
                    <a:pt x="252" y="6"/>
                  </a:cubicBezTo>
                  <a:cubicBezTo>
                    <a:pt x="252" y="6"/>
                    <a:pt x="252" y="6"/>
                    <a:pt x="251" y="6"/>
                  </a:cubicBezTo>
                  <a:cubicBezTo>
                    <a:pt x="247" y="5"/>
                    <a:pt x="242" y="4"/>
                    <a:pt x="238" y="3"/>
                  </a:cubicBezTo>
                  <a:cubicBezTo>
                    <a:pt x="237" y="3"/>
                    <a:pt x="237" y="3"/>
                    <a:pt x="237" y="3"/>
                  </a:cubicBezTo>
                  <a:cubicBezTo>
                    <a:pt x="232" y="3"/>
                    <a:pt x="228" y="2"/>
                    <a:pt x="223" y="1"/>
                  </a:cubicBezTo>
                  <a:cubicBezTo>
                    <a:pt x="223" y="1"/>
                    <a:pt x="223" y="1"/>
                    <a:pt x="223" y="1"/>
                  </a:cubicBezTo>
                  <a:cubicBezTo>
                    <a:pt x="213" y="0"/>
                    <a:pt x="20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88" y="0"/>
                    <a:pt x="183" y="0"/>
                    <a:pt x="178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73" y="0"/>
                    <a:pt x="168" y="1"/>
                    <a:pt x="164" y="1"/>
                  </a:cubicBezTo>
                  <a:cubicBezTo>
                    <a:pt x="163" y="1"/>
                    <a:pt x="163" y="1"/>
                    <a:pt x="163" y="1"/>
                  </a:cubicBezTo>
                  <a:cubicBezTo>
                    <a:pt x="158" y="2"/>
                    <a:pt x="154" y="2"/>
                    <a:pt x="149" y="3"/>
                  </a:cubicBezTo>
                  <a:cubicBezTo>
                    <a:pt x="149" y="3"/>
                    <a:pt x="149" y="3"/>
                    <a:pt x="149" y="3"/>
                  </a:cubicBezTo>
                  <a:cubicBezTo>
                    <a:pt x="144" y="4"/>
                    <a:pt x="139" y="5"/>
                    <a:pt x="134" y="6"/>
                  </a:cubicBezTo>
                  <a:cubicBezTo>
                    <a:pt x="134" y="6"/>
                    <a:pt x="134" y="6"/>
                    <a:pt x="134" y="6"/>
                  </a:cubicBezTo>
                  <a:cubicBezTo>
                    <a:pt x="129" y="7"/>
                    <a:pt x="125" y="8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15" y="11"/>
                    <a:pt x="111" y="12"/>
                    <a:pt x="106" y="14"/>
                  </a:cubicBezTo>
                  <a:cubicBezTo>
                    <a:pt x="106" y="14"/>
                    <a:pt x="106" y="14"/>
                    <a:pt x="105" y="14"/>
                  </a:cubicBezTo>
                  <a:cubicBezTo>
                    <a:pt x="101" y="15"/>
                    <a:pt x="97" y="17"/>
                    <a:pt x="93" y="19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88" y="21"/>
                    <a:pt x="84" y="23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6" y="26"/>
                    <a:pt x="72" y="28"/>
                    <a:pt x="69" y="30"/>
                  </a:cubicBezTo>
                  <a:cubicBezTo>
                    <a:pt x="68" y="31"/>
                    <a:pt x="68" y="31"/>
                    <a:pt x="67" y="31"/>
                  </a:cubicBezTo>
                  <a:cubicBezTo>
                    <a:pt x="65" y="33"/>
                    <a:pt x="62" y="34"/>
                    <a:pt x="60" y="35"/>
                  </a:cubicBezTo>
                  <a:cubicBezTo>
                    <a:pt x="58" y="37"/>
                    <a:pt x="56" y="38"/>
                    <a:pt x="54" y="40"/>
                  </a:cubicBezTo>
                  <a:cubicBezTo>
                    <a:pt x="51" y="41"/>
                    <a:pt x="49" y="43"/>
                    <a:pt x="47" y="44"/>
                  </a:cubicBezTo>
                  <a:cubicBezTo>
                    <a:pt x="45" y="46"/>
                    <a:pt x="43" y="47"/>
                    <a:pt x="41" y="49"/>
                  </a:cubicBezTo>
                  <a:cubicBezTo>
                    <a:pt x="35" y="54"/>
                    <a:pt x="30" y="59"/>
                    <a:pt x="25" y="65"/>
                  </a:cubicBezTo>
                  <a:cubicBezTo>
                    <a:pt x="21" y="70"/>
                    <a:pt x="16" y="75"/>
                    <a:pt x="13" y="81"/>
                  </a:cubicBezTo>
                  <a:cubicBezTo>
                    <a:pt x="10" y="87"/>
                    <a:pt x="7" y="92"/>
                    <a:pt x="5" y="98"/>
                  </a:cubicBezTo>
                  <a:cubicBezTo>
                    <a:pt x="3" y="104"/>
                    <a:pt x="1" y="110"/>
                    <a:pt x="0" y="116"/>
                  </a:cubicBezTo>
                  <a:cubicBezTo>
                    <a:pt x="29" y="412"/>
                    <a:pt x="29" y="412"/>
                    <a:pt x="29" y="412"/>
                  </a:cubicBezTo>
                  <a:cubicBezTo>
                    <a:pt x="29" y="411"/>
                    <a:pt x="29" y="411"/>
                    <a:pt x="29" y="411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29" y="409"/>
                    <a:pt x="29" y="409"/>
                    <a:pt x="29" y="408"/>
                  </a:cubicBezTo>
                  <a:cubicBezTo>
                    <a:pt x="29" y="408"/>
                    <a:pt x="29" y="408"/>
                    <a:pt x="29" y="407"/>
                  </a:cubicBezTo>
                  <a:cubicBezTo>
                    <a:pt x="29" y="407"/>
                    <a:pt x="29" y="407"/>
                    <a:pt x="30" y="406"/>
                  </a:cubicBezTo>
                  <a:cubicBezTo>
                    <a:pt x="30" y="406"/>
                    <a:pt x="30" y="405"/>
                    <a:pt x="30" y="405"/>
                  </a:cubicBezTo>
                  <a:cubicBezTo>
                    <a:pt x="30" y="404"/>
                    <a:pt x="30" y="404"/>
                    <a:pt x="30" y="404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2"/>
                    <a:pt x="30" y="402"/>
                  </a:cubicBezTo>
                  <a:cubicBezTo>
                    <a:pt x="30" y="402"/>
                    <a:pt x="31" y="401"/>
                    <a:pt x="31" y="401"/>
                  </a:cubicBezTo>
                  <a:cubicBezTo>
                    <a:pt x="31" y="401"/>
                    <a:pt x="31" y="400"/>
                    <a:pt x="31" y="400"/>
                  </a:cubicBezTo>
                  <a:cubicBezTo>
                    <a:pt x="31" y="399"/>
                    <a:pt x="31" y="399"/>
                    <a:pt x="31" y="398"/>
                  </a:cubicBezTo>
                  <a:cubicBezTo>
                    <a:pt x="31" y="398"/>
                    <a:pt x="32" y="398"/>
                    <a:pt x="32" y="397"/>
                  </a:cubicBezTo>
                  <a:cubicBezTo>
                    <a:pt x="32" y="397"/>
                    <a:pt x="32" y="397"/>
                    <a:pt x="32" y="397"/>
                  </a:cubicBezTo>
                  <a:cubicBezTo>
                    <a:pt x="32" y="397"/>
                    <a:pt x="32" y="396"/>
                    <a:pt x="32" y="396"/>
                  </a:cubicBezTo>
                  <a:cubicBezTo>
                    <a:pt x="32" y="395"/>
                    <a:pt x="32" y="395"/>
                    <a:pt x="33" y="395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3"/>
                  </a:cubicBezTo>
                  <a:cubicBezTo>
                    <a:pt x="33" y="393"/>
                    <a:pt x="33" y="392"/>
                    <a:pt x="33" y="392"/>
                  </a:cubicBezTo>
                  <a:cubicBezTo>
                    <a:pt x="34" y="392"/>
                    <a:pt x="34" y="391"/>
                    <a:pt x="34" y="391"/>
                  </a:cubicBezTo>
                  <a:cubicBezTo>
                    <a:pt x="34" y="390"/>
                    <a:pt x="34" y="390"/>
                    <a:pt x="34" y="389"/>
                  </a:cubicBezTo>
                  <a:cubicBezTo>
                    <a:pt x="35" y="389"/>
                    <a:pt x="35" y="389"/>
                    <a:pt x="35" y="388"/>
                  </a:cubicBezTo>
                  <a:cubicBezTo>
                    <a:pt x="35" y="388"/>
                    <a:pt x="35" y="387"/>
                    <a:pt x="35" y="387"/>
                  </a:cubicBezTo>
                  <a:cubicBezTo>
                    <a:pt x="36" y="386"/>
                    <a:pt x="36" y="386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7" y="384"/>
                    <a:pt x="37" y="384"/>
                  </a:cubicBezTo>
                  <a:cubicBezTo>
                    <a:pt x="37" y="384"/>
                    <a:pt x="37" y="383"/>
                    <a:pt x="37" y="383"/>
                  </a:cubicBezTo>
                  <a:cubicBezTo>
                    <a:pt x="38" y="382"/>
                    <a:pt x="38" y="382"/>
                    <a:pt x="38" y="381"/>
                  </a:cubicBezTo>
                  <a:cubicBezTo>
                    <a:pt x="38" y="381"/>
                    <a:pt x="39" y="380"/>
                    <a:pt x="39" y="380"/>
                  </a:cubicBezTo>
                  <a:cubicBezTo>
                    <a:pt x="39" y="380"/>
                    <a:pt x="39" y="379"/>
                    <a:pt x="39" y="379"/>
                  </a:cubicBezTo>
                  <a:cubicBezTo>
                    <a:pt x="40" y="378"/>
                    <a:pt x="40" y="378"/>
                    <a:pt x="40" y="377"/>
                  </a:cubicBezTo>
                  <a:cubicBezTo>
                    <a:pt x="40" y="377"/>
                    <a:pt x="40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6"/>
                    <a:pt x="41" y="376"/>
                    <a:pt x="41" y="376"/>
                  </a:cubicBezTo>
                  <a:cubicBezTo>
                    <a:pt x="41" y="375"/>
                    <a:pt x="42" y="375"/>
                    <a:pt x="42" y="374"/>
                  </a:cubicBezTo>
                  <a:cubicBezTo>
                    <a:pt x="42" y="374"/>
                    <a:pt x="43" y="373"/>
                    <a:pt x="43" y="373"/>
                  </a:cubicBezTo>
                  <a:cubicBezTo>
                    <a:pt x="43" y="372"/>
                    <a:pt x="43" y="372"/>
                    <a:pt x="44" y="371"/>
                  </a:cubicBezTo>
                  <a:cubicBezTo>
                    <a:pt x="44" y="371"/>
                    <a:pt x="44" y="370"/>
                    <a:pt x="45" y="370"/>
                  </a:cubicBezTo>
                  <a:cubicBezTo>
                    <a:pt x="45" y="369"/>
                    <a:pt x="45" y="369"/>
                    <a:pt x="46" y="368"/>
                  </a:cubicBezTo>
                  <a:cubicBezTo>
                    <a:pt x="46" y="368"/>
                    <a:pt x="47" y="367"/>
                    <a:pt x="47" y="367"/>
                  </a:cubicBezTo>
                  <a:cubicBezTo>
                    <a:pt x="47" y="366"/>
                    <a:pt x="48" y="366"/>
                    <a:pt x="48" y="365"/>
                  </a:cubicBezTo>
                  <a:cubicBezTo>
                    <a:pt x="48" y="365"/>
                    <a:pt x="49" y="364"/>
                    <a:pt x="49" y="364"/>
                  </a:cubicBezTo>
                  <a:cubicBezTo>
                    <a:pt x="50" y="363"/>
                    <a:pt x="50" y="362"/>
                    <a:pt x="51" y="362"/>
                  </a:cubicBezTo>
                  <a:cubicBezTo>
                    <a:pt x="51" y="361"/>
                    <a:pt x="52" y="361"/>
                    <a:pt x="52" y="360"/>
                  </a:cubicBezTo>
                  <a:cubicBezTo>
                    <a:pt x="52" y="360"/>
                    <a:pt x="53" y="359"/>
                    <a:pt x="53" y="358"/>
                  </a:cubicBezTo>
                  <a:cubicBezTo>
                    <a:pt x="54" y="358"/>
                    <a:pt x="54" y="357"/>
                    <a:pt x="55" y="357"/>
                  </a:cubicBezTo>
                  <a:cubicBezTo>
                    <a:pt x="55" y="356"/>
                    <a:pt x="56" y="356"/>
                    <a:pt x="57" y="355"/>
                  </a:cubicBezTo>
                  <a:cubicBezTo>
                    <a:pt x="57" y="354"/>
                    <a:pt x="58" y="354"/>
                    <a:pt x="58" y="353"/>
                  </a:cubicBezTo>
                  <a:cubicBezTo>
                    <a:pt x="59" y="353"/>
                    <a:pt x="59" y="352"/>
                    <a:pt x="59" y="352"/>
                  </a:cubicBezTo>
                  <a:cubicBezTo>
                    <a:pt x="59" y="352"/>
                    <a:pt x="59" y="352"/>
                    <a:pt x="59" y="352"/>
                  </a:cubicBezTo>
                  <a:cubicBezTo>
                    <a:pt x="60" y="352"/>
                    <a:pt x="60" y="352"/>
                    <a:pt x="60" y="351"/>
                  </a:cubicBezTo>
                  <a:cubicBezTo>
                    <a:pt x="61" y="351"/>
                    <a:pt x="61" y="350"/>
                    <a:pt x="62" y="350"/>
                  </a:cubicBezTo>
                  <a:cubicBezTo>
                    <a:pt x="62" y="349"/>
                    <a:pt x="63" y="349"/>
                    <a:pt x="63" y="348"/>
                  </a:cubicBezTo>
                  <a:cubicBezTo>
                    <a:pt x="64" y="348"/>
                    <a:pt x="64" y="347"/>
                    <a:pt x="65" y="347"/>
                  </a:cubicBezTo>
                  <a:cubicBezTo>
                    <a:pt x="65" y="346"/>
                    <a:pt x="66" y="346"/>
                    <a:pt x="66" y="345"/>
                  </a:cubicBezTo>
                  <a:cubicBezTo>
                    <a:pt x="67" y="345"/>
                    <a:pt x="67" y="345"/>
                    <a:pt x="68" y="344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68" y="343"/>
                    <a:pt x="69" y="343"/>
                    <a:pt x="69" y="343"/>
                  </a:cubicBezTo>
                  <a:cubicBezTo>
                    <a:pt x="69" y="343"/>
                    <a:pt x="69" y="343"/>
                    <a:pt x="69" y="343"/>
                  </a:cubicBezTo>
                  <a:cubicBezTo>
                    <a:pt x="70" y="342"/>
                    <a:pt x="70" y="342"/>
                    <a:pt x="70" y="342"/>
                  </a:cubicBezTo>
                  <a:cubicBezTo>
                    <a:pt x="71" y="342"/>
                    <a:pt x="71" y="341"/>
                    <a:pt x="72" y="341"/>
                  </a:cubicBezTo>
                  <a:cubicBezTo>
                    <a:pt x="72" y="340"/>
                    <a:pt x="73" y="340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4" y="339"/>
                    <a:pt x="75" y="338"/>
                    <a:pt x="75" y="338"/>
                  </a:cubicBezTo>
                  <a:cubicBezTo>
                    <a:pt x="76" y="337"/>
                    <a:pt x="76" y="337"/>
                    <a:pt x="77" y="337"/>
                  </a:cubicBezTo>
                  <a:cubicBezTo>
                    <a:pt x="77" y="336"/>
                    <a:pt x="78" y="336"/>
                    <a:pt x="78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80" y="335"/>
                    <a:pt x="80" y="335"/>
                    <a:pt x="80" y="335"/>
                  </a:cubicBezTo>
                  <a:cubicBezTo>
                    <a:pt x="80" y="334"/>
                    <a:pt x="80" y="334"/>
                    <a:pt x="80" y="334"/>
                  </a:cubicBezTo>
                  <a:cubicBezTo>
                    <a:pt x="80" y="334"/>
                    <a:pt x="81" y="334"/>
                    <a:pt x="81" y="333"/>
                  </a:cubicBezTo>
                  <a:cubicBezTo>
                    <a:pt x="82" y="333"/>
                    <a:pt x="82" y="332"/>
                    <a:pt x="83" y="332"/>
                  </a:cubicBezTo>
                  <a:cubicBezTo>
                    <a:pt x="83" y="332"/>
                    <a:pt x="84" y="331"/>
                    <a:pt x="84" y="331"/>
                  </a:cubicBezTo>
                  <a:cubicBezTo>
                    <a:pt x="85" y="331"/>
                    <a:pt x="85" y="331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7" y="329"/>
                    <a:pt x="87" y="329"/>
                  </a:cubicBezTo>
                  <a:cubicBezTo>
                    <a:pt x="88" y="329"/>
                    <a:pt x="88" y="329"/>
                    <a:pt x="89" y="328"/>
                  </a:cubicBezTo>
                  <a:cubicBezTo>
                    <a:pt x="89" y="328"/>
                    <a:pt x="89" y="328"/>
                    <a:pt x="90" y="328"/>
                  </a:cubicBezTo>
                  <a:cubicBezTo>
                    <a:pt x="90" y="327"/>
                    <a:pt x="90" y="327"/>
                    <a:pt x="91" y="327"/>
                  </a:cubicBezTo>
                  <a:cubicBezTo>
                    <a:pt x="91" y="327"/>
                    <a:pt x="91" y="327"/>
                    <a:pt x="91" y="327"/>
                  </a:cubicBezTo>
                  <a:cubicBezTo>
                    <a:pt x="92" y="326"/>
                    <a:pt x="92" y="326"/>
                    <a:pt x="92" y="326"/>
                  </a:cubicBezTo>
                  <a:cubicBezTo>
                    <a:pt x="92" y="326"/>
                    <a:pt x="93" y="326"/>
                    <a:pt x="93" y="326"/>
                  </a:cubicBezTo>
                  <a:cubicBezTo>
                    <a:pt x="93" y="326"/>
                    <a:pt x="93" y="326"/>
                    <a:pt x="93" y="326"/>
                  </a:cubicBezTo>
                  <a:cubicBezTo>
                    <a:pt x="93" y="325"/>
                    <a:pt x="93" y="325"/>
                    <a:pt x="94" y="325"/>
                  </a:cubicBezTo>
                  <a:cubicBezTo>
                    <a:pt x="94" y="325"/>
                    <a:pt x="94" y="325"/>
                    <a:pt x="94" y="325"/>
                  </a:cubicBezTo>
                  <a:cubicBezTo>
                    <a:pt x="94" y="325"/>
                    <a:pt x="95" y="325"/>
                    <a:pt x="95" y="324"/>
                  </a:cubicBezTo>
                  <a:cubicBezTo>
                    <a:pt x="96" y="324"/>
                    <a:pt x="96" y="324"/>
                    <a:pt x="96" y="324"/>
                  </a:cubicBezTo>
                  <a:cubicBezTo>
                    <a:pt x="97" y="323"/>
                    <a:pt x="97" y="323"/>
                    <a:pt x="98" y="323"/>
                  </a:cubicBezTo>
                  <a:cubicBezTo>
                    <a:pt x="98" y="323"/>
                    <a:pt x="99" y="322"/>
                    <a:pt x="99" y="322"/>
                  </a:cubicBezTo>
                  <a:cubicBezTo>
                    <a:pt x="99" y="322"/>
                    <a:pt x="100" y="322"/>
                    <a:pt x="100" y="322"/>
                  </a:cubicBezTo>
                  <a:cubicBezTo>
                    <a:pt x="101" y="321"/>
                    <a:pt x="101" y="321"/>
                    <a:pt x="102" y="321"/>
                  </a:cubicBezTo>
                  <a:cubicBezTo>
                    <a:pt x="102" y="321"/>
                    <a:pt x="103" y="320"/>
                    <a:pt x="103" y="320"/>
                  </a:cubicBezTo>
                  <a:cubicBezTo>
                    <a:pt x="103" y="320"/>
                    <a:pt x="104" y="320"/>
                    <a:pt x="104" y="319"/>
                  </a:cubicBezTo>
                  <a:cubicBezTo>
                    <a:pt x="105" y="319"/>
                    <a:pt x="105" y="319"/>
                    <a:pt x="106" y="319"/>
                  </a:cubicBezTo>
                  <a:cubicBezTo>
                    <a:pt x="106" y="318"/>
                    <a:pt x="107" y="318"/>
                    <a:pt x="107" y="318"/>
                  </a:cubicBezTo>
                  <a:cubicBezTo>
                    <a:pt x="108" y="318"/>
                    <a:pt x="108" y="318"/>
                    <a:pt x="108" y="317"/>
                  </a:cubicBezTo>
                  <a:cubicBezTo>
                    <a:pt x="109" y="317"/>
                    <a:pt x="109" y="317"/>
                    <a:pt x="110" y="317"/>
                  </a:cubicBezTo>
                  <a:cubicBezTo>
                    <a:pt x="110" y="316"/>
                    <a:pt x="111" y="316"/>
                    <a:pt x="112" y="316"/>
                  </a:cubicBezTo>
                  <a:cubicBezTo>
                    <a:pt x="112" y="315"/>
                    <a:pt x="113" y="315"/>
                    <a:pt x="114" y="315"/>
                  </a:cubicBezTo>
                  <a:cubicBezTo>
                    <a:pt x="114" y="315"/>
                    <a:pt x="115" y="314"/>
                    <a:pt x="116" y="314"/>
                  </a:cubicBezTo>
                  <a:cubicBezTo>
                    <a:pt x="116" y="314"/>
                    <a:pt x="116" y="314"/>
                    <a:pt x="117" y="314"/>
                  </a:cubicBezTo>
                  <a:cubicBezTo>
                    <a:pt x="117" y="314"/>
                    <a:pt x="117" y="314"/>
                    <a:pt x="117" y="314"/>
                  </a:cubicBezTo>
                  <a:cubicBezTo>
                    <a:pt x="117" y="313"/>
                    <a:pt x="117" y="313"/>
                    <a:pt x="118" y="313"/>
                  </a:cubicBezTo>
                  <a:cubicBezTo>
                    <a:pt x="119" y="313"/>
                    <a:pt x="121" y="312"/>
                    <a:pt x="122" y="311"/>
                  </a:cubicBezTo>
                  <a:cubicBezTo>
                    <a:pt x="124" y="311"/>
                    <a:pt x="125" y="310"/>
                    <a:pt x="127" y="309"/>
                  </a:cubicBezTo>
                  <a:cubicBezTo>
                    <a:pt x="128" y="309"/>
                    <a:pt x="129" y="309"/>
                    <a:pt x="130" y="309"/>
                  </a:cubicBezTo>
                  <a:cubicBezTo>
                    <a:pt x="130" y="309"/>
                    <a:pt x="130" y="308"/>
                    <a:pt x="130" y="308"/>
                  </a:cubicBezTo>
                  <a:cubicBezTo>
                    <a:pt x="131" y="308"/>
                    <a:pt x="131" y="308"/>
                    <a:pt x="132" y="308"/>
                  </a:cubicBezTo>
                  <a:cubicBezTo>
                    <a:pt x="133" y="307"/>
                    <a:pt x="135" y="307"/>
                    <a:pt x="137" y="306"/>
                  </a:cubicBezTo>
                  <a:cubicBezTo>
                    <a:pt x="137" y="306"/>
                    <a:pt x="138" y="306"/>
                    <a:pt x="138" y="306"/>
                  </a:cubicBezTo>
                  <a:cubicBezTo>
                    <a:pt x="139" y="305"/>
                    <a:pt x="140" y="305"/>
                    <a:pt x="140" y="305"/>
                  </a:cubicBezTo>
                  <a:cubicBezTo>
                    <a:pt x="141" y="305"/>
                    <a:pt x="142" y="305"/>
                    <a:pt x="142" y="304"/>
                  </a:cubicBezTo>
                  <a:cubicBezTo>
                    <a:pt x="143" y="304"/>
                    <a:pt x="143" y="304"/>
                    <a:pt x="144" y="304"/>
                  </a:cubicBezTo>
                  <a:cubicBezTo>
                    <a:pt x="144" y="304"/>
                    <a:pt x="145" y="304"/>
                    <a:pt x="145" y="304"/>
                  </a:cubicBezTo>
                  <a:cubicBezTo>
                    <a:pt x="146" y="303"/>
                    <a:pt x="146" y="303"/>
                    <a:pt x="146" y="303"/>
                  </a:cubicBezTo>
                  <a:cubicBezTo>
                    <a:pt x="147" y="303"/>
                    <a:pt x="147" y="303"/>
                    <a:pt x="147" y="303"/>
                  </a:cubicBezTo>
                  <a:cubicBezTo>
                    <a:pt x="148" y="303"/>
                    <a:pt x="148" y="303"/>
                    <a:pt x="148" y="303"/>
                  </a:cubicBezTo>
                  <a:cubicBezTo>
                    <a:pt x="149" y="303"/>
                    <a:pt x="149" y="302"/>
                    <a:pt x="150" y="302"/>
                  </a:cubicBezTo>
                  <a:cubicBezTo>
                    <a:pt x="150" y="302"/>
                    <a:pt x="150" y="302"/>
                    <a:pt x="151" y="302"/>
                  </a:cubicBezTo>
                  <a:cubicBezTo>
                    <a:pt x="151" y="302"/>
                    <a:pt x="151" y="302"/>
                    <a:pt x="152" y="302"/>
                  </a:cubicBezTo>
                  <a:cubicBezTo>
                    <a:pt x="152" y="302"/>
                    <a:pt x="153" y="302"/>
                    <a:pt x="153" y="302"/>
                  </a:cubicBezTo>
                  <a:cubicBezTo>
                    <a:pt x="153" y="301"/>
                    <a:pt x="154" y="301"/>
                    <a:pt x="154" y="301"/>
                  </a:cubicBezTo>
                  <a:cubicBezTo>
                    <a:pt x="154" y="301"/>
                    <a:pt x="154" y="301"/>
                    <a:pt x="155" y="301"/>
                  </a:cubicBezTo>
                  <a:cubicBezTo>
                    <a:pt x="155" y="301"/>
                    <a:pt x="155" y="301"/>
                    <a:pt x="156" y="301"/>
                  </a:cubicBezTo>
                  <a:cubicBezTo>
                    <a:pt x="156" y="301"/>
                    <a:pt x="156" y="301"/>
                    <a:pt x="157" y="301"/>
                  </a:cubicBezTo>
                  <a:cubicBezTo>
                    <a:pt x="157" y="301"/>
                    <a:pt x="157" y="301"/>
                    <a:pt x="157" y="300"/>
                  </a:cubicBezTo>
                  <a:cubicBezTo>
                    <a:pt x="158" y="300"/>
                    <a:pt x="158" y="300"/>
                    <a:pt x="158" y="300"/>
                  </a:cubicBezTo>
                  <a:cubicBezTo>
                    <a:pt x="159" y="300"/>
                    <a:pt x="159" y="300"/>
                    <a:pt x="159" y="300"/>
                  </a:cubicBezTo>
                  <a:cubicBezTo>
                    <a:pt x="159" y="300"/>
                    <a:pt x="160" y="300"/>
                    <a:pt x="160" y="300"/>
                  </a:cubicBezTo>
                  <a:cubicBezTo>
                    <a:pt x="160" y="300"/>
                    <a:pt x="161" y="300"/>
                    <a:pt x="161" y="300"/>
                  </a:cubicBezTo>
                  <a:cubicBezTo>
                    <a:pt x="161" y="300"/>
                    <a:pt x="161" y="300"/>
                    <a:pt x="162" y="300"/>
                  </a:cubicBezTo>
                  <a:cubicBezTo>
                    <a:pt x="162" y="300"/>
                    <a:pt x="162" y="299"/>
                    <a:pt x="163" y="299"/>
                  </a:cubicBezTo>
                  <a:cubicBezTo>
                    <a:pt x="163" y="299"/>
                    <a:pt x="163" y="299"/>
                    <a:pt x="163" y="299"/>
                  </a:cubicBezTo>
                  <a:cubicBezTo>
                    <a:pt x="164" y="299"/>
                    <a:pt x="164" y="299"/>
                    <a:pt x="164" y="299"/>
                  </a:cubicBezTo>
                  <a:cubicBezTo>
                    <a:pt x="165" y="299"/>
                    <a:pt x="165" y="299"/>
                    <a:pt x="165" y="299"/>
                  </a:cubicBezTo>
                  <a:cubicBezTo>
                    <a:pt x="165" y="299"/>
                    <a:pt x="166" y="299"/>
                    <a:pt x="166" y="299"/>
                  </a:cubicBezTo>
                  <a:cubicBezTo>
                    <a:pt x="166" y="299"/>
                    <a:pt x="167" y="299"/>
                    <a:pt x="167" y="299"/>
                  </a:cubicBezTo>
                  <a:cubicBezTo>
                    <a:pt x="167" y="299"/>
                    <a:pt x="167" y="298"/>
                    <a:pt x="168" y="298"/>
                  </a:cubicBezTo>
                  <a:cubicBezTo>
                    <a:pt x="168" y="298"/>
                    <a:pt x="168" y="298"/>
                    <a:pt x="168" y="298"/>
                  </a:cubicBezTo>
                  <a:cubicBezTo>
                    <a:pt x="169" y="298"/>
                    <a:pt x="169" y="298"/>
                    <a:pt x="169" y="298"/>
                  </a:cubicBezTo>
                  <a:cubicBezTo>
                    <a:pt x="170" y="298"/>
                    <a:pt x="170" y="298"/>
                    <a:pt x="170" y="298"/>
                  </a:cubicBezTo>
                  <a:cubicBezTo>
                    <a:pt x="170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2" y="298"/>
                    <a:pt x="172" y="298"/>
                  </a:cubicBezTo>
                  <a:cubicBezTo>
                    <a:pt x="172" y="298"/>
                    <a:pt x="172" y="298"/>
                    <a:pt x="173" y="298"/>
                  </a:cubicBezTo>
                  <a:cubicBezTo>
                    <a:pt x="173" y="298"/>
                    <a:pt x="173" y="298"/>
                    <a:pt x="173" y="297"/>
                  </a:cubicBezTo>
                  <a:cubicBezTo>
                    <a:pt x="174" y="297"/>
                    <a:pt x="174" y="297"/>
                    <a:pt x="174" y="297"/>
                  </a:cubicBezTo>
                  <a:cubicBezTo>
                    <a:pt x="174" y="297"/>
                    <a:pt x="175" y="297"/>
                    <a:pt x="175" y="297"/>
                  </a:cubicBezTo>
                  <a:cubicBezTo>
                    <a:pt x="175" y="297"/>
                    <a:pt x="176" y="297"/>
                    <a:pt x="176" y="297"/>
                  </a:cubicBezTo>
                  <a:cubicBezTo>
                    <a:pt x="176" y="297"/>
                    <a:pt x="176" y="297"/>
                    <a:pt x="177" y="297"/>
                  </a:cubicBezTo>
                  <a:cubicBezTo>
                    <a:pt x="177" y="297"/>
                    <a:pt x="177" y="297"/>
                    <a:pt x="177" y="297"/>
                  </a:cubicBezTo>
                  <a:cubicBezTo>
                    <a:pt x="178" y="297"/>
                    <a:pt x="178" y="297"/>
                    <a:pt x="178" y="297"/>
                  </a:cubicBezTo>
                  <a:cubicBezTo>
                    <a:pt x="179" y="297"/>
                    <a:pt x="179" y="297"/>
                    <a:pt x="179" y="297"/>
                  </a:cubicBezTo>
                  <a:cubicBezTo>
                    <a:pt x="180" y="297"/>
                    <a:pt x="180" y="297"/>
                    <a:pt x="180" y="296"/>
                  </a:cubicBezTo>
                  <a:cubicBezTo>
                    <a:pt x="180" y="296"/>
                    <a:pt x="181" y="296"/>
                    <a:pt x="181" y="296"/>
                  </a:cubicBezTo>
                  <a:cubicBezTo>
                    <a:pt x="181" y="296"/>
                    <a:pt x="182" y="296"/>
                    <a:pt x="182" y="296"/>
                  </a:cubicBezTo>
                  <a:cubicBezTo>
                    <a:pt x="182" y="296"/>
                    <a:pt x="182" y="296"/>
                    <a:pt x="183" y="296"/>
                  </a:cubicBezTo>
                  <a:cubicBezTo>
                    <a:pt x="183" y="296"/>
                    <a:pt x="183" y="296"/>
                    <a:pt x="184" y="296"/>
                  </a:cubicBezTo>
                  <a:cubicBezTo>
                    <a:pt x="184" y="296"/>
                    <a:pt x="184" y="296"/>
                    <a:pt x="184" y="296"/>
                  </a:cubicBezTo>
                  <a:cubicBezTo>
                    <a:pt x="185" y="296"/>
                    <a:pt x="185" y="296"/>
                    <a:pt x="185" y="296"/>
                  </a:cubicBezTo>
                  <a:cubicBezTo>
                    <a:pt x="186" y="296"/>
                    <a:pt x="186" y="296"/>
                    <a:pt x="186" y="296"/>
                  </a:cubicBezTo>
                  <a:cubicBezTo>
                    <a:pt x="187" y="296"/>
                    <a:pt x="187" y="296"/>
                    <a:pt x="187" y="296"/>
                  </a:cubicBezTo>
                  <a:cubicBezTo>
                    <a:pt x="187" y="296"/>
                    <a:pt x="188" y="296"/>
                    <a:pt x="188" y="296"/>
                  </a:cubicBezTo>
                  <a:cubicBezTo>
                    <a:pt x="188" y="296"/>
                    <a:pt x="189" y="296"/>
                    <a:pt x="189" y="295"/>
                  </a:cubicBezTo>
                  <a:cubicBezTo>
                    <a:pt x="189" y="295"/>
                    <a:pt x="190" y="295"/>
                    <a:pt x="190" y="295"/>
                  </a:cubicBezTo>
                  <a:cubicBezTo>
                    <a:pt x="190" y="295"/>
                    <a:pt x="191" y="295"/>
                    <a:pt x="191" y="295"/>
                  </a:cubicBezTo>
                  <a:cubicBezTo>
                    <a:pt x="191" y="295"/>
                    <a:pt x="192" y="295"/>
                    <a:pt x="192" y="295"/>
                  </a:cubicBezTo>
                  <a:cubicBezTo>
                    <a:pt x="192" y="295"/>
                    <a:pt x="193" y="295"/>
                    <a:pt x="193" y="295"/>
                  </a:cubicBezTo>
                  <a:cubicBezTo>
                    <a:pt x="193" y="295"/>
                    <a:pt x="194" y="295"/>
                    <a:pt x="194" y="295"/>
                  </a:cubicBezTo>
                  <a:cubicBezTo>
                    <a:pt x="194" y="295"/>
                    <a:pt x="195" y="295"/>
                    <a:pt x="195" y="295"/>
                  </a:cubicBezTo>
                  <a:cubicBezTo>
                    <a:pt x="195" y="295"/>
                    <a:pt x="196" y="295"/>
                    <a:pt x="196" y="295"/>
                  </a:cubicBezTo>
                  <a:cubicBezTo>
                    <a:pt x="196" y="295"/>
                    <a:pt x="197" y="295"/>
                    <a:pt x="197" y="295"/>
                  </a:cubicBezTo>
                  <a:cubicBezTo>
                    <a:pt x="197" y="295"/>
                    <a:pt x="198" y="295"/>
                    <a:pt x="198" y="295"/>
                  </a:cubicBezTo>
                  <a:cubicBezTo>
                    <a:pt x="198" y="295"/>
                    <a:pt x="199" y="295"/>
                    <a:pt x="199" y="295"/>
                  </a:cubicBezTo>
                  <a:cubicBezTo>
                    <a:pt x="200" y="295"/>
                    <a:pt x="200" y="295"/>
                    <a:pt x="200" y="295"/>
                  </a:cubicBezTo>
                  <a:cubicBezTo>
                    <a:pt x="201" y="295"/>
                    <a:pt x="201" y="295"/>
                    <a:pt x="202" y="295"/>
                  </a:cubicBezTo>
                  <a:cubicBezTo>
                    <a:pt x="202" y="295"/>
                    <a:pt x="202" y="295"/>
                    <a:pt x="203" y="295"/>
                  </a:cubicBezTo>
                  <a:cubicBezTo>
                    <a:pt x="203" y="295"/>
                    <a:pt x="204" y="295"/>
                    <a:pt x="204" y="295"/>
                  </a:cubicBezTo>
                  <a:cubicBezTo>
                    <a:pt x="204" y="295"/>
                    <a:pt x="205" y="294"/>
                    <a:pt x="205" y="294"/>
                  </a:cubicBezTo>
                  <a:cubicBezTo>
                    <a:pt x="206" y="294"/>
                    <a:pt x="206" y="294"/>
                    <a:pt x="206" y="294"/>
                  </a:cubicBezTo>
                  <a:cubicBezTo>
                    <a:pt x="207" y="294"/>
                    <a:pt x="207" y="294"/>
                    <a:pt x="208" y="294"/>
                  </a:cubicBezTo>
                  <a:cubicBezTo>
                    <a:pt x="208" y="294"/>
                    <a:pt x="208" y="294"/>
                    <a:pt x="209" y="294"/>
                  </a:cubicBezTo>
                  <a:cubicBezTo>
                    <a:pt x="209" y="294"/>
                    <a:pt x="210" y="294"/>
                    <a:pt x="210" y="294"/>
                  </a:cubicBezTo>
                  <a:cubicBezTo>
                    <a:pt x="211" y="294"/>
                    <a:pt x="211" y="294"/>
                    <a:pt x="212" y="294"/>
                  </a:cubicBezTo>
                  <a:cubicBezTo>
                    <a:pt x="212" y="294"/>
                    <a:pt x="212" y="294"/>
                    <a:pt x="213" y="294"/>
                  </a:cubicBezTo>
                  <a:cubicBezTo>
                    <a:pt x="213" y="294"/>
                    <a:pt x="214" y="294"/>
                    <a:pt x="214" y="294"/>
                  </a:cubicBezTo>
                  <a:cubicBezTo>
                    <a:pt x="215" y="294"/>
                    <a:pt x="215" y="294"/>
                    <a:pt x="216" y="294"/>
                  </a:cubicBezTo>
                  <a:cubicBezTo>
                    <a:pt x="216" y="294"/>
                    <a:pt x="217" y="294"/>
                    <a:pt x="217" y="294"/>
                  </a:cubicBezTo>
                  <a:cubicBezTo>
                    <a:pt x="218" y="294"/>
                    <a:pt x="218" y="294"/>
                    <a:pt x="219" y="294"/>
                  </a:cubicBezTo>
                  <a:cubicBezTo>
                    <a:pt x="219" y="294"/>
                    <a:pt x="220" y="294"/>
                    <a:pt x="220" y="294"/>
                  </a:cubicBezTo>
                  <a:cubicBezTo>
                    <a:pt x="221" y="294"/>
                    <a:pt x="221" y="294"/>
                    <a:pt x="222" y="295"/>
                  </a:cubicBezTo>
                  <a:cubicBezTo>
                    <a:pt x="222" y="295"/>
                    <a:pt x="223" y="295"/>
                    <a:pt x="223" y="295"/>
                  </a:cubicBezTo>
                  <a:cubicBezTo>
                    <a:pt x="224" y="295"/>
                    <a:pt x="225" y="295"/>
                    <a:pt x="225" y="295"/>
                  </a:cubicBezTo>
                  <a:cubicBezTo>
                    <a:pt x="226" y="295"/>
                    <a:pt x="226" y="295"/>
                    <a:pt x="227" y="295"/>
                  </a:cubicBezTo>
                  <a:cubicBezTo>
                    <a:pt x="227" y="295"/>
                    <a:pt x="228" y="295"/>
                    <a:pt x="228" y="295"/>
                  </a:cubicBezTo>
                  <a:cubicBezTo>
                    <a:pt x="229" y="295"/>
                    <a:pt x="230" y="295"/>
                    <a:pt x="230" y="295"/>
                  </a:cubicBezTo>
                  <a:cubicBezTo>
                    <a:pt x="231" y="295"/>
                    <a:pt x="231" y="295"/>
                    <a:pt x="232" y="295"/>
                  </a:cubicBezTo>
                  <a:cubicBezTo>
                    <a:pt x="232" y="295"/>
                    <a:pt x="233" y="295"/>
                    <a:pt x="234" y="295"/>
                  </a:cubicBezTo>
                  <a:cubicBezTo>
                    <a:pt x="234" y="295"/>
                    <a:pt x="235" y="295"/>
                    <a:pt x="235" y="295"/>
                  </a:cubicBezTo>
                  <a:cubicBezTo>
                    <a:pt x="236" y="295"/>
                    <a:pt x="237" y="296"/>
                    <a:pt x="237" y="296"/>
                  </a:cubicBezTo>
                  <a:cubicBezTo>
                    <a:pt x="238" y="296"/>
                    <a:pt x="238" y="296"/>
                    <a:pt x="238" y="296"/>
                  </a:cubicBezTo>
                  <a:cubicBezTo>
                    <a:pt x="234" y="230"/>
                    <a:pt x="234" y="230"/>
                    <a:pt x="234" y="230"/>
                  </a:cubicBezTo>
                  <a:cubicBezTo>
                    <a:pt x="242" y="228"/>
                    <a:pt x="251" y="225"/>
                    <a:pt x="259" y="22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35" name="Freeform 151"/>
            <p:cNvSpPr>
              <a:spLocks/>
            </p:cNvSpPr>
            <p:nvPr/>
          </p:nvSpPr>
          <p:spPr bwMode="auto">
            <a:xfrm>
              <a:off x="5157" y="5412"/>
              <a:ext cx="601" cy="840"/>
            </a:xfrm>
            <a:custGeom>
              <a:avLst/>
              <a:gdLst/>
              <a:ahLst/>
              <a:cxnLst>
                <a:cxn ang="0">
                  <a:pos x="297" y="43"/>
                </a:cxn>
                <a:cxn ang="0">
                  <a:pos x="295" y="47"/>
                </a:cxn>
                <a:cxn ang="0">
                  <a:pos x="294" y="50"/>
                </a:cxn>
                <a:cxn ang="0">
                  <a:pos x="293" y="53"/>
                </a:cxn>
                <a:cxn ang="0">
                  <a:pos x="290" y="57"/>
                </a:cxn>
                <a:cxn ang="0">
                  <a:pos x="288" y="61"/>
                </a:cxn>
                <a:cxn ang="0">
                  <a:pos x="286" y="64"/>
                </a:cxn>
                <a:cxn ang="0">
                  <a:pos x="283" y="68"/>
                </a:cxn>
                <a:cxn ang="0">
                  <a:pos x="279" y="72"/>
                </a:cxn>
                <a:cxn ang="0">
                  <a:pos x="275" y="76"/>
                </a:cxn>
                <a:cxn ang="0">
                  <a:pos x="271" y="81"/>
                </a:cxn>
                <a:cxn ang="0">
                  <a:pos x="267" y="84"/>
                </a:cxn>
                <a:cxn ang="0">
                  <a:pos x="261" y="88"/>
                </a:cxn>
                <a:cxn ang="0">
                  <a:pos x="257" y="91"/>
                </a:cxn>
                <a:cxn ang="0">
                  <a:pos x="252" y="94"/>
                </a:cxn>
                <a:cxn ang="0">
                  <a:pos x="246" y="97"/>
                </a:cxn>
                <a:cxn ang="0">
                  <a:pos x="243" y="99"/>
                </a:cxn>
                <a:cxn ang="0">
                  <a:pos x="234" y="103"/>
                </a:cxn>
                <a:cxn ang="0">
                  <a:pos x="225" y="106"/>
                </a:cxn>
                <a:cxn ang="0">
                  <a:pos x="218" y="109"/>
                </a:cxn>
                <a:cxn ang="0">
                  <a:pos x="212" y="111"/>
                </a:cxn>
                <a:cxn ang="0">
                  <a:pos x="208" y="112"/>
                </a:cxn>
                <a:cxn ang="0">
                  <a:pos x="204" y="112"/>
                </a:cxn>
                <a:cxn ang="0">
                  <a:pos x="201" y="113"/>
                </a:cxn>
                <a:cxn ang="0">
                  <a:pos x="197" y="114"/>
                </a:cxn>
                <a:cxn ang="0">
                  <a:pos x="193" y="115"/>
                </a:cxn>
                <a:cxn ang="0">
                  <a:pos x="190" y="115"/>
                </a:cxn>
                <a:cxn ang="0">
                  <a:pos x="187" y="116"/>
                </a:cxn>
                <a:cxn ang="0">
                  <a:pos x="183" y="116"/>
                </a:cxn>
                <a:cxn ang="0">
                  <a:pos x="180" y="117"/>
                </a:cxn>
                <a:cxn ang="0">
                  <a:pos x="175" y="117"/>
                </a:cxn>
                <a:cxn ang="0">
                  <a:pos x="171" y="118"/>
                </a:cxn>
                <a:cxn ang="0">
                  <a:pos x="167" y="118"/>
                </a:cxn>
                <a:cxn ang="0">
                  <a:pos x="161" y="118"/>
                </a:cxn>
                <a:cxn ang="0">
                  <a:pos x="156" y="118"/>
                </a:cxn>
                <a:cxn ang="0">
                  <a:pos x="151" y="118"/>
                </a:cxn>
                <a:cxn ang="0">
                  <a:pos x="144" y="118"/>
                </a:cxn>
                <a:cxn ang="0">
                  <a:pos x="138" y="118"/>
                </a:cxn>
                <a:cxn ang="0">
                  <a:pos x="131" y="117"/>
                </a:cxn>
                <a:cxn ang="0">
                  <a:pos x="122" y="116"/>
                </a:cxn>
                <a:cxn ang="0">
                  <a:pos x="113" y="114"/>
                </a:cxn>
                <a:cxn ang="0">
                  <a:pos x="107" y="113"/>
                </a:cxn>
                <a:cxn ang="0">
                  <a:pos x="95" y="110"/>
                </a:cxn>
                <a:cxn ang="0">
                  <a:pos x="82" y="106"/>
                </a:cxn>
                <a:cxn ang="0">
                  <a:pos x="72" y="102"/>
                </a:cxn>
                <a:cxn ang="0">
                  <a:pos x="44" y="86"/>
                </a:cxn>
                <a:cxn ang="0">
                  <a:pos x="3" y="299"/>
                </a:cxn>
                <a:cxn ang="0">
                  <a:pos x="69" y="400"/>
                </a:cxn>
                <a:cxn ang="0">
                  <a:pos x="177" y="417"/>
                </a:cxn>
                <a:cxn ang="0">
                  <a:pos x="203" y="412"/>
                </a:cxn>
                <a:cxn ang="0">
                  <a:pos x="239" y="398"/>
                </a:cxn>
                <a:cxn ang="0">
                  <a:pos x="268" y="376"/>
                </a:cxn>
                <a:cxn ang="0">
                  <a:pos x="286" y="351"/>
                </a:cxn>
                <a:cxn ang="0">
                  <a:pos x="291" y="331"/>
                </a:cxn>
                <a:cxn ang="0">
                  <a:pos x="300" y="27"/>
                </a:cxn>
                <a:cxn ang="0">
                  <a:pos x="299" y="32"/>
                </a:cxn>
                <a:cxn ang="0">
                  <a:pos x="298" y="37"/>
                </a:cxn>
                <a:cxn ang="0">
                  <a:pos x="298" y="39"/>
                </a:cxn>
              </a:cxnLst>
              <a:rect l="0" t="0" r="r" b="b"/>
              <a:pathLst>
                <a:path w="300" h="420">
                  <a:moveTo>
                    <a:pt x="298" y="40"/>
                  </a:move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7" y="41"/>
                    <a:pt x="297" y="41"/>
                  </a:cubicBezTo>
                  <a:cubicBezTo>
                    <a:pt x="297" y="42"/>
                    <a:pt x="297" y="42"/>
                    <a:pt x="297" y="42"/>
                  </a:cubicBezTo>
                  <a:cubicBezTo>
                    <a:pt x="297" y="43"/>
                    <a:pt x="297" y="43"/>
                    <a:pt x="297" y="43"/>
                  </a:cubicBezTo>
                  <a:cubicBezTo>
                    <a:pt x="297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5"/>
                  </a:cubicBezTo>
                  <a:cubicBezTo>
                    <a:pt x="296" y="45"/>
                    <a:pt x="296" y="45"/>
                    <a:pt x="296" y="46"/>
                  </a:cubicBezTo>
                  <a:cubicBezTo>
                    <a:pt x="296" y="46"/>
                    <a:pt x="296" y="46"/>
                    <a:pt x="295" y="47"/>
                  </a:cubicBezTo>
                  <a:cubicBezTo>
                    <a:pt x="295" y="47"/>
                    <a:pt x="295" y="48"/>
                    <a:pt x="295" y="48"/>
                  </a:cubicBezTo>
                  <a:cubicBezTo>
                    <a:pt x="295" y="48"/>
                    <a:pt x="295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50"/>
                    <a:pt x="294" y="50"/>
                    <a:pt x="294" y="50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3" y="51"/>
                    <a:pt x="293" y="52"/>
                  </a:cubicBezTo>
                  <a:cubicBezTo>
                    <a:pt x="293" y="52"/>
                    <a:pt x="293" y="52"/>
                    <a:pt x="293" y="53"/>
                  </a:cubicBezTo>
                  <a:cubicBezTo>
                    <a:pt x="293" y="53"/>
                    <a:pt x="292" y="54"/>
                    <a:pt x="292" y="54"/>
                  </a:cubicBezTo>
                  <a:cubicBezTo>
                    <a:pt x="292" y="55"/>
                    <a:pt x="292" y="55"/>
                    <a:pt x="291" y="55"/>
                  </a:cubicBezTo>
                  <a:cubicBezTo>
                    <a:pt x="291" y="56"/>
                    <a:pt x="291" y="56"/>
                    <a:pt x="291" y="57"/>
                  </a:cubicBezTo>
                  <a:cubicBezTo>
                    <a:pt x="291" y="57"/>
                    <a:pt x="290" y="57"/>
                    <a:pt x="290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89" y="59"/>
                    <a:pt x="289" y="59"/>
                    <a:pt x="289" y="59"/>
                  </a:cubicBezTo>
                  <a:cubicBezTo>
                    <a:pt x="289" y="60"/>
                    <a:pt x="288" y="60"/>
                    <a:pt x="288" y="61"/>
                  </a:cubicBezTo>
                  <a:cubicBezTo>
                    <a:pt x="288" y="61"/>
                    <a:pt x="287" y="62"/>
                    <a:pt x="287" y="62"/>
                  </a:cubicBezTo>
                  <a:cubicBezTo>
                    <a:pt x="287" y="63"/>
                    <a:pt x="287" y="63"/>
                    <a:pt x="286" y="63"/>
                  </a:cubicBezTo>
                  <a:cubicBezTo>
                    <a:pt x="286" y="63"/>
                    <a:pt x="286" y="63"/>
                    <a:pt x="286" y="63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5" y="65"/>
                    <a:pt x="285" y="65"/>
                  </a:cubicBezTo>
                  <a:cubicBezTo>
                    <a:pt x="285" y="66"/>
                    <a:pt x="284" y="66"/>
                    <a:pt x="284" y="67"/>
                  </a:cubicBezTo>
                  <a:cubicBezTo>
                    <a:pt x="284" y="67"/>
                    <a:pt x="284" y="67"/>
                    <a:pt x="284" y="67"/>
                  </a:cubicBezTo>
                  <a:cubicBezTo>
                    <a:pt x="284" y="67"/>
                    <a:pt x="284" y="67"/>
                    <a:pt x="283" y="67"/>
                  </a:cubicBezTo>
                  <a:cubicBezTo>
                    <a:pt x="283" y="68"/>
                    <a:pt x="283" y="68"/>
                    <a:pt x="283" y="68"/>
                  </a:cubicBezTo>
                  <a:cubicBezTo>
                    <a:pt x="282" y="69"/>
                    <a:pt x="282" y="69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1"/>
                    <a:pt x="280" y="71"/>
                  </a:cubicBezTo>
                  <a:cubicBezTo>
                    <a:pt x="280" y="72"/>
                    <a:pt x="279" y="72"/>
                    <a:pt x="279" y="72"/>
                  </a:cubicBezTo>
                  <a:cubicBezTo>
                    <a:pt x="279" y="73"/>
                    <a:pt x="278" y="73"/>
                    <a:pt x="278" y="73"/>
                  </a:cubicBezTo>
                  <a:cubicBezTo>
                    <a:pt x="278" y="74"/>
                    <a:pt x="277" y="74"/>
                    <a:pt x="277" y="75"/>
                  </a:cubicBezTo>
                  <a:cubicBezTo>
                    <a:pt x="277" y="75"/>
                    <a:pt x="276" y="75"/>
                    <a:pt x="276" y="76"/>
                  </a:cubicBezTo>
                  <a:cubicBezTo>
                    <a:pt x="276" y="76"/>
                    <a:pt x="276" y="76"/>
                    <a:pt x="276" y="76"/>
                  </a:cubicBezTo>
                  <a:cubicBezTo>
                    <a:pt x="275" y="76"/>
                    <a:pt x="275" y="76"/>
                    <a:pt x="275" y="76"/>
                  </a:cubicBezTo>
                  <a:cubicBezTo>
                    <a:pt x="275" y="76"/>
                    <a:pt x="275" y="76"/>
                    <a:pt x="275" y="77"/>
                  </a:cubicBezTo>
                  <a:cubicBezTo>
                    <a:pt x="275" y="77"/>
                    <a:pt x="275" y="77"/>
                    <a:pt x="275" y="77"/>
                  </a:cubicBezTo>
                  <a:cubicBezTo>
                    <a:pt x="274" y="77"/>
                    <a:pt x="274" y="78"/>
                    <a:pt x="273" y="78"/>
                  </a:cubicBezTo>
                  <a:cubicBezTo>
                    <a:pt x="273" y="79"/>
                    <a:pt x="272" y="79"/>
                    <a:pt x="272" y="79"/>
                  </a:cubicBezTo>
                  <a:cubicBezTo>
                    <a:pt x="271" y="80"/>
                    <a:pt x="271" y="80"/>
                    <a:pt x="271" y="81"/>
                  </a:cubicBezTo>
                  <a:cubicBezTo>
                    <a:pt x="270" y="81"/>
                    <a:pt x="270" y="81"/>
                    <a:pt x="269" y="82"/>
                  </a:cubicBezTo>
                  <a:cubicBezTo>
                    <a:pt x="269" y="82"/>
                    <a:pt x="268" y="82"/>
                    <a:pt x="268" y="83"/>
                  </a:cubicBezTo>
                  <a:cubicBezTo>
                    <a:pt x="268" y="83"/>
                    <a:pt x="267" y="83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6" y="84"/>
                    <a:pt x="266" y="84"/>
                    <a:pt x="266" y="85"/>
                  </a:cubicBezTo>
                  <a:cubicBezTo>
                    <a:pt x="265" y="85"/>
                    <a:pt x="265" y="85"/>
                    <a:pt x="264" y="86"/>
                  </a:cubicBezTo>
                  <a:cubicBezTo>
                    <a:pt x="264" y="86"/>
                    <a:pt x="264" y="86"/>
                    <a:pt x="263" y="86"/>
                  </a:cubicBezTo>
                  <a:cubicBezTo>
                    <a:pt x="263" y="87"/>
                    <a:pt x="263" y="87"/>
                    <a:pt x="262" y="87"/>
                  </a:cubicBezTo>
                  <a:cubicBezTo>
                    <a:pt x="262" y="88"/>
                    <a:pt x="261" y="88"/>
                    <a:pt x="261" y="88"/>
                  </a:cubicBezTo>
                  <a:cubicBezTo>
                    <a:pt x="261" y="88"/>
                    <a:pt x="260" y="89"/>
                    <a:pt x="260" y="89"/>
                  </a:cubicBezTo>
                  <a:cubicBezTo>
                    <a:pt x="259" y="89"/>
                    <a:pt x="259" y="89"/>
                    <a:pt x="259" y="90"/>
                  </a:cubicBezTo>
                  <a:cubicBezTo>
                    <a:pt x="258" y="90"/>
                    <a:pt x="258" y="90"/>
                    <a:pt x="258" y="90"/>
                  </a:cubicBezTo>
                  <a:cubicBezTo>
                    <a:pt x="257" y="90"/>
                    <a:pt x="257" y="91"/>
                    <a:pt x="257" y="91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6" y="91"/>
                    <a:pt x="256" y="91"/>
                    <a:pt x="256" y="92"/>
                  </a:cubicBezTo>
                  <a:cubicBezTo>
                    <a:pt x="255" y="92"/>
                    <a:pt x="255" y="92"/>
                    <a:pt x="255" y="92"/>
                  </a:cubicBezTo>
                  <a:cubicBezTo>
                    <a:pt x="254" y="92"/>
                    <a:pt x="254" y="93"/>
                    <a:pt x="254" y="93"/>
                  </a:cubicBezTo>
                  <a:cubicBezTo>
                    <a:pt x="253" y="93"/>
                    <a:pt x="253" y="93"/>
                    <a:pt x="253" y="93"/>
                  </a:cubicBezTo>
                  <a:cubicBezTo>
                    <a:pt x="252" y="94"/>
                    <a:pt x="252" y="94"/>
                    <a:pt x="252" y="94"/>
                  </a:cubicBezTo>
                  <a:cubicBezTo>
                    <a:pt x="251" y="94"/>
                    <a:pt x="251" y="95"/>
                    <a:pt x="250" y="95"/>
                  </a:cubicBezTo>
                  <a:cubicBezTo>
                    <a:pt x="250" y="95"/>
                    <a:pt x="250" y="95"/>
                    <a:pt x="249" y="95"/>
                  </a:cubicBezTo>
                  <a:cubicBezTo>
                    <a:pt x="249" y="96"/>
                    <a:pt x="249" y="96"/>
                    <a:pt x="248" y="96"/>
                  </a:cubicBezTo>
                  <a:cubicBezTo>
                    <a:pt x="248" y="96"/>
                    <a:pt x="248" y="96"/>
                    <a:pt x="247" y="96"/>
                  </a:cubicBezTo>
                  <a:cubicBezTo>
                    <a:pt x="247" y="97"/>
                    <a:pt x="247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5" y="97"/>
                    <a:pt x="245" y="98"/>
                    <a:pt x="245" y="98"/>
                  </a:cubicBezTo>
                  <a:cubicBezTo>
                    <a:pt x="245" y="98"/>
                    <a:pt x="244" y="98"/>
                    <a:pt x="244" y="98"/>
                  </a:cubicBezTo>
                  <a:cubicBezTo>
                    <a:pt x="244" y="98"/>
                    <a:pt x="243" y="99"/>
                    <a:pt x="243" y="99"/>
                  </a:cubicBezTo>
                  <a:cubicBezTo>
                    <a:pt x="242" y="99"/>
                    <a:pt x="242" y="99"/>
                    <a:pt x="241" y="100"/>
                  </a:cubicBezTo>
                  <a:cubicBezTo>
                    <a:pt x="241" y="100"/>
                    <a:pt x="240" y="100"/>
                    <a:pt x="240" y="100"/>
                  </a:cubicBezTo>
                  <a:cubicBezTo>
                    <a:pt x="239" y="101"/>
                    <a:pt x="239" y="101"/>
                    <a:pt x="238" y="101"/>
                  </a:cubicBezTo>
                  <a:cubicBezTo>
                    <a:pt x="238" y="101"/>
                    <a:pt x="237" y="102"/>
                    <a:pt x="236" y="102"/>
                  </a:cubicBezTo>
                  <a:cubicBezTo>
                    <a:pt x="236" y="102"/>
                    <a:pt x="235" y="102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3" y="103"/>
                    <a:pt x="233" y="103"/>
                    <a:pt x="233" y="103"/>
                  </a:cubicBezTo>
                  <a:cubicBezTo>
                    <a:pt x="231" y="104"/>
                    <a:pt x="230" y="104"/>
                    <a:pt x="229" y="105"/>
                  </a:cubicBezTo>
                  <a:cubicBezTo>
                    <a:pt x="227" y="105"/>
                    <a:pt x="226" y="106"/>
                    <a:pt x="225" y="106"/>
                  </a:cubicBezTo>
                  <a:cubicBezTo>
                    <a:pt x="224" y="107"/>
                    <a:pt x="223" y="107"/>
                    <a:pt x="222" y="108"/>
                  </a:cubicBezTo>
                  <a:cubicBezTo>
                    <a:pt x="222" y="108"/>
                    <a:pt x="221" y="108"/>
                    <a:pt x="221" y="108"/>
                  </a:cubicBezTo>
                  <a:cubicBezTo>
                    <a:pt x="221" y="108"/>
                    <a:pt x="221" y="108"/>
                    <a:pt x="221" y="108"/>
                  </a:cubicBezTo>
                  <a:cubicBezTo>
                    <a:pt x="220" y="108"/>
                    <a:pt x="220" y="108"/>
                    <a:pt x="219" y="108"/>
                  </a:cubicBezTo>
                  <a:cubicBezTo>
                    <a:pt x="219" y="109"/>
                    <a:pt x="218" y="109"/>
                    <a:pt x="218" y="109"/>
                  </a:cubicBezTo>
                  <a:cubicBezTo>
                    <a:pt x="217" y="109"/>
                    <a:pt x="217" y="109"/>
                    <a:pt x="216" y="109"/>
                  </a:cubicBezTo>
                  <a:cubicBezTo>
                    <a:pt x="215" y="110"/>
                    <a:pt x="215" y="110"/>
                    <a:pt x="214" y="110"/>
                  </a:cubicBezTo>
                  <a:cubicBezTo>
                    <a:pt x="214" y="110"/>
                    <a:pt x="214" y="110"/>
                    <a:pt x="213" y="110"/>
                  </a:cubicBezTo>
                  <a:cubicBezTo>
                    <a:pt x="213" y="110"/>
                    <a:pt x="213" y="110"/>
                    <a:pt x="212" y="110"/>
                  </a:cubicBezTo>
                  <a:cubicBezTo>
                    <a:pt x="212" y="110"/>
                    <a:pt x="212" y="111"/>
                    <a:pt x="212" y="111"/>
                  </a:cubicBezTo>
                  <a:cubicBezTo>
                    <a:pt x="211" y="111"/>
                    <a:pt x="211" y="111"/>
                    <a:pt x="211" y="111"/>
                  </a:cubicBezTo>
                  <a:cubicBezTo>
                    <a:pt x="210" y="111"/>
                    <a:pt x="210" y="111"/>
                    <a:pt x="210" y="111"/>
                  </a:cubicBezTo>
                  <a:cubicBezTo>
                    <a:pt x="209" y="111"/>
                    <a:pt x="209" y="111"/>
                    <a:pt x="209" y="111"/>
                  </a:cubicBezTo>
                  <a:cubicBezTo>
                    <a:pt x="209" y="111"/>
                    <a:pt x="208" y="111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7" y="112"/>
                    <a:pt x="207" y="112"/>
                  </a:cubicBezTo>
                  <a:cubicBezTo>
                    <a:pt x="207" y="112"/>
                    <a:pt x="206" y="112"/>
                    <a:pt x="206" y="112"/>
                  </a:cubicBezTo>
                  <a:cubicBezTo>
                    <a:pt x="206" y="112"/>
                    <a:pt x="206" y="112"/>
                    <a:pt x="205" y="112"/>
                  </a:cubicBezTo>
                  <a:cubicBezTo>
                    <a:pt x="205" y="112"/>
                    <a:pt x="205" y="112"/>
                    <a:pt x="204" y="112"/>
                  </a:cubicBezTo>
                  <a:cubicBezTo>
                    <a:pt x="204" y="113"/>
                    <a:pt x="204" y="113"/>
                    <a:pt x="203" y="113"/>
                  </a:cubicBezTo>
                  <a:cubicBezTo>
                    <a:pt x="203" y="113"/>
                    <a:pt x="203" y="113"/>
                    <a:pt x="203" y="113"/>
                  </a:cubicBezTo>
                  <a:cubicBezTo>
                    <a:pt x="203" y="113"/>
                    <a:pt x="202" y="113"/>
                    <a:pt x="202" y="113"/>
                  </a:cubicBezTo>
                  <a:cubicBezTo>
                    <a:pt x="202" y="113"/>
                    <a:pt x="202" y="113"/>
                    <a:pt x="201" y="113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3"/>
                    <a:pt x="200" y="113"/>
                    <a:pt x="200" y="114"/>
                  </a:cubicBezTo>
                  <a:cubicBezTo>
                    <a:pt x="200" y="114"/>
                    <a:pt x="199" y="114"/>
                    <a:pt x="199" y="114"/>
                  </a:cubicBezTo>
                  <a:cubicBezTo>
                    <a:pt x="199" y="114"/>
                    <a:pt x="199" y="114"/>
                    <a:pt x="198" y="114"/>
                  </a:cubicBezTo>
                  <a:cubicBezTo>
                    <a:pt x="198" y="114"/>
                    <a:pt x="198" y="114"/>
                    <a:pt x="198" y="114"/>
                  </a:cubicBezTo>
                  <a:cubicBezTo>
                    <a:pt x="197" y="114"/>
                    <a:pt x="197" y="114"/>
                    <a:pt x="197" y="114"/>
                  </a:cubicBezTo>
                  <a:cubicBezTo>
                    <a:pt x="197" y="114"/>
                    <a:pt x="197" y="114"/>
                    <a:pt x="196" y="114"/>
                  </a:cubicBezTo>
                  <a:cubicBezTo>
                    <a:pt x="196" y="114"/>
                    <a:pt x="196" y="114"/>
                    <a:pt x="196" y="114"/>
                  </a:cubicBezTo>
                  <a:cubicBezTo>
                    <a:pt x="195" y="114"/>
                    <a:pt x="195" y="114"/>
                    <a:pt x="195" y="115"/>
                  </a:cubicBezTo>
                  <a:cubicBezTo>
                    <a:pt x="195" y="115"/>
                    <a:pt x="194" y="115"/>
                    <a:pt x="194" y="115"/>
                  </a:cubicBezTo>
                  <a:cubicBezTo>
                    <a:pt x="194" y="115"/>
                    <a:pt x="194" y="115"/>
                    <a:pt x="193" y="115"/>
                  </a:cubicBezTo>
                  <a:cubicBezTo>
                    <a:pt x="193" y="115"/>
                    <a:pt x="193" y="115"/>
                    <a:pt x="193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192" y="115"/>
                    <a:pt x="192" y="115"/>
                    <a:pt x="191" y="115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0" y="115"/>
                    <a:pt x="189" y="115"/>
                    <a:pt x="189" y="115"/>
                  </a:cubicBezTo>
                  <a:cubicBezTo>
                    <a:pt x="189" y="116"/>
                    <a:pt x="189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7" y="116"/>
                    <a:pt x="187" y="116"/>
                    <a:pt x="187" y="116"/>
                  </a:cubicBezTo>
                  <a:cubicBezTo>
                    <a:pt x="187" y="116"/>
                    <a:pt x="186" y="116"/>
                    <a:pt x="186" y="116"/>
                  </a:cubicBezTo>
                  <a:cubicBezTo>
                    <a:pt x="186" y="116"/>
                    <a:pt x="186" y="116"/>
                    <a:pt x="186" y="116"/>
                  </a:cubicBezTo>
                  <a:cubicBezTo>
                    <a:pt x="185" y="116"/>
                    <a:pt x="185" y="116"/>
                    <a:pt x="185" y="116"/>
                  </a:cubicBezTo>
                  <a:cubicBezTo>
                    <a:pt x="185" y="116"/>
                    <a:pt x="184" y="116"/>
                    <a:pt x="184" y="116"/>
                  </a:cubicBezTo>
                  <a:cubicBezTo>
                    <a:pt x="184" y="116"/>
                    <a:pt x="184" y="116"/>
                    <a:pt x="183" y="116"/>
                  </a:cubicBezTo>
                  <a:cubicBezTo>
                    <a:pt x="183" y="116"/>
                    <a:pt x="183" y="116"/>
                    <a:pt x="183" y="116"/>
                  </a:cubicBezTo>
                  <a:cubicBezTo>
                    <a:pt x="182" y="116"/>
                    <a:pt x="182" y="116"/>
                    <a:pt x="182" y="117"/>
                  </a:cubicBezTo>
                  <a:cubicBezTo>
                    <a:pt x="182" y="117"/>
                    <a:pt x="181" y="117"/>
                    <a:pt x="181" y="117"/>
                  </a:cubicBezTo>
                  <a:cubicBezTo>
                    <a:pt x="181" y="117"/>
                    <a:pt x="181" y="117"/>
                    <a:pt x="180" y="117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79" y="117"/>
                    <a:pt x="179" y="117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78" y="117"/>
                    <a:pt x="177" y="117"/>
                    <a:pt x="177" y="117"/>
                  </a:cubicBezTo>
                  <a:cubicBezTo>
                    <a:pt x="177" y="117"/>
                    <a:pt x="176" y="117"/>
                    <a:pt x="176" y="117"/>
                  </a:cubicBezTo>
                  <a:cubicBezTo>
                    <a:pt x="176" y="117"/>
                    <a:pt x="176" y="117"/>
                    <a:pt x="175" y="117"/>
                  </a:cubicBezTo>
                  <a:cubicBezTo>
                    <a:pt x="175" y="117"/>
                    <a:pt x="175" y="117"/>
                    <a:pt x="175" y="117"/>
                  </a:cubicBezTo>
                  <a:cubicBezTo>
                    <a:pt x="174" y="117"/>
                    <a:pt x="174" y="117"/>
                    <a:pt x="174" y="117"/>
                  </a:cubicBezTo>
                  <a:cubicBezTo>
                    <a:pt x="173" y="117"/>
                    <a:pt x="173" y="117"/>
                    <a:pt x="173" y="117"/>
                  </a:cubicBezTo>
                  <a:cubicBezTo>
                    <a:pt x="173" y="117"/>
                    <a:pt x="172" y="117"/>
                    <a:pt x="172" y="118"/>
                  </a:cubicBezTo>
                  <a:cubicBezTo>
                    <a:pt x="172" y="118"/>
                    <a:pt x="171" y="118"/>
                    <a:pt x="171" y="118"/>
                  </a:cubicBezTo>
                  <a:cubicBezTo>
                    <a:pt x="171" y="118"/>
                    <a:pt x="171" y="118"/>
                    <a:pt x="170" y="118"/>
                  </a:cubicBezTo>
                  <a:cubicBezTo>
                    <a:pt x="170" y="118"/>
                    <a:pt x="170" y="118"/>
                    <a:pt x="169" y="118"/>
                  </a:cubicBezTo>
                  <a:cubicBezTo>
                    <a:pt x="169" y="118"/>
                    <a:pt x="169" y="118"/>
                    <a:pt x="168" y="118"/>
                  </a:cubicBezTo>
                  <a:cubicBezTo>
                    <a:pt x="168" y="118"/>
                    <a:pt x="168" y="118"/>
                    <a:pt x="167" y="118"/>
                  </a:cubicBezTo>
                  <a:cubicBezTo>
                    <a:pt x="167" y="118"/>
                    <a:pt x="167" y="118"/>
                    <a:pt x="167" y="118"/>
                  </a:cubicBezTo>
                  <a:cubicBezTo>
                    <a:pt x="166" y="118"/>
                    <a:pt x="166" y="118"/>
                    <a:pt x="165" y="118"/>
                  </a:cubicBezTo>
                  <a:cubicBezTo>
                    <a:pt x="165" y="118"/>
                    <a:pt x="165" y="118"/>
                    <a:pt x="164" y="118"/>
                  </a:cubicBezTo>
                  <a:cubicBezTo>
                    <a:pt x="164" y="118"/>
                    <a:pt x="164" y="118"/>
                    <a:pt x="163" y="118"/>
                  </a:cubicBezTo>
                  <a:cubicBezTo>
                    <a:pt x="163" y="118"/>
                    <a:pt x="163" y="118"/>
                    <a:pt x="162" y="118"/>
                  </a:cubicBezTo>
                  <a:cubicBezTo>
                    <a:pt x="162" y="118"/>
                    <a:pt x="162" y="118"/>
                    <a:pt x="161" y="118"/>
                  </a:cubicBezTo>
                  <a:cubicBezTo>
                    <a:pt x="161" y="118"/>
                    <a:pt x="161" y="118"/>
                    <a:pt x="160" y="118"/>
                  </a:cubicBezTo>
                  <a:cubicBezTo>
                    <a:pt x="160" y="118"/>
                    <a:pt x="160" y="118"/>
                    <a:pt x="159" y="118"/>
                  </a:cubicBezTo>
                  <a:cubicBezTo>
                    <a:pt x="159" y="118"/>
                    <a:pt x="159" y="118"/>
                    <a:pt x="158" y="118"/>
                  </a:cubicBezTo>
                  <a:cubicBezTo>
                    <a:pt x="158" y="118"/>
                    <a:pt x="157" y="118"/>
                    <a:pt x="157" y="118"/>
                  </a:cubicBezTo>
                  <a:cubicBezTo>
                    <a:pt x="157" y="118"/>
                    <a:pt x="156" y="118"/>
                    <a:pt x="156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54" y="118"/>
                    <a:pt x="154" y="118"/>
                    <a:pt x="153" y="118"/>
                  </a:cubicBezTo>
                  <a:cubicBezTo>
                    <a:pt x="153" y="118"/>
                    <a:pt x="152" y="118"/>
                    <a:pt x="152" y="118"/>
                  </a:cubicBezTo>
                  <a:cubicBezTo>
                    <a:pt x="152" y="118"/>
                    <a:pt x="152" y="118"/>
                    <a:pt x="152" y="118"/>
                  </a:cubicBezTo>
                  <a:cubicBezTo>
                    <a:pt x="152" y="118"/>
                    <a:pt x="151" y="118"/>
                    <a:pt x="151" y="118"/>
                  </a:cubicBezTo>
                  <a:cubicBezTo>
                    <a:pt x="150" y="118"/>
                    <a:pt x="150" y="118"/>
                    <a:pt x="149" y="118"/>
                  </a:cubicBezTo>
                  <a:cubicBezTo>
                    <a:pt x="149" y="118"/>
                    <a:pt x="149" y="118"/>
                    <a:pt x="148" y="118"/>
                  </a:cubicBezTo>
                  <a:cubicBezTo>
                    <a:pt x="148" y="118"/>
                    <a:pt x="147" y="118"/>
                    <a:pt x="147" y="118"/>
                  </a:cubicBezTo>
                  <a:cubicBezTo>
                    <a:pt x="146" y="118"/>
                    <a:pt x="146" y="118"/>
                    <a:pt x="145" y="118"/>
                  </a:cubicBezTo>
                  <a:cubicBezTo>
                    <a:pt x="145" y="118"/>
                    <a:pt x="144" y="118"/>
                    <a:pt x="144" y="118"/>
                  </a:cubicBezTo>
                  <a:cubicBezTo>
                    <a:pt x="143" y="118"/>
                    <a:pt x="143" y="118"/>
                    <a:pt x="142" y="118"/>
                  </a:cubicBezTo>
                  <a:cubicBezTo>
                    <a:pt x="142" y="118"/>
                    <a:pt x="141" y="118"/>
                    <a:pt x="141" y="118"/>
                  </a:cubicBezTo>
                  <a:cubicBezTo>
                    <a:pt x="140" y="118"/>
                    <a:pt x="140" y="118"/>
                    <a:pt x="139" y="118"/>
                  </a:cubicBezTo>
                  <a:cubicBezTo>
                    <a:pt x="139" y="118"/>
                    <a:pt x="138" y="118"/>
                    <a:pt x="138" y="118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38" y="118"/>
                    <a:pt x="137" y="118"/>
                    <a:pt x="137" y="118"/>
                  </a:cubicBezTo>
                  <a:cubicBezTo>
                    <a:pt x="137" y="118"/>
                    <a:pt x="137" y="117"/>
                    <a:pt x="136" y="117"/>
                  </a:cubicBezTo>
                  <a:cubicBezTo>
                    <a:pt x="136" y="117"/>
                    <a:pt x="135" y="117"/>
                    <a:pt x="135" y="117"/>
                  </a:cubicBezTo>
                  <a:cubicBezTo>
                    <a:pt x="134" y="117"/>
                    <a:pt x="133" y="117"/>
                    <a:pt x="133" y="117"/>
                  </a:cubicBezTo>
                  <a:cubicBezTo>
                    <a:pt x="132" y="117"/>
                    <a:pt x="132" y="117"/>
                    <a:pt x="131" y="117"/>
                  </a:cubicBezTo>
                  <a:cubicBezTo>
                    <a:pt x="131" y="117"/>
                    <a:pt x="130" y="117"/>
                    <a:pt x="130" y="117"/>
                  </a:cubicBezTo>
                  <a:cubicBezTo>
                    <a:pt x="129" y="117"/>
                    <a:pt x="128" y="117"/>
                    <a:pt x="128" y="117"/>
                  </a:cubicBezTo>
                  <a:cubicBezTo>
                    <a:pt x="127" y="117"/>
                    <a:pt x="127" y="116"/>
                    <a:pt x="126" y="116"/>
                  </a:cubicBezTo>
                  <a:cubicBezTo>
                    <a:pt x="125" y="116"/>
                    <a:pt x="125" y="116"/>
                    <a:pt x="124" y="116"/>
                  </a:cubicBezTo>
                  <a:cubicBezTo>
                    <a:pt x="124" y="116"/>
                    <a:pt x="123" y="116"/>
                    <a:pt x="122" y="116"/>
                  </a:cubicBezTo>
                  <a:cubicBezTo>
                    <a:pt x="122" y="116"/>
                    <a:pt x="121" y="116"/>
                    <a:pt x="121" y="116"/>
                  </a:cubicBezTo>
                  <a:cubicBezTo>
                    <a:pt x="120" y="116"/>
                    <a:pt x="119" y="115"/>
                    <a:pt x="119" y="115"/>
                  </a:cubicBezTo>
                  <a:cubicBezTo>
                    <a:pt x="118" y="115"/>
                    <a:pt x="117" y="115"/>
                    <a:pt x="117" y="115"/>
                  </a:cubicBezTo>
                  <a:cubicBezTo>
                    <a:pt x="116" y="115"/>
                    <a:pt x="115" y="115"/>
                    <a:pt x="115" y="115"/>
                  </a:cubicBezTo>
                  <a:cubicBezTo>
                    <a:pt x="114" y="114"/>
                    <a:pt x="113" y="114"/>
                    <a:pt x="113" y="114"/>
                  </a:cubicBezTo>
                  <a:cubicBezTo>
                    <a:pt x="112" y="114"/>
                    <a:pt x="111" y="114"/>
                    <a:pt x="111" y="114"/>
                  </a:cubicBezTo>
                  <a:cubicBezTo>
                    <a:pt x="110" y="114"/>
                    <a:pt x="109" y="114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8" y="113"/>
                    <a:pt x="107" y="113"/>
                    <a:pt x="107" y="113"/>
                  </a:cubicBezTo>
                  <a:cubicBezTo>
                    <a:pt x="106" y="113"/>
                    <a:pt x="105" y="113"/>
                    <a:pt x="104" y="112"/>
                  </a:cubicBezTo>
                  <a:cubicBezTo>
                    <a:pt x="103" y="112"/>
                    <a:pt x="103" y="112"/>
                    <a:pt x="102" y="112"/>
                  </a:cubicBezTo>
                  <a:cubicBezTo>
                    <a:pt x="101" y="112"/>
                    <a:pt x="100" y="111"/>
                    <a:pt x="100" y="111"/>
                  </a:cubicBezTo>
                  <a:cubicBezTo>
                    <a:pt x="99" y="111"/>
                    <a:pt x="98" y="111"/>
                    <a:pt x="98" y="111"/>
                  </a:cubicBezTo>
                  <a:cubicBezTo>
                    <a:pt x="97" y="110"/>
                    <a:pt x="96" y="110"/>
                    <a:pt x="95" y="110"/>
                  </a:cubicBezTo>
                  <a:cubicBezTo>
                    <a:pt x="94" y="110"/>
                    <a:pt x="93" y="109"/>
                    <a:pt x="92" y="109"/>
                  </a:cubicBezTo>
                  <a:cubicBezTo>
                    <a:pt x="91" y="109"/>
                    <a:pt x="91" y="109"/>
                    <a:pt x="90" y="108"/>
                  </a:cubicBezTo>
                  <a:cubicBezTo>
                    <a:pt x="89" y="108"/>
                    <a:pt x="88" y="108"/>
                    <a:pt x="87" y="108"/>
                  </a:cubicBezTo>
                  <a:cubicBezTo>
                    <a:pt x="86" y="107"/>
                    <a:pt x="85" y="107"/>
                    <a:pt x="84" y="106"/>
                  </a:cubicBezTo>
                  <a:cubicBezTo>
                    <a:pt x="83" y="106"/>
                    <a:pt x="82" y="106"/>
                    <a:pt x="82" y="106"/>
                  </a:cubicBezTo>
                  <a:cubicBezTo>
                    <a:pt x="81" y="106"/>
                    <a:pt x="81" y="105"/>
                    <a:pt x="81" y="105"/>
                  </a:cubicBezTo>
                  <a:cubicBezTo>
                    <a:pt x="81" y="105"/>
                    <a:pt x="81" y="105"/>
                    <a:pt x="80" y="105"/>
                  </a:cubicBezTo>
                  <a:cubicBezTo>
                    <a:pt x="79" y="105"/>
                    <a:pt x="78" y="104"/>
                    <a:pt x="77" y="104"/>
                  </a:cubicBezTo>
                  <a:cubicBezTo>
                    <a:pt x="76" y="103"/>
                    <a:pt x="75" y="103"/>
                    <a:pt x="74" y="102"/>
                  </a:cubicBezTo>
                  <a:cubicBezTo>
                    <a:pt x="73" y="102"/>
                    <a:pt x="73" y="102"/>
                    <a:pt x="72" y="102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69" y="100"/>
                    <a:pt x="69" y="100"/>
                    <a:pt x="68" y="100"/>
                  </a:cubicBezTo>
                  <a:cubicBezTo>
                    <a:pt x="59" y="96"/>
                    <a:pt x="51" y="91"/>
                    <a:pt x="44" y="86"/>
                  </a:cubicBezTo>
                  <a:cubicBezTo>
                    <a:pt x="37" y="81"/>
                    <a:pt x="31" y="75"/>
                    <a:pt x="25" y="69"/>
                  </a:cubicBezTo>
                  <a:cubicBezTo>
                    <a:pt x="20" y="63"/>
                    <a:pt x="16" y="57"/>
                    <a:pt x="13" y="51"/>
                  </a:cubicBezTo>
                  <a:cubicBezTo>
                    <a:pt x="9" y="44"/>
                    <a:pt x="7" y="38"/>
                    <a:pt x="6" y="3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9" y="330"/>
                    <a:pt x="9" y="330"/>
                    <a:pt x="9" y="330"/>
                  </a:cubicBezTo>
                  <a:cubicBezTo>
                    <a:pt x="10" y="337"/>
                    <a:pt x="12" y="344"/>
                    <a:pt x="15" y="350"/>
                  </a:cubicBezTo>
                  <a:cubicBezTo>
                    <a:pt x="18" y="357"/>
                    <a:pt x="22" y="363"/>
                    <a:pt x="27" y="369"/>
                  </a:cubicBezTo>
                  <a:cubicBezTo>
                    <a:pt x="32" y="375"/>
                    <a:pt x="38" y="381"/>
                    <a:pt x="45" y="386"/>
                  </a:cubicBezTo>
                  <a:cubicBezTo>
                    <a:pt x="52" y="391"/>
                    <a:pt x="60" y="396"/>
                    <a:pt x="69" y="400"/>
                  </a:cubicBezTo>
                  <a:cubicBezTo>
                    <a:pt x="73" y="402"/>
                    <a:pt x="77" y="404"/>
                    <a:pt x="81" y="406"/>
                  </a:cubicBezTo>
                  <a:cubicBezTo>
                    <a:pt x="81" y="406"/>
                    <a:pt x="81" y="406"/>
                    <a:pt x="81" y="406"/>
                  </a:cubicBezTo>
                  <a:cubicBezTo>
                    <a:pt x="94" y="411"/>
                    <a:pt x="108" y="414"/>
                    <a:pt x="121" y="417"/>
                  </a:cubicBezTo>
                  <a:cubicBezTo>
                    <a:pt x="121" y="417"/>
                    <a:pt x="121" y="417"/>
                    <a:pt x="121" y="417"/>
                  </a:cubicBezTo>
                  <a:cubicBezTo>
                    <a:pt x="140" y="419"/>
                    <a:pt x="159" y="420"/>
                    <a:pt x="177" y="417"/>
                  </a:cubicBezTo>
                  <a:cubicBezTo>
                    <a:pt x="180" y="417"/>
                    <a:pt x="184" y="416"/>
                    <a:pt x="188" y="416"/>
                  </a:cubicBezTo>
                  <a:cubicBezTo>
                    <a:pt x="189" y="416"/>
                    <a:pt x="189" y="415"/>
                    <a:pt x="190" y="415"/>
                  </a:cubicBezTo>
                  <a:cubicBezTo>
                    <a:pt x="190" y="415"/>
                    <a:pt x="190" y="415"/>
                    <a:pt x="190" y="415"/>
                  </a:cubicBezTo>
                  <a:cubicBezTo>
                    <a:pt x="195" y="414"/>
                    <a:pt x="199" y="413"/>
                    <a:pt x="203" y="412"/>
                  </a:cubicBezTo>
                  <a:cubicBezTo>
                    <a:pt x="203" y="412"/>
                    <a:pt x="203" y="412"/>
                    <a:pt x="203" y="412"/>
                  </a:cubicBezTo>
                  <a:cubicBezTo>
                    <a:pt x="208" y="411"/>
                    <a:pt x="212" y="410"/>
                    <a:pt x="216" y="408"/>
                  </a:cubicBezTo>
                  <a:cubicBezTo>
                    <a:pt x="216" y="408"/>
                    <a:pt x="216" y="408"/>
                    <a:pt x="216" y="408"/>
                  </a:cubicBezTo>
                  <a:cubicBezTo>
                    <a:pt x="220" y="407"/>
                    <a:pt x="224" y="405"/>
                    <a:pt x="228" y="404"/>
                  </a:cubicBezTo>
                  <a:cubicBezTo>
                    <a:pt x="228" y="404"/>
                    <a:pt x="228" y="404"/>
                    <a:pt x="228" y="403"/>
                  </a:cubicBezTo>
                  <a:cubicBezTo>
                    <a:pt x="232" y="402"/>
                    <a:pt x="236" y="400"/>
                    <a:pt x="239" y="398"/>
                  </a:cubicBezTo>
                  <a:cubicBezTo>
                    <a:pt x="239" y="398"/>
                    <a:pt x="239" y="398"/>
                    <a:pt x="239" y="398"/>
                  </a:cubicBezTo>
                  <a:cubicBezTo>
                    <a:pt x="247" y="394"/>
                    <a:pt x="254" y="389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3" y="382"/>
                    <a:pt x="266" y="379"/>
                    <a:pt x="268" y="376"/>
                  </a:cubicBezTo>
                  <a:cubicBezTo>
                    <a:pt x="272" y="372"/>
                    <a:pt x="276" y="368"/>
                    <a:pt x="278" y="364"/>
                  </a:cubicBezTo>
                  <a:cubicBezTo>
                    <a:pt x="278" y="364"/>
                    <a:pt x="279" y="364"/>
                    <a:pt x="279" y="364"/>
                  </a:cubicBezTo>
                  <a:cubicBezTo>
                    <a:pt x="280" y="362"/>
                    <a:pt x="281" y="359"/>
                    <a:pt x="282" y="357"/>
                  </a:cubicBezTo>
                  <a:cubicBezTo>
                    <a:pt x="282" y="357"/>
                    <a:pt x="282" y="357"/>
                    <a:pt x="282" y="357"/>
                  </a:cubicBezTo>
                  <a:cubicBezTo>
                    <a:pt x="284" y="355"/>
                    <a:pt x="285" y="353"/>
                    <a:pt x="286" y="351"/>
                  </a:cubicBezTo>
                  <a:cubicBezTo>
                    <a:pt x="287" y="349"/>
                    <a:pt x="287" y="346"/>
                    <a:pt x="288" y="344"/>
                  </a:cubicBezTo>
                  <a:cubicBezTo>
                    <a:pt x="288" y="344"/>
                    <a:pt x="288" y="344"/>
                    <a:pt x="288" y="344"/>
                  </a:cubicBezTo>
                  <a:cubicBezTo>
                    <a:pt x="289" y="342"/>
                    <a:pt x="290" y="340"/>
                    <a:pt x="290" y="338"/>
                  </a:cubicBezTo>
                  <a:cubicBezTo>
                    <a:pt x="290" y="338"/>
                    <a:pt x="290" y="338"/>
                    <a:pt x="290" y="337"/>
                  </a:cubicBezTo>
                  <a:cubicBezTo>
                    <a:pt x="291" y="335"/>
                    <a:pt x="291" y="333"/>
                    <a:pt x="291" y="331"/>
                  </a:cubicBezTo>
                  <a:cubicBezTo>
                    <a:pt x="291" y="331"/>
                    <a:pt x="291" y="331"/>
                    <a:pt x="291" y="331"/>
                  </a:cubicBezTo>
                  <a:cubicBezTo>
                    <a:pt x="292" y="329"/>
                    <a:pt x="292" y="326"/>
                    <a:pt x="292" y="324"/>
                  </a:cubicBezTo>
                  <a:cubicBezTo>
                    <a:pt x="294" y="225"/>
                    <a:pt x="297" y="125"/>
                    <a:pt x="300" y="25"/>
                  </a:cubicBezTo>
                  <a:cubicBezTo>
                    <a:pt x="300" y="26"/>
                    <a:pt x="300" y="26"/>
                    <a:pt x="300" y="26"/>
                  </a:cubicBezTo>
                  <a:cubicBezTo>
                    <a:pt x="300" y="26"/>
                    <a:pt x="300" y="26"/>
                    <a:pt x="300" y="27"/>
                  </a:cubicBezTo>
                  <a:cubicBezTo>
                    <a:pt x="300" y="27"/>
                    <a:pt x="300" y="27"/>
                    <a:pt x="300" y="27"/>
                  </a:cubicBezTo>
                  <a:cubicBezTo>
                    <a:pt x="300" y="28"/>
                    <a:pt x="300" y="28"/>
                    <a:pt x="300" y="28"/>
                  </a:cubicBezTo>
                  <a:cubicBezTo>
                    <a:pt x="300" y="29"/>
                    <a:pt x="300" y="29"/>
                    <a:pt x="300" y="29"/>
                  </a:cubicBezTo>
                  <a:cubicBezTo>
                    <a:pt x="300" y="30"/>
                    <a:pt x="300" y="30"/>
                    <a:pt x="300" y="31"/>
                  </a:cubicBezTo>
                  <a:cubicBezTo>
                    <a:pt x="299" y="31"/>
                    <a:pt x="299" y="31"/>
                    <a:pt x="299" y="32"/>
                  </a:cubicBezTo>
                  <a:cubicBezTo>
                    <a:pt x="299" y="32"/>
                    <a:pt x="299" y="32"/>
                    <a:pt x="299" y="33"/>
                  </a:cubicBezTo>
                  <a:cubicBezTo>
                    <a:pt x="299" y="33"/>
                    <a:pt x="299" y="33"/>
                    <a:pt x="299" y="34"/>
                  </a:cubicBezTo>
                  <a:cubicBezTo>
                    <a:pt x="299" y="34"/>
                    <a:pt x="299" y="34"/>
                    <a:pt x="299" y="35"/>
                  </a:cubicBezTo>
                  <a:cubicBezTo>
                    <a:pt x="299" y="35"/>
                    <a:pt x="299" y="35"/>
                    <a:pt x="299" y="36"/>
                  </a:cubicBezTo>
                  <a:cubicBezTo>
                    <a:pt x="299" y="36"/>
                    <a:pt x="299" y="36"/>
                    <a:pt x="298" y="37"/>
                  </a:cubicBezTo>
                  <a:cubicBezTo>
                    <a:pt x="298" y="37"/>
                    <a:pt x="298" y="37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9"/>
                    <a:pt x="298" y="39"/>
                  </a:cubicBezTo>
                  <a:cubicBezTo>
                    <a:pt x="298" y="39"/>
                    <a:pt x="298" y="39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36" name="Freeform 152"/>
            <p:cNvSpPr>
              <a:spLocks/>
            </p:cNvSpPr>
            <p:nvPr/>
          </p:nvSpPr>
          <p:spPr bwMode="auto">
            <a:xfrm>
              <a:off x="4227" y="5603"/>
              <a:ext cx="498" cy="8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32"/>
                </a:cxn>
                <a:cxn ang="0">
                  <a:pos x="40" y="599"/>
                </a:cxn>
                <a:cxn ang="0">
                  <a:pos x="498" y="838"/>
                </a:cxn>
                <a:cxn ang="0">
                  <a:pos x="476" y="235"/>
                </a:cxn>
                <a:cxn ang="0">
                  <a:pos x="0" y="0"/>
                </a:cxn>
              </a:cxnLst>
              <a:rect l="0" t="0" r="r" b="b"/>
              <a:pathLst>
                <a:path w="498" h="838">
                  <a:moveTo>
                    <a:pt x="0" y="0"/>
                  </a:moveTo>
                  <a:lnTo>
                    <a:pt x="8" y="132"/>
                  </a:lnTo>
                  <a:lnTo>
                    <a:pt x="40" y="599"/>
                  </a:lnTo>
                  <a:lnTo>
                    <a:pt x="498" y="838"/>
                  </a:lnTo>
                  <a:lnTo>
                    <a:pt x="476" y="23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37" name="Freeform 153"/>
            <p:cNvSpPr>
              <a:spLocks/>
            </p:cNvSpPr>
            <p:nvPr/>
          </p:nvSpPr>
          <p:spPr bwMode="auto">
            <a:xfrm>
              <a:off x="4704" y="5412"/>
              <a:ext cx="460" cy="1029"/>
            </a:xfrm>
            <a:custGeom>
              <a:avLst/>
              <a:gdLst/>
              <a:ahLst/>
              <a:cxnLst>
                <a:cxn ang="0">
                  <a:pos x="0" y="427"/>
                </a:cxn>
                <a:cxn ang="0">
                  <a:pos x="22" y="1030"/>
                </a:cxn>
                <a:cxn ang="0">
                  <a:pos x="460" y="599"/>
                </a:cxn>
                <a:cxn ang="0">
                  <a:pos x="454" y="0"/>
                </a:cxn>
                <a:cxn ang="0">
                  <a:pos x="0" y="427"/>
                </a:cxn>
              </a:cxnLst>
              <a:rect l="0" t="0" r="r" b="b"/>
              <a:pathLst>
                <a:path w="460" h="1030">
                  <a:moveTo>
                    <a:pt x="0" y="427"/>
                  </a:moveTo>
                  <a:lnTo>
                    <a:pt x="22" y="1030"/>
                  </a:lnTo>
                  <a:lnTo>
                    <a:pt x="460" y="599"/>
                  </a:lnTo>
                  <a:lnTo>
                    <a:pt x="454" y="0"/>
                  </a:lnTo>
                  <a:lnTo>
                    <a:pt x="0" y="427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38" name="Freeform 154"/>
            <p:cNvSpPr>
              <a:spLocks/>
            </p:cNvSpPr>
            <p:nvPr/>
          </p:nvSpPr>
          <p:spPr bwMode="auto">
            <a:xfrm>
              <a:off x="3324" y="4320"/>
              <a:ext cx="2436" cy="1517"/>
            </a:xfrm>
            <a:custGeom>
              <a:avLst/>
              <a:gdLst/>
              <a:ahLst/>
              <a:cxnLst>
                <a:cxn ang="0">
                  <a:pos x="1189" y="510"/>
                </a:cxn>
                <a:cxn ang="0">
                  <a:pos x="1092" y="469"/>
                </a:cxn>
                <a:cxn ang="0">
                  <a:pos x="987" y="477"/>
                </a:cxn>
                <a:cxn ang="0">
                  <a:pos x="962" y="201"/>
                </a:cxn>
                <a:cxn ang="0">
                  <a:pos x="933" y="246"/>
                </a:cxn>
                <a:cxn ang="0">
                  <a:pos x="820" y="291"/>
                </a:cxn>
                <a:cxn ang="0">
                  <a:pos x="688" y="272"/>
                </a:cxn>
                <a:cxn ang="0">
                  <a:pos x="621" y="203"/>
                </a:cxn>
                <a:cxn ang="0">
                  <a:pos x="621" y="174"/>
                </a:cxn>
                <a:cxn ang="0">
                  <a:pos x="625" y="163"/>
                </a:cxn>
                <a:cxn ang="0">
                  <a:pos x="631" y="152"/>
                </a:cxn>
                <a:cxn ang="0">
                  <a:pos x="642" y="137"/>
                </a:cxn>
                <a:cxn ang="0">
                  <a:pos x="662" y="119"/>
                </a:cxn>
                <a:cxn ang="0">
                  <a:pos x="671" y="113"/>
                </a:cxn>
                <a:cxn ang="0">
                  <a:pos x="691" y="103"/>
                </a:cxn>
                <a:cxn ang="0">
                  <a:pos x="712" y="94"/>
                </a:cxn>
                <a:cxn ang="0">
                  <a:pos x="735" y="88"/>
                </a:cxn>
                <a:cxn ang="0">
                  <a:pos x="522" y="3"/>
                </a:cxn>
                <a:cxn ang="0">
                  <a:pos x="310" y="172"/>
                </a:cxn>
                <a:cxn ang="0">
                  <a:pos x="295" y="114"/>
                </a:cxn>
                <a:cxn ang="0">
                  <a:pos x="260" y="89"/>
                </a:cxn>
                <a:cxn ang="0">
                  <a:pos x="114" y="87"/>
                </a:cxn>
                <a:cxn ang="0">
                  <a:pos x="40" y="171"/>
                </a:cxn>
                <a:cxn ang="0">
                  <a:pos x="44" y="186"/>
                </a:cxn>
                <a:cxn ang="0">
                  <a:pos x="48" y="194"/>
                </a:cxn>
                <a:cxn ang="0">
                  <a:pos x="67" y="214"/>
                </a:cxn>
                <a:cxn ang="0">
                  <a:pos x="86" y="225"/>
                </a:cxn>
                <a:cxn ang="0">
                  <a:pos x="164" y="240"/>
                </a:cxn>
                <a:cxn ang="0">
                  <a:pos x="160" y="292"/>
                </a:cxn>
                <a:cxn ang="0">
                  <a:pos x="222" y="508"/>
                </a:cxn>
                <a:cxn ang="0">
                  <a:pos x="258" y="459"/>
                </a:cxn>
                <a:cxn ang="0">
                  <a:pos x="277" y="445"/>
                </a:cxn>
                <a:cxn ang="0">
                  <a:pos x="296" y="435"/>
                </a:cxn>
                <a:cxn ang="0">
                  <a:pos x="310" y="429"/>
                </a:cxn>
                <a:cxn ang="0">
                  <a:pos x="337" y="420"/>
                </a:cxn>
                <a:cxn ang="0">
                  <a:pos x="351" y="416"/>
                </a:cxn>
                <a:cxn ang="0">
                  <a:pos x="366" y="413"/>
                </a:cxn>
                <a:cxn ang="0">
                  <a:pos x="395" y="410"/>
                </a:cxn>
                <a:cxn ang="0">
                  <a:pos x="410" y="410"/>
                </a:cxn>
                <a:cxn ang="0">
                  <a:pos x="440" y="411"/>
                </a:cxn>
                <a:cxn ang="0">
                  <a:pos x="455" y="413"/>
                </a:cxn>
                <a:cxn ang="0">
                  <a:pos x="482" y="420"/>
                </a:cxn>
                <a:cxn ang="0">
                  <a:pos x="497" y="425"/>
                </a:cxn>
                <a:cxn ang="0">
                  <a:pos x="556" y="463"/>
                </a:cxn>
                <a:cxn ang="0">
                  <a:pos x="579" y="517"/>
                </a:cxn>
                <a:cxn ang="0">
                  <a:pos x="573" y="551"/>
                </a:cxn>
                <a:cxn ang="0">
                  <a:pos x="522" y="610"/>
                </a:cxn>
                <a:cxn ang="0">
                  <a:pos x="451" y="640"/>
                </a:cxn>
                <a:cxn ang="0">
                  <a:pos x="922" y="575"/>
                </a:cxn>
                <a:cxn ang="0">
                  <a:pos x="960" y="630"/>
                </a:cxn>
                <a:cxn ang="0">
                  <a:pos x="997" y="649"/>
                </a:cxn>
                <a:cxn ang="0">
                  <a:pos x="1025" y="657"/>
                </a:cxn>
                <a:cxn ang="0">
                  <a:pos x="1054" y="662"/>
                </a:cxn>
                <a:cxn ang="0">
                  <a:pos x="1097" y="661"/>
                </a:cxn>
                <a:cxn ang="0">
                  <a:pos x="1124" y="656"/>
                </a:cxn>
                <a:cxn ang="0">
                  <a:pos x="1150" y="647"/>
                </a:cxn>
                <a:cxn ang="0">
                  <a:pos x="1162" y="641"/>
                </a:cxn>
                <a:cxn ang="0">
                  <a:pos x="1173" y="635"/>
                </a:cxn>
                <a:cxn ang="0">
                  <a:pos x="1183" y="628"/>
                </a:cxn>
                <a:cxn ang="0">
                  <a:pos x="1200" y="611"/>
                </a:cxn>
                <a:cxn ang="0">
                  <a:pos x="1210" y="593"/>
                </a:cxn>
                <a:cxn ang="0">
                  <a:pos x="1214" y="584"/>
                </a:cxn>
                <a:cxn ang="0">
                  <a:pos x="1213" y="546"/>
                </a:cxn>
              </a:cxnLst>
              <a:rect l="0" t="0" r="r" b="b"/>
              <a:pathLst>
                <a:path w="1217" h="757">
                  <a:moveTo>
                    <a:pt x="1206" y="533"/>
                  </a:moveTo>
                  <a:cubicBezTo>
                    <a:pt x="1202" y="525"/>
                    <a:pt x="1197" y="519"/>
                    <a:pt x="1191" y="512"/>
                  </a:cubicBezTo>
                  <a:cubicBezTo>
                    <a:pt x="1190" y="511"/>
                    <a:pt x="1189" y="511"/>
                    <a:pt x="1189" y="510"/>
                  </a:cubicBezTo>
                  <a:cubicBezTo>
                    <a:pt x="1178" y="501"/>
                    <a:pt x="1165" y="492"/>
                    <a:pt x="1150" y="485"/>
                  </a:cubicBezTo>
                  <a:cubicBezTo>
                    <a:pt x="1141" y="481"/>
                    <a:pt x="1131" y="478"/>
                    <a:pt x="1122" y="475"/>
                  </a:cubicBezTo>
                  <a:cubicBezTo>
                    <a:pt x="1112" y="472"/>
                    <a:pt x="1102" y="471"/>
                    <a:pt x="1092" y="469"/>
                  </a:cubicBezTo>
                  <a:cubicBezTo>
                    <a:pt x="1083" y="468"/>
                    <a:pt x="1073" y="468"/>
                    <a:pt x="1063" y="468"/>
                  </a:cubicBezTo>
                  <a:cubicBezTo>
                    <a:pt x="1053" y="468"/>
                    <a:pt x="1043" y="469"/>
                    <a:pt x="1033" y="470"/>
                  </a:cubicBezTo>
                  <a:cubicBezTo>
                    <a:pt x="987" y="477"/>
                    <a:pt x="987" y="477"/>
                    <a:pt x="987" y="477"/>
                  </a:cubicBezTo>
                  <a:cubicBezTo>
                    <a:pt x="1194" y="283"/>
                    <a:pt x="1194" y="283"/>
                    <a:pt x="1194" y="283"/>
                  </a:cubicBezTo>
                  <a:cubicBezTo>
                    <a:pt x="964" y="186"/>
                    <a:pt x="964" y="186"/>
                    <a:pt x="964" y="186"/>
                  </a:cubicBezTo>
                  <a:cubicBezTo>
                    <a:pt x="964" y="191"/>
                    <a:pt x="964" y="196"/>
                    <a:pt x="962" y="201"/>
                  </a:cubicBezTo>
                  <a:cubicBezTo>
                    <a:pt x="961" y="206"/>
                    <a:pt x="959" y="211"/>
                    <a:pt x="957" y="217"/>
                  </a:cubicBezTo>
                  <a:cubicBezTo>
                    <a:pt x="954" y="222"/>
                    <a:pt x="951" y="227"/>
                    <a:pt x="947" y="232"/>
                  </a:cubicBezTo>
                  <a:cubicBezTo>
                    <a:pt x="943" y="237"/>
                    <a:pt x="939" y="241"/>
                    <a:pt x="933" y="246"/>
                  </a:cubicBezTo>
                  <a:cubicBezTo>
                    <a:pt x="932" y="247"/>
                    <a:pt x="931" y="248"/>
                    <a:pt x="930" y="248"/>
                  </a:cubicBezTo>
                  <a:cubicBezTo>
                    <a:pt x="917" y="260"/>
                    <a:pt x="901" y="269"/>
                    <a:pt x="883" y="276"/>
                  </a:cubicBezTo>
                  <a:cubicBezTo>
                    <a:pt x="864" y="283"/>
                    <a:pt x="842" y="288"/>
                    <a:pt x="820" y="291"/>
                  </a:cubicBezTo>
                  <a:cubicBezTo>
                    <a:pt x="798" y="293"/>
                    <a:pt x="775" y="293"/>
                    <a:pt x="752" y="290"/>
                  </a:cubicBezTo>
                  <a:cubicBezTo>
                    <a:pt x="741" y="288"/>
                    <a:pt x="729" y="286"/>
                    <a:pt x="718" y="283"/>
                  </a:cubicBezTo>
                  <a:cubicBezTo>
                    <a:pt x="707" y="280"/>
                    <a:pt x="698" y="276"/>
                    <a:pt x="688" y="272"/>
                  </a:cubicBezTo>
                  <a:cubicBezTo>
                    <a:pt x="677" y="267"/>
                    <a:pt x="668" y="262"/>
                    <a:pt x="659" y="256"/>
                  </a:cubicBezTo>
                  <a:cubicBezTo>
                    <a:pt x="653" y="251"/>
                    <a:pt x="647" y="246"/>
                    <a:pt x="642" y="241"/>
                  </a:cubicBezTo>
                  <a:cubicBezTo>
                    <a:pt x="631" y="229"/>
                    <a:pt x="624" y="217"/>
                    <a:pt x="621" y="203"/>
                  </a:cubicBezTo>
                  <a:cubicBezTo>
                    <a:pt x="620" y="197"/>
                    <a:pt x="619" y="190"/>
                    <a:pt x="620" y="184"/>
                  </a:cubicBezTo>
                  <a:cubicBezTo>
                    <a:pt x="620" y="183"/>
                    <a:pt x="620" y="183"/>
                    <a:pt x="620" y="183"/>
                  </a:cubicBezTo>
                  <a:cubicBezTo>
                    <a:pt x="620" y="180"/>
                    <a:pt x="621" y="177"/>
                    <a:pt x="621" y="174"/>
                  </a:cubicBezTo>
                  <a:cubicBezTo>
                    <a:pt x="622" y="173"/>
                    <a:pt x="622" y="172"/>
                    <a:pt x="622" y="171"/>
                  </a:cubicBezTo>
                  <a:cubicBezTo>
                    <a:pt x="623" y="169"/>
                    <a:pt x="623" y="166"/>
                    <a:pt x="624" y="164"/>
                  </a:cubicBezTo>
                  <a:cubicBezTo>
                    <a:pt x="624" y="164"/>
                    <a:pt x="625" y="164"/>
                    <a:pt x="625" y="163"/>
                  </a:cubicBezTo>
                  <a:cubicBezTo>
                    <a:pt x="625" y="162"/>
                    <a:pt x="625" y="162"/>
                    <a:pt x="626" y="161"/>
                  </a:cubicBezTo>
                  <a:cubicBezTo>
                    <a:pt x="627" y="159"/>
                    <a:pt x="628" y="157"/>
                    <a:pt x="629" y="155"/>
                  </a:cubicBezTo>
                  <a:cubicBezTo>
                    <a:pt x="629" y="154"/>
                    <a:pt x="630" y="153"/>
                    <a:pt x="631" y="152"/>
                  </a:cubicBezTo>
                  <a:cubicBezTo>
                    <a:pt x="632" y="150"/>
                    <a:pt x="633" y="148"/>
                    <a:pt x="635" y="146"/>
                  </a:cubicBezTo>
                  <a:cubicBezTo>
                    <a:pt x="635" y="145"/>
                    <a:pt x="636" y="144"/>
                    <a:pt x="637" y="143"/>
                  </a:cubicBezTo>
                  <a:cubicBezTo>
                    <a:pt x="639" y="141"/>
                    <a:pt x="640" y="139"/>
                    <a:pt x="642" y="137"/>
                  </a:cubicBezTo>
                  <a:cubicBezTo>
                    <a:pt x="643" y="136"/>
                    <a:pt x="644" y="135"/>
                    <a:pt x="645" y="134"/>
                  </a:cubicBezTo>
                  <a:cubicBezTo>
                    <a:pt x="647" y="131"/>
                    <a:pt x="650" y="128"/>
                    <a:pt x="654" y="125"/>
                  </a:cubicBezTo>
                  <a:cubicBezTo>
                    <a:pt x="656" y="123"/>
                    <a:pt x="659" y="121"/>
                    <a:pt x="662" y="119"/>
                  </a:cubicBezTo>
                  <a:cubicBezTo>
                    <a:pt x="662" y="119"/>
                    <a:pt x="662" y="119"/>
                    <a:pt x="662" y="119"/>
                  </a:cubicBezTo>
                  <a:cubicBezTo>
                    <a:pt x="665" y="117"/>
                    <a:pt x="668" y="115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7" y="109"/>
                    <a:pt x="684" y="106"/>
                    <a:pt x="690" y="103"/>
                  </a:cubicBezTo>
                  <a:cubicBezTo>
                    <a:pt x="690" y="103"/>
                    <a:pt x="691" y="103"/>
                    <a:pt x="691" y="103"/>
                  </a:cubicBezTo>
                  <a:cubicBezTo>
                    <a:pt x="691" y="103"/>
                    <a:pt x="691" y="103"/>
                    <a:pt x="691" y="103"/>
                  </a:cubicBezTo>
                  <a:cubicBezTo>
                    <a:pt x="697" y="100"/>
                    <a:pt x="704" y="97"/>
                    <a:pt x="712" y="95"/>
                  </a:cubicBezTo>
                  <a:cubicBezTo>
                    <a:pt x="712" y="95"/>
                    <a:pt x="712" y="95"/>
                    <a:pt x="712" y="94"/>
                  </a:cubicBezTo>
                  <a:cubicBezTo>
                    <a:pt x="712" y="94"/>
                    <a:pt x="712" y="94"/>
                    <a:pt x="712" y="94"/>
                  </a:cubicBezTo>
                  <a:cubicBezTo>
                    <a:pt x="720" y="92"/>
                    <a:pt x="727" y="90"/>
                    <a:pt x="734" y="88"/>
                  </a:cubicBezTo>
                  <a:cubicBezTo>
                    <a:pt x="734" y="88"/>
                    <a:pt x="735" y="88"/>
                    <a:pt x="735" y="88"/>
                  </a:cubicBezTo>
                  <a:cubicBezTo>
                    <a:pt x="547" y="9"/>
                    <a:pt x="547" y="9"/>
                    <a:pt x="547" y="9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522" y="3"/>
                    <a:pt x="522" y="3"/>
                    <a:pt x="522" y="3"/>
                  </a:cubicBezTo>
                  <a:cubicBezTo>
                    <a:pt x="502" y="19"/>
                    <a:pt x="502" y="19"/>
                    <a:pt x="502" y="19"/>
                  </a:cubicBezTo>
                  <a:cubicBezTo>
                    <a:pt x="337" y="150"/>
                    <a:pt x="337" y="150"/>
                    <a:pt x="337" y="150"/>
                  </a:cubicBezTo>
                  <a:cubicBezTo>
                    <a:pt x="310" y="172"/>
                    <a:pt x="310" y="172"/>
                    <a:pt x="310" y="172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8" y="140"/>
                    <a:pt x="306" y="134"/>
                    <a:pt x="304" y="129"/>
                  </a:cubicBezTo>
                  <a:cubicBezTo>
                    <a:pt x="302" y="124"/>
                    <a:pt x="299" y="119"/>
                    <a:pt x="295" y="114"/>
                  </a:cubicBezTo>
                  <a:cubicBezTo>
                    <a:pt x="291" y="109"/>
                    <a:pt x="286" y="104"/>
                    <a:pt x="280" y="100"/>
                  </a:cubicBezTo>
                  <a:cubicBezTo>
                    <a:pt x="279" y="100"/>
                    <a:pt x="278" y="99"/>
                    <a:pt x="277" y="99"/>
                  </a:cubicBezTo>
                  <a:cubicBezTo>
                    <a:pt x="272" y="95"/>
                    <a:pt x="266" y="92"/>
                    <a:pt x="260" y="89"/>
                  </a:cubicBezTo>
                  <a:cubicBezTo>
                    <a:pt x="246" y="83"/>
                    <a:pt x="230" y="79"/>
                    <a:pt x="213" y="76"/>
                  </a:cubicBezTo>
                  <a:cubicBezTo>
                    <a:pt x="197" y="74"/>
                    <a:pt x="180" y="74"/>
                    <a:pt x="163" y="76"/>
                  </a:cubicBezTo>
                  <a:cubicBezTo>
                    <a:pt x="146" y="78"/>
                    <a:pt x="129" y="82"/>
                    <a:pt x="114" y="87"/>
                  </a:cubicBezTo>
                  <a:cubicBezTo>
                    <a:pt x="99" y="93"/>
                    <a:pt x="84" y="100"/>
                    <a:pt x="72" y="110"/>
                  </a:cubicBezTo>
                  <a:cubicBezTo>
                    <a:pt x="60" y="119"/>
                    <a:pt x="51" y="129"/>
                    <a:pt x="46" y="139"/>
                  </a:cubicBezTo>
                  <a:cubicBezTo>
                    <a:pt x="41" y="150"/>
                    <a:pt x="38" y="160"/>
                    <a:pt x="40" y="171"/>
                  </a:cubicBezTo>
                  <a:cubicBezTo>
                    <a:pt x="40" y="173"/>
                    <a:pt x="40" y="175"/>
                    <a:pt x="41" y="178"/>
                  </a:cubicBezTo>
                  <a:cubicBezTo>
                    <a:pt x="41" y="178"/>
                    <a:pt x="41" y="178"/>
                    <a:pt x="41" y="179"/>
                  </a:cubicBezTo>
                  <a:cubicBezTo>
                    <a:pt x="42" y="181"/>
                    <a:pt x="43" y="183"/>
                    <a:pt x="44" y="186"/>
                  </a:cubicBezTo>
                  <a:cubicBezTo>
                    <a:pt x="44" y="186"/>
                    <a:pt x="44" y="186"/>
                    <a:pt x="44" y="186"/>
                  </a:cubicBezTo>
                  <a:cubicBezTo>
                    <a:pt x="44" y="188"/>
                    <a:pt x="45" y="189"/>
                    <a:pt x="46" y="191"/>
                  </a:cubicBezTo>
                  <a:cubicBezTo>
                    <a:pt x="47" y="192"/>
                    <a:pt x="47" y="193"/>
                    <a:pt x="48" y="194"/>
                  </a:cubicBezTo>
                  <a:cubicBezTo>
                    <a:pt x="48" y="194"/>
                    <a:pt x="49" y="195"/>
                    <a:pt x="49" y="196"/>
                  </a:cubicBezTo>
                  <a:cubicBezTo>
                    <a:pt x="50" y="197"/>
                    <a:pt x="51" y="199"/>
                    <a:pt x="53" y="201"/>
                  </a:cubicBezTo>
                  <a:cubicBezTo>
                    <a:pt x="57" y="205"/>
                    <a:pt x="61" y="210"/>
                    <a:pt x="67" y="214"/>
                  </a:cubicBezTo>
                  <a:cubicBezTo>
                    <a:pt x="67" y="214"/>
                    <a:pt x="68" y="214"/>
                    <a:pt x="68" y="214"/>
                  </a:cubicBezTo>
                  <a:cubicBezTo>
                    <a:pt x="70" y="216"/>
                    <a:pt x="73" y="218"/>
                    <a:pt x="76" y="219"/>
                  </a:cubicBezTo>
                  <a:cubicBezTo>
                    <a:pt x="79" y="221"/>
                    <a:pt x="82" y="223"/>
                    <a:pt x="86" y="225"/>
                  </a:cubicBezTo>
                  <a:cubicBezTo>
                    <a:pt x="93" y="228"/>
                    <a:pt x="101" y="231"/>
                    <a:pt x="110" y="233"/>
                  </a:cubicBezTo>
                  <a:cubicBezTo>
                    <a:pt x="118" y="236"/>
                    <a:pt x="127" y="237"/>
                    <a:pt x="136" y="238"/>
                  </a:cubicBezTo>
                  <a:cubicBezTo>
                    <a:pt x="146" y="239"/>
                    <a:pt x="155" y="240"/>
                    <a:pt x="164" y="240"/>
                  </a:cubicBezTo>
                  <a:cubicBezTo>
                    <a:pt x="174" y="239"/>
                    <a:pt x="183" y="239"/>
                    <a:pt x="192" y="237"/>
                  </a:cubicBezTo>
                  <a:cubicBezTo>
                    <a:pt x="236" y="231"/>
                    <a:pt x="236" y="231"/>
                    <a:pt x="236" y="231"/>
                  </a:cubicBezTo>
                  <a:cubicBezTo>
                    <a:pt x="160" y="292"/>
                    <a:pt x="160" y="292"/>
                    <a:pt x="160" y="292"/>
                  </a:cubicBezTo>
                  <a:cubicBezTo>
                    <a:pt x="0" y="419"/>
                    <a:pt x="0" y="419"/>
                    <a:pt x="0" y="419"/>
                  </a:cubicBezTo>
                  <a:cubicBezTo>
                    <a:pt x="217" y="526"/>
                    <a:pt x="217" y="526"/>
                    <a:pt x="217" y="526"/>
                  </a:cubicBezTo>
                  <a:cubicBezTo>
                    <a:pt x="218" y="520"/>
                    <a:pt x="220" y="514"/>
                    <a:pt x="222" y="508"/>
                  </a:cubicBezTo>
                  <a:cubicBezTo>
                    <a:pt x="224" y="502"/>
                    <a:pt x="227" y="497"/>
                    <a:pt x="230" y="491"/>
                  </a:cubicBezTo>
                  <a:cubicBezTo>
                    <a:pt x="233" y="485"/>
                    <a:pt x="238" y="480"/>
                    <a:pt x="242" y="475"/>
                  </a:cubicBezTo>
                  <a:cubicBezTo>
                    <a:pt x="247" y="469"/>
                    <a:pt x="252" y="464"/>
                    <a:pt x="258" y="459"/>
                  </a:cubicBezTo>
                  <a:cubicBezTo>
                    <a:pt x="260" y="457"/>
                    <a:pt x="262" y="456"/>
                    <a:pt x="264" y="454"/>
                  </a:cubicBezTo>
                  <a:cubicBezTo>
                    <a:pt x="266" y="453"/>
                    <a:pt x="268" y="451"/>
                    <a:pt x="271" y="450"/>
                  </a:cubicBezTo>
                  <a:cubicBezTo>
                    <a:pt x="273" y="448"/>
                    <a:pt x="275" y="447"/>
                    <a:pt x="277" y="445"/>
                  </a:cubicBezTo>
                  <a:cubicBezTo>
                    <a:pt x="279" y="444"/>
                    <a:pt x="282" y="443"/>
                    <a:pt x="284" y="441"/>
                  </a:cubicBezTo>
                  <a:cubicBezTo>
                    <a:pt x="285" y="441"/>
                    <a:pt x="285" y="441"/>
                    <a:pt x="286" y="440"/>
                  </a:cubicBezTo>
                  <a:cubicBezTo>
                    <a:pt x="289" y="438"/>
                    <a:pt x="293" y="436"/>
                    <a:pt x="296" y="435"/>
                  </a:cubicBezTo>
                  <a:cubicBezTo>
                    <a:pt x="296" y="435"/>
                    <a:pt x="296" y="435"/>
                    <a:pt x="296" y="435"/>
                  </a:cubicBezTo>
                  <a:cubicBezTo>
                    <a:pt x="301" y="433"/>
                    <a:pt x="305" y="431"/>
                    <a:pt x="309" y="429"/>
                  </a:cubicBezTo>
                  <a:cubicBezTo>
                    <a:pt x="309" y="429"/>
                    <a:pt x="309" y="429"/>
                    <a:pt x="310" y="429"/>
                  </a:cubicBezTo>
                  <a:cubicBezTo>
                    <a:pt x="314" y="427"/>
                    <a:pt x="318" y="425"/>
                    <a:pt x="322" y="424"/>
                  </a:cubicBezTo>
                  <a:cubicBezTo>
                    <a:pt x="323" y="424"/>
                    <a:pt x="323" y="424"/>
                    <a:pt x="323" y="424"/>
                  </a:cubicBezTo>
                  <a:cubicBezTo>
                    <a:pt x="328" y="422"/>
                    <a:pt x="332" y="421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42" y="418"/>
                    <a:pt x="346" y="417"/>
                    <a:pt x="351" y="416"/>
                  </a:cubicBezTo>
                  <a:cubicBezTo>
                    <a:pt x="351" y="416"/>
                    <a:pt x="351" y="416"/>
                    <a:pt x="351" y="416"/>
                  </a:cubicBezTo>
                  <a:cubicBezTo>
                    <a:pt x="356" y="415"/>
                    <a:pt x="361" y="414"/>
                    <a:pt x="366" y="413"/>
                  </a:cubicBezTo>
                  <a:cubicBezTo>
                    <a:pt x="366" y="413"/>
                    <a:pt x="366" y="413"/>
                    <a:pt x="366" y="413"/>
                  </a:cubicBezTo>
                  <a:cubicBezTo>
                    <a:pt x="371" y="412"/>
                    <a:pt x="375" y="412"/>
                    <a:pt x="380" y="411"/>
                  </a:cubicBezTo>
                  <a:cubicBezTo>
                    <a:pt x="380" y="411"/>
                    <a:pt x="380" y="411"/>
                    <a:pt x="381" y="411"/>
                  </a:cubicBezTo>
                  <a:cubicBezTo>
                    <a:pt x="385" y="411"/>
                    <a:pt x="390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400" y="410"/>
                    <a:pt x="405" y="410"/>
                    <a:pt x="410" y="410"/>
                  </a:cubicBezTo>
                  <a:cubicBezTo>
                    <a:pt x="410" y="410"/>
                    <a:pt x="410" y="410"/>
                    <a:pt x="410" y="410"/>
                  </a:cubicBezTo>
                  <a:cubicBezTo>
                    <a:pt x="420" y="410"/>
                    <a:pt x="430" y="410"/>
                    <a:pt x="440" y="411"/>
                  </a:cubicBezTo>
                  <a:cubicBezTo>
                    <a:pt x="440" y="411"/>
                    <a:pt x="440" y="411"/>
                    <a:pt x="440" y="411"/>
                  </a:cubicBezTo>
                  <a:cubicBezTo>
                    <a:pt x="445" y="412"/>
                    <a:pt x="449" y="413"/>
                    <a:pt x="454" y="413"/>
                  </a:cubicBezTo>
                  <a:cubicBezTo>
                    <a:pt x="454" y="413"/>
                    <a:pt x="454" y="413"/>
                    <a:pt x="454" y="413"/>
                  </a:cubicBezTo>
                  <a:cubicBezTo>
                    <a:pt x="454" y="413"/>
                    <a:pt x="455" y="413"/>
                    <a:pt x="455" y="413"/>
                  </a:cubicBezTo>
                  <a:cubicBezTo>
                    <a:pt x="459" y="414"/>
                    <a:pt x="464" y="415"/>
                    <a:pt x="468" y="416"/>
                  </a:cubicBezTo>
                  <a:cubicBezTo>
                    <a:pt x="469" y="416"/>
                    <a:pt x="469" y="416"/>
                    <a:pt x="469" y="416"/>
                  </a:cubicBezTo>
                  <a:cubicBezTo>
                    <a:pt x="473" y="417"/>
                    <a:pt x="478" y="419"/>
                    <a:pt x="482" y="420"/>
                  </a:cubicBezTo>
                  <a:cubicBezTo>
                    <a:pt x="483" y="420"/>
                    <a:pt x="483" y="420"/>
                    <a:pt x="483" y="420"/>
                  </a:cubicBezTo>
                  <a:cubicBezTo>
                    <a:pt x="487" y="422"/>
                    <a:pt x="492" y="423"/>
                    <a:pt x="496" y="425"/>
                  </a:cubicBezTo>
                  <a:cubicBezTo>
                    <a:pt x="496" y="425"/>
                    <a:pt x="496" y="425"/>
                    <a:pt x="497" y="425"/>
                  </a:cubicBezTo>
                  <a:cubicBezTo>
                    <a:pt x="501" y="426"/>
                    <a:pt x="505" y="428"/>
                    <a:pt x="509" y="430"/>
                  </a:cubicBezTo>
                  <a:cubicBezTo>
                    <a:pt x="519" y="435"/>
                    <a:pt x="528" y="440"/>
                    <a:pt x="535" y="445"/>
                  </a:cubicBezTo>
                  <a:cubicBezTo>
                    <a:pt x="543" y="451"/>
                    <a:pt x="550" y="457"/>
                    <a:pt x="556" y="463"/>
                  </a:cubicBezTo>
                  <a:cubicBezTo>
                    <a:pt x="561" y="470"/>
                    <a:pt x="566" y="477"/>
                    <a:pt x="570" y="484"/>
                  </a:cubicBezTo>
                  <a:cubicBezTo>
                    <a:pt x="573" y="491"/>
                    <a:pt x="576" y="498"/>
                    <a:pt x="577" y="505"/>
                  </a:cubicBezTo>
                  <a:cubicBezTo>
                    <a:pt x="578" y="509"/>
                    <a:pt x="579" y="513"/>
                    <a:pt x="579" y="517"/>
                  </a:cubicBezTo>
                  <a:cubicBezTo>
                    <a:pt x="579" y="517"/>
                    <a:pt x="579" y="517"/>
                    <a:pt x="579" y="517"/>
                  </a:cubicBezTo>
                  <a:cubicBezTo>
                    <a:pt x="579" y="521"/>
                    <a:pt x="579" y="524"/>
                    <a:pt x="579" y="528"/>
                  </a:cubicBezTo>
                  <a:cubicBezTo>
                    <a:pt x="578" y="536"/>
                    <a:pt x="576" y="544"/>
                    <a:pt x="573" y="551"/>
                  </a:cubicBezTo>
                  <a:cubicBezTo>
                    <a:pt x="570" y="559"/>
                    <a:pt x="566" y="566"/>
                    <a:pt x="561" y="574"/>
                  </a:cubicBezTo>
                  <a:cubicBezTo>
                    <a:pt x="555" y="581"/>
                    <a:pt x="549" y="588"/>
                    <a:pt x="541" y="595"/>
                  </a:cubicBezTo>
                  <a:cubicBezTo>
                    <a:pt x="535" y="601"/>
                    <a:pt x="529" y="606"/>
                    <a:pt x="522" y="610"/>
                  </a:cubicBezTo>
                  <a:cubicBezTo>
                    <a:pt x="515" y="615"/>
                    <a:pt x="508" y="619"/>
                    <a:pt x="500" y="623"/>
                  </a:cubicBezTo>
                  <a:cubicBezTo>
                    <a:pt x="492" y="626"/>
                    <a:pt x="484" y="630"/>
                    <a:pt x="476" y="633"/>
                  </a:cubicBezTo>
                  <a:cubicBezTo>
                    <a:pt x="468" y="635"/>
                    <a:pt x="459" y="638"/>
                    <a:pt x="451" y="640"/>
                  </a:cubicBezTo>
                  <a:cubicBezTo>
                    <a:pt x="689" y="757"/>
                    <a:pt x="689" y="757"/>
                    <a:pt x="689" y="757"/>
                  </a:cubicBezTo>
                  <a:cubicBezTo>
                    <a:pt x="916" y="544"/>
                    <a:pt x="916" y="544"/>
                    <a:pt x="916" y="544"/>
                  </a:cubicBezTo>
                  <a:cubicBezTo>
                    <a:pt x="922" y="575"/>
                    <a:pt x="922" y="575"/>
                    <a:pt x="922" y="575"/>
                  </a:cubicBezTo>
                  <a:cubicBezTo>
                    <a:pt x="923" y="582"/>
                    <a:pt x="925" y="588"/>
                    <a:pt x="929" y="595"/>
                  </a:cubicBezTo>
                  <a:cubicBezTo>
                    <a:pt x="932" y="601"/>
                    <a:pt x="936" y="607"/>
                    <a:pt x="941" y="613"/>
                  </a:cubicBezTo>
                  <a:cubicBezTo>
                    <a:pt x="947" y="619"/>
                    <a:pt x="953" y="625"/>
                    <a:pt x="960" y="630"/>
                  </a:cubicBezTo>
                  <a:cubicBezTo>
                    <a:pt x="967" y="635"/>
                    <a:pt x="975" y="640"/>
                    <a:pt x="984" y="644"/>
                  </a:cubicBezTo>
                  <a:cubicBezTo>
                    <a:pt x="985" y="645"/>
                    <a:pt x="986" y="645"/>
                    <a:pt x="988" y="645"/>
                  </a:cubicBezTo>
                  <a:cubicBezTo>
                    <a:pt x="991" y="647"/>
                    <a:pt x="994" y="648"/>
                    <a:pt x="997" y="649"/>
                  </a:cubicBezTo>
                  <a:cubicBezTo>
                    <a:pt x="997" y="649"/>
                    <a:pt x="997" y="650"/>
                    <a:pt x="998" y="650"/>
                  </a:cubicBezTo>
                  <a:cubicBezTo>
                    <a:pt x="1006" y="653"/>
                    <a:pt x="1016" y="655"/>
                    <a:pt x="1025" y="657"/>
                  </a:cubicBezTo>
                  <a:cubicBezTo>
                    <a:pt x="1025" y="657"/>
                    <a:pt x="1025" y="657"/>
                    <a:pt x="1025" y="657"/>
                  </a:cubicBezTo>
                  <a:cubicBezTo>
                    <a:pt x="1030" y="658"/>
                    <a:pt x="1034" y="659"/>
                    <a:pt x="1039" y="660"/>
                  </a:cubicBezTo>
                  <a:cubicBezTo>
                    <a:pt x="1044" y="661"/>
                    <a:pt x="1049" y="661"/>
                    <a:pt x="1053" y="662"/>
                  </a:cubicBezTo>
                  <a:cubicBezTo>
                    <a:pt x="1053" y="662"/>
                    <a:pt x="1054" y="662"/>
                    <a:pt x="1054" y="662"/>
                  </a:cubicBezTo>
                  <a:cubicBezTo>
                    <a:pt x="1058" y="662"/>
                    <a:pt x="1063" y="662"/>
                    <a:pt x="1068" y="662"/>
                  </a:cubicBezTo>
                  <a:cubicBezTo>
                    <a:pt x="1068" y="662"/>
                    <a:pt x="1068" y="662"/>
                    <a:pt x="1068" y="662"/>
                  </a:cubicBezTo>
                  <a:cubicBezTo>
                    <a:pt x="1078" y="662"/>
                    <a:pt x="1087" y="662"/>
                    <a:pt x="1097" y="661"/>
                  </a:cubicBezTo>
                  <a:cubicBezTo>
                    <a:pt x="1099" y="660"/>
                    <a:pt x="1102" y="660"/>
                    <a:pt x="1104" y="659"/>
                  </a:cubicBezTo>
                  <a:cubicBezTo>
                    <a:pt x="1111" y="658"/>
                    <a:pt x="1118" y="657"/>
                    <a:pt x="1124" y="656"/>
                  </a:cubicBezTo>
                  <a:cubicBezTo>
                    <a:pt x="1124" y="656"/>
                    <a:pt x="1124" y="656"/>
                    <a:pt x="1124" y="656"/>
                  </a:cubicBezTo>
                  <a:cubicBezTo>
                    <a:pt x="1129" y="654"/>
                    <a:pt x="1133" y="653"/>
                    <a:pt x="1137" y="652"/>
                  </a:cubicBezTo>
                  <a:cubicBezTo>
                    <a:pt x="1137" y="652"/>
                    <a:pt x="1138" y="652"/>
                    <a:pt x="1138" y="652"/>
                  </a:cubicBezTo>
                  <a:cubicBezTo>
                    <a:pt x="1142" y="650"/>
                    <a:pt x="1146" y="649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4" y="645"/>
                    <a:pt x="1158" y="643"/>
                    <a:pt x="1162" y="641"/>
                  </a:cubicBezTo>
                  <a:cubicBezTo>
                    <a:pt x="1162" y="641"/>
                    <a:pt x="1162" y="641"/>
                    <a:pt x="1162" y="641"/>
                  </a:cubicBezTo>
                  <a:cubicBezTo>
                    <a:pt x="1166" y="639"/>
                    <a:pt x="1169" y="637"/>
                    <a:pt x="1173" y="635"/>
                  </a:cubicBezTo>
                  <a:cubicBezTo>
                    <a:pt x="1173" y="635"/>
                    <a:pt x="1173" y="635"/>
                    <a:pt x="1173" y="635"/>
                  </a:cubicBezTo>
                  <a:cubicBezTo>
                    <a:pt x="1176" y="633"/>
                    <a:pt x="1180" y="630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6" y="625"/>
                    <a:pt x="1189" y="622"/>
                    <a:pt x="1192" y="620"/>
                  </a:cubicBezTo>
                  <a:cubicBezTo>
                    <a:pt x="1195" y="617"/>
                    <a:pt x="1197" y="614"/>
                    <a:pt x="1199" y="611"/>
                  </a:cubicBezTo>
                  <a:cubicBezTo>
                    <a:pt x="1200" y="611"/>
                    <a:pt x="1200" y="611"/>
                    <a:pt x="1200" y="611"/>
                  </a:cubicBezTo>
                  <a:cubicBezTo>
                    <a:pt x="1202" y="608"/>
                    <a:pt x="1204" y="605"/>
                    <a:pt x="1206" y="602"/>
                  </a:cubicBezTo>
                  <a:cubicBezTo>
                    <a:pt x="1206" y="602"/>
                    <a:pt x="1206" y="602"/>
                    <a:pt x="1206" y="602"/>
                  </a:cubicBezTo>
                  <a:cubicBezTo>
                    <a:pt x="1208" y="599"/>
                    <a:pt x="1209" y="596"/>
                    <a:pt x="1210" y="593"/>
                  </a:cubicBezTo>
                  <a:cubicBezTo>
                    <a:pt x="1210" y="593"/>
                    <a:pt x="1210" y="593"/>
                    <a:pt x="1210" y="593"/>
                  </a:cubicBezTo>
                  <a:cubicBezTo>
                    <a:pt x="1212" y="590"/>
                    <a:pt x="1213" y="587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7" y="573"/>
                    <a:pt x="1217" y="562"/>
                    <a:pt x="1214" y="551"/>
                  </a:cubicBezTo>
                  <a:cubicBezTo>
                    <a:pt x="1214" y="550"/>
                    <a:pt x="1213" y="548"/>
                    <a:pt x="1213" y="546"/>
                  </a:cubicBezTo>
                  <a:cubicBezTo>
                    <a:pt x="1211" y="542"/>
                    <a:pt x="1209" y="537"/>
                    <a:pt x="1206" y="53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4348" name="Group 155"/>
          <p:cNvGrpSpPr>
            <a:grpSpLocks/>
          </p:cNvGrpSpPr>
          <p:nvPr/>
        </p:nvGrpSpPr>
        <p:grpSpPr bwMode="auto">
          <a:xfrm>
            <a:off x="3768725" y="2286000"/>
            <a:ext cx="1322388" cy="779463"/>
            <a:chOff x="2220" y="814"/>
            <a:chExt cx="2094" cy="1235"/>
          </a:xfrm>
        </p:grpSpPr>
        <p:sp>
          <p:nvSpPr>
            <p:cNvPr id="272540" name="Freeform 156"/>
            <p:cNvSpPr>
              <a:spLocks/>
            </p:cNvSpPr>
            <p:nvPr/>
          </p:nvSpPr>
          <p:spPr bwMode="auto">
            <a:xfrm>
              <a:off x="3308" y="947"/>
              <a:ext cx="221" cy="307"/>
            </a:xfrm>
            <a:custGeom>
              <a:avLst/>
              <a:gdLst/>
              <a:ahLst/>
              <a:cxnLst>
                <a:cxn ang="0">
                  <a:pos x="83" y="5"/>
                </a:cxn>
                <a:cxn ang="0">
                  <a:pos x="64" y="12"/>
                </a:cxn>
                <a:cxn ang="0">
                  <a:pos x="49" y="19"/>
                </a:cxn>
                <a:cxn ang="0">
                  <a:pos x="47" y="20"/>
                </a:cxn>
                <a:cxn ang="0">
                  <a:pos x="47" y="20"/>
                </a:cxn>
                <a:cxn ang="0">
                  <a:pos x="32" y="29"/>
                </a:cxn>
                <a:cxn ang="0">
                  <a:pos x="24" y="36"/>
                </a:cxn>
                <a:cxn ang="0">
                  <a:pos x="21" y="38"/>
                </a:cxn>
                <a:cxn ang="0">
                  <a:pos x="17" y="43"/>
                </a:cxn>
                <a:cxn ang="0">
                  <a:pos x="14" y="45"/>
                </a:cxn>
                <a:cxn ang="0">
                  <a:pos x="11" y="50"/>
                </a:cxn>
                <a:cxn ang="0">
                  <a:pos x="9" y="53"/>
                </a:cxn>
                <a:cxn ang="0">
                  <a:pos x="6" y="57"/>
                </a:cxn>
                <a:cxn ang="0">
                  <a:pos x="5" y="60"/>
                </a:cxn>
                <a:cxn ang="0">
                  <a:pos x="3" y="64"/>
                </a:cxn>
                <a:cxn ang="0">
                  <a:pos x="2" y="67"/>
                </a:cxn>
                <a:cxn ang="0">
                  <a:pos x="1" y="72"/>
                </a:cxn>
                <a:cxn ang="0">
                  <a:pos x="1" y="74"/>
                </a:cxn>
                <a:cxn ang="0">
                  <a:pos x="2" y="89"/>
                </a:cxn>
                <a:cxn ang="0">
                  <a:pos x="8" y="104"/>
                </a:cxn>
                <a:cxn ang="0">
                  <a:pos x="19" y="118"/>
                </a:cxn>
                <a:cxn ang="0">
                  <a:pos x="36" y="130"/>
                </a:cxn>
                <a:cxn ang="0">
                  <a:pos x="55" y="140"/>
                </a:cxn>
                <a:cxn ang="0">
                  <a:pos x="58" y="141"/>
                </a:cxn>
                <a:cxn ang="0">
                  <a:pos x="98" y="151"/>
                </a:cxn>
                <a:cxn ang="0">
                  <a:pos x="110" y="153"/>
                </a:cxn>
                <a:cxn ang="0">
                  <a:pos x="103" y="0"/>
                </a:cxn>
                <a:cxn ang="0">
                  <a:pos x="83" y="5"/>
                </a:cxn>
                <a:cxn ang="0">
                  <a:pos x="83" y="5"/>
                </a:cxn>
              </a:cxnLst>
              <a:rect l="0" t="0" r="r" b="b"/>
              <a:pathLst>
                <a:path w="110" h="153">
                  <a:moveTo>
                    <a:pt x="83" y="5"/>
                  </a:moveTo>
                  <a:cubicBezTo>
                    <a:pt x="77" y="7"/>
                    <a:pt x="70" y="9"/>
                    <a:pt x="64" y="12"/>
                  </a:cubicBezTo>
                  <a:cubicBezTo>
                    <a:pt x="59" y="14"/>
                    <a:pt x="54" y="16"/>
                    <a:pt x="49" y="19"/>
                  </a:cubicBezTo>
                  <a:cubicBezTo>
                    <a:pt x="49" y="19"/>
                    <a:pt x="48" y="19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2" y="23"/>
                    <a:pt x="37" y="26"/>
                    <a:pt x="32" y="29"/>
                  </a:cubicBezTo>
                  <a:cubicBezTo>
                    <a:pt x="29" y="31"/>
                    <a:pt x="26" y="34"/>
                    <a:pt x="24" y="36"/>
                  </a:cubicBezTo>
                  <a:cubicBezTo>
                    <a:pt x="23" y="37"/>
                    <a:pt x="22" y="37"/>
                    <a:pt x="21" y="38"/>
                  </a:cubicBezTo>
                  <a:cubicBezTo>
                    <a:pt x="20" y="40"/>
                    <a:pt x="18" y="41"/>
                    <a:pt x="17" y="43"/>
                  </a:cubicBezTo>
                  <a:cubicBezTo>
                    <a:pt x="16" y="44"/>
                    <a:pt x="15" y="44"/>
                    <a:pt x="14" y="45"/>
                  </a:cubicBezTo>
                  <a:cubicBezTo>
                    <a:pt x="13" y="47"/>
                    <a:pt x="12" y="48"/>
                    <a:pt x="11" y="50"/>
                  </a:cubicBezTo>
                  <a:cubicBezTo>
                    <a:pt x="10" y="51"/>
                    <a:pt x="10" y="52"/>
                    <a:pt x="9" y="53"/>
                  </a:cubicBezTo>
                  <a:cubicBezTo>
                    <a:pt x="8" y="54"/>
                    <a:pt x="7" y="56"/>
                    <a:pt x="6" y="57"/>
                  </a:cubicBezTo>
                  <a:cubicBezTo>
                    <a:pt x="6" y="58"/>
                    <a:pt x="5" y="59"/>
                    <a:pt x="5" y="60"/>
                  </a:cubicBezTo>
                  <a:cubicBezTo>
                    <a:pt x="4" y="61"/>
                    <a:pt x="4" y="63"/>
                    <a:pt x="3" y="64"/>
                  </a:cubicBezTo>
                  <a:cubicBezTo>
                    <a:pt x="3" y="65"/>
                    <a:pt x="3" y="66"/>
                    <a:pt x="2" y="67"/>
                  </a:cubicBezTo>
                  <a:cubicBezTo>
                    <a:pt x="2" y="69"/>
                    <a:pt x="1" y="71"/>
                    <a:pt x="1" y="72"/>
                  </a:cubicBezTo>
                  <a:cubicBezTo>
                    <a:pt x="1" y="73"/>
                    <a:pt x="1" y="74"/>
                    <a:pt x="1" y="74"/>
                  </a:cubicBezTo>
                  <a:cubicBezTo>
                    <a:pt x="0" y="79"/>
                    <a:pt x="1" y="85"/>
                    <a:pt x="2" y="89"/>
                  </a:cubicBezTo>
                  <a:cubicBezTo>
                    <a:pt x="3" y="94"/>
                    <a:pt x="5" y="99"/>
                    <a:pt x="8" y="104"/>
                  </a:cubicBezTo>
                  <a:cubicBezTo>
                    <a:pt x="11" y="109"/>
                    <a:pt x="15" y="113"/>
                    <a:pt x="19" y="118"/>
                  </a:cubicBezTo>
                  <a:cubicBezTo>
                    <a:pt x="24" y="122"/>
                    <a:pt x="30" y="126"/>
                    <a:pt x="36" y="130"/>
                  </a:cubicBezTo>
                  <a:cubicBezTo>
                    <a:pt x="42" y="134"/>
                    <a:pt x="48" y="137"/>
                    <a:pt x="55" y="140"/>
                  </a:cubicBezTo>
                  <a:cubicBezTo>
                    <a:pt x="56" y="140"/>
                    <a:pt x="57" y="140"/>
                    <a:pt x="58" y="141"/>
                  </a:cubicBezTo>
                  <a:cubicBezTo>
                    <a:pt x="70" y="145"/>
                    <a:pt x="84" y="149"/>
                    <a:pt x="98" y="151"/>
                  </a:cubicBezTo>
                  <a:cubicBezTo>
                    <a:pt x="102" y="152"/>
                    <a:pt x="106" y="152"/>
                    <a:pt x="110" y="153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96" y="2"/>
                    <a:pt x="90" y="3"/>
                    <a:pt x="83" y="5"/>
                  </a:cubicBezTo>
                  <a:cubicBezTo>
                    <a:pt x="83" y="5"/>
                    <a:pt x="83" y="5"/>
                    <a:pt x="83" y="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41" name="Freeform 157"/>
            <p:cNvSpPr>
              <a:spLocks/>
            </p:cNvSpPr>
            <p:nvPr/>
          </p:nvSpPr>
          <p:spPr bwMode="auto">
            <a:xfrm>
              <a:off x="2293" y="1083"/>
              <a:ext cx="339" cy="302"/>
            </a:xfrm>
            <a:custGeom>
              <a:avLst/>
              <a:gdLst/>
              <a:ahLst/>
              <a:cxnLst>
                <a:cxn ang="0">
                  <a:pos x="132" y="49"/>
                </a:cxn>
                <a:cxn ang="0">
                  <a:pos x="132" y="49"/>
                </a:cxn>
                <a:cxn ang="0">
                  <a:pos x="131" y="49"/>
                </a:cxn>
                <a:cxn ang="0">
                  <a:pos x="129" y="50"/>
                </a:cxn>
                <a:cxn ang="0">
                  <a:pos x="128" y="50"/>
                </a:cxn>
                <a:cxn ang="0">
                  <a:pos x="127" y="50"/>
                </a:cxn>
                <a:cxn ang="0">
                  <a:pos x="126" y="50"/>
                </a:cxn>
                <a:cxn ang="0">
                  <a:pos x="124" y="50"/>
                </a:cxn>
                <a:cxn ang="0">
                  <a:pos x="123" y="50"/>
                </a:cxn>
                <a:cxn ang="0">
                  <a:pos x="122" y="50"/>
                </a:cxn>
                <a:cxn ang="0">
                  <a:pos x="120" y="51"/>
                </a:cxn>
                <a:cxn ang="0">
                  <a:pos x="120" y="51"/>
                </a:cxn>
                <a:cxn ang="0">
                  <a:pos x="119" y="51"/>
                </a:cxn>
                <a:cxn ang="0">
                  <a:pos x="117" y="51"/>
                </a:cxn>
                <a:cxn ang="0">
                  <a:pos x="116" y="51"/>
                </a:cxn>
                <a:cxn ang="0">
                  <a:pos x="114" y="51"/>
                </a:cxn>
                <a:cxn ang="0">
                  <a:pos x="112" y="51"/>
                </a:cxn>
                <a:cxn ang="0">
                  <a:pos x="111" y="51"/>
                </a:cxn>
                <a:cxn ang="0">
                  <a:pos x="109" y="51"/>
                </a:cxn>
                <a:cxn ang="0">
                  <a:pos x="107" y="51"/>
                </a:cxn>
                <a:cxn ang="0">
                  <a:pos x="105" y="51"/>
                </a:cxn>
                <a:cxn ang="0">
                  <a:pos x="103" y="51"/>
                </a:cxn>
                <a:cxn ang="0">
                  <a:pos x="101" y="51"/>
                </a:cxn>
                <a:cxn ang="0">
                  <a:pos x="99" y="51"/>
                </a:cxn>
                <a:cxn ang="0">
                  <a:pos x="96" y="51"/>
                </a:cxn>
                <a:cxn ang="0">
                  <a:pos x="94" y="51"/>
                </a:cxn>
                <a:cxn ang="0">
                  <a:pos x="92" y="51"/>
                </a:cxn>
                <a:cxn ang="0">
                  <a:pos x="89" y="51"/>
                </a:cxn>
                <a:cxn ang="0">
                  <a:pos x="87" y="51"/>
                </a:cxn>
                <a:cxn ang="0">
                  <a:pos x="84" y="50"/>
                </a:cxn>
                <a:cxn ang="0">
                  <a:pos x="83" y="50"/>
                </a:cxn>
                <a:cxn ang="0">
                  <a:pos x="83" y="50"/>
                </a:cxn>
                <a:cxn ang="0">
                  <a:pos x="80" y="50"/>
                </a:cxn>
                <a:cxn ang="0">
                  <a:pos x="77" y="50"/>
                </a:cxn>
                <a:cxn ang="0">
                  <a:pos x="74" y="49"/>
                </a:cxn>
                <a:cxn ang="0">
                  <a:pos x="72" y="49"/>
                </a:cxn>
                <a:cxn ang="0">
                  <a:pos x="71" y="49"/>
                </a:cxn>
                <a:cxn ang="0">
                  <a:pos x="68" y="48"/>
                </a:cxn>
                <a:cxn ang="0">
                  <a:pos x="64" y="48"/>
                </a:cxn>
                <a:cxn ang="0">
                  <a:pos x="61" y="47"/>
                </a:cxn>
                <a:cxn ang="0">
                  <a:pos x="60" y="47"/>
                </a:cxn>
                <a:cxn ang="0">
                  <a:pos x="59" y="46"/>
                </a:cxn>
                <a:cxn ang="0">
                  <a:pos x="55" y="46"/>
                </a:cxn>
                <a:cxn ang="0">
                  <a:pos x="51" y="44"/>
                </a:cxn>
                <a:cxn ang="0">
                  <a:pos x="49" y="44"/>
                </a:cxn>
                <a:cxn ang="0">
                  <a:pos x="46" y="43"/>
                </a:cxn>
                <a:cxn ang="0">
                  <a:pos x="43" y="42"/>
                </a:cxn>
                <a:cxn ang="0">
                  <a:pos x="40" y="41"/>
                </a:cxn>
                <a:cxn ang="0">
                  <a:pos x="30" y="36"/>
                </a:cxn>
                <a:cxn ang="0">
                  <a:pos x="7" y="17"/>
                </a:cxn>
                <a:cxn ang="0">
                  <a:pos x="4" y="13"/>
                </a:cxn>
                <a:cxn ang="0">
                  <a:pos x="3" y="10"/>
                </a:cxn>
                <a:cxn ang="0">
                  <a:pos x="0" y="0"/>
                </a:cxn>
                <a:cxn ang="0">
                  <a:pos x="169" y="46"/>
                </a:cxn>
              </a:cxnLst>
              <a:rect l="0" t="0" r="r" b="b"/>
              <a:pathLst>
                <a:path w="169" h="151">
                  <a:moveTo>
                    <a:pt x="132" y="49"/>
                  </a:moveTo>
                  <a:cubicBezTo>
                    <a:pt x="132" y="49"/>
                    <a:pt x="132" y="49"/>
                    <a:pt x="132" y="49"/>
                  </a:cubicBezTo>
                  <a:cubicBezTo>
                    <a:pt x="132" y="49"/>
                    <a:pt x="132" y="49"/>
                    <a:pt x="132" y="49"/>
                  </a:cubicBezTo>
                  <a:cubicBezTo>
                    <a:pt x="132" y="49"/>
                    <a:pt x="132" y="49"/>
                    <a:pt x="132" y="49"/>
                  </a:cubicBezTo>
                  <a:cubicBezTo>
                    <a:pt x="132" y="49"/>
                    <a:pt x="131" y="49"/>
                    <a:pt x="131" y="49"/>
                  </a:cubicBezTo>
                  <a:cubicBezTo>
                    <a:pt x="131" y="49"/>
                    <a:pt x="131" y="49"/>
                    <a:pt x="131" y="49"/>
                  </a:cubicBezTo>
                  <a:cubicBezTo>
                    <a:pt x="131" y="50"/>
                    <a:pt x="130" y="50"/>
                    <a:pt x="130" y="50"/>
                  </a:cubicBezTo>
                  <a:cubicBezTo>
                    <a:pt x="130" y="50"/>
                    <a:pt x="130" y="50"/>
                    <a:pt x="129" y="50"/>
                  </a:cubicBezTo>
                  <a:cubicBezTo>
                    <a:pt x="129" y="50"/>
                    <a:pt x="129" y="50"/>
                    <a:pt x="129" y="50"/>
                  </a:cubicBezTo>
                  <a:cubicBezTo>
                    <a:pt x="129" y="50"/>
                    <a:pt x="128" y="50"/>
                    <a:pt x="128" y="50"/>
                  </a:cubicBezTo>
                  <a:cubicBezTo>
                    <a:pt x="128" y="50"/>
                    <a:pt x="128" y="50"/>
                    <a:pt x="128" y="50"/>
                  </a:cubicBezTo>
                  <a:cubicBezTo>
                    <a:pt x="127" y="50"/>
                    <a:pt x="127" y="50"/>
                    <a:pt x="127" y="50"/>
                  </a:cubicBezTo>
                  <a:cubicBezTo>
                    <a:pt x="127" y="50"/>
                    <a:pt x="127" y="50"/>
                    <a:pt x="126" y="50"/>
                  </a:cubicBezTo>
                  <a:cubicBezTo>
                    <a:pt x="126" y="50"/>
                    <a:pt x="126" y="50"/>
                    <a:pt x="126" y="50"/>
                  </a:cubicBezTo>
                  <a:cubicBezTo>
                    <a:pt x="125" y="50"/>
                    <a:pt x="125" y="50"/>
                    <a:pt x="125" y="50"/>
                  </a:cubicBezTo>
                  <a:cubicBezTo>
                    <a:pt x="125" y="50"/>
                    <a:pt x="125" y="50"/>
                    <a:pt x="124" y="50"/>
                  </a:cubicBezTo>
                  <a:cubicBezTo>
                    <a:pt x="124" y="50"/>
                    <a:pt x="124" y="50"/>
                    <a:pt x="124" y="50"/>
                  </a:cubicBezTo>
                  <a:cubicBezTo>
                    <a:pt x="123" y="50"/>
                    <a:pt x="123" y="50"/>
                    <a:pt x="123" y="50"/>
                  </a:cubicBezTo>
                  <a:cubicBezTo>
                    <a:pt x="123" y="50"/>
                    <a:pt x="122" y="50"/>
                    <a:pt x="122" y="50"/>
                  </a:cubicBezTo>
                  <a:cubicBezTo>
                    <a:pt x="122" y="50"/>
                    <a:pt x="122" y="50"/>
                    <a:pt x="122" y="50"/>
                  </a:cubicBezTo>
                  <a:cubicBezTo>
                    <a:pt x="121" y="50"/>
                    <a:pt x="121" y="50"/>
                    <a:pt x="121" y="50"/>
                  </a:cubicBezTo>
                  <a:cubicBezTo>
                    <a:pt x="121" y="51"/>
                    <a:pt x="120" y="51"/>
                    <a:pt x="120" y="51"/>
                  </a:cubicBezTo>
                  <a:cubicBezTo>
                    <a:pt x="120" y="51"/>
                    <a:pt x="120" y="51"/>
                    <a:pt x="120" y="51"/>
                  </a:cubicBezTo>
                  <a:cubicBezTo>
                    <a:pt x="120" y="51"/>
                    <a:pt x="120" y="51"/>
                    <a:pt x="120" y="51"/>
                  </a:cubicBezTo>
                  <a:cubicBezTo>
                    <a:pt x="120" y="51"/>
                    <a:pt x="120" y="51"/>
                    <a:pt x="119" y="51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8" y="51"/>
                    <a:pt x="117" y="51"/>
                    <a:pt x="117" y="51"/>
                  </a:cubicBezTo>
                  <a:cubicBezTo>
                    <a:pt x="117" y="51"/>
                    <a:pt x="117" y="51"/>
                    <a:pt x="116" y="51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5" y="51"/>
                    <a:pt x="115" y="51"/>
                    <a:pt x="115" y="51"/>
                  </a:cubicBezTo>
                  <a:cubicBezTo>
                    <a:pt x="115" y="51"/>
                    <a:pt x="114" y="51"/>
                    <a:pt x="114" y="51"/>
                  </a:cubicBezTo>
                  <a:cubicBezTo>
                    <a:pt x="114" y="51"/>
                    <a:pt x="113" y="51"/>
                    <a:pt x="113" y="51"/>
                  </a:cubicBezTo>
                  <a:cubicBezTo>
                    <a:pt x="113" y="51"/>
                    <a:pt x="113" y="51"/>
                    <a:pt x="112" y="51"/>
                  </a:cubicBezTo>
                  <a:cubicBezTo>
                    <a:pt x="112" y="51"/>
                    <a:pt x="112" y="51"/>
                    <a:pt x="111" y="51"/>
                  </a:cubicBezTo>
                  <a:cubicBezTo>
                    <a:pt x="111" y="51"/>
                    <a:pt x="111" y="51"/>
                    <a:pt x="111" y="51"/>
                  </a:cubicBezTo>
                  <a:cubicBezTo>
                    <a:pt x="110" y="51"/>
                    <a:pt x="110" y="51"/>
                    <a:pt x="110" y="51"/>
                  </a:cubicBezTo>
                  <a:cubicBezTo>
                    <a:pt x="109" y="51"/>
                    <a:pt x="109" y="51"/>
                    <a:pt x="109" y="51"/>
                  </a:cubicBezTo>
                  <a:cubicBezTo>
                    <a:pt x="109" y="51"/>
                    <a:pt x="108" y="51"/>
                    <a:pt x="108" y="51"/>
                  </a:cubicBezTo>
                  <a:cubicBezTo>
                    <a:pt x="108" y="51"/>
                    <a:pt x="107" y="51"/>
                    <a:pt x="107" y="51"/>
                  </a:cubicBezTo>
                  <a:cubicBezTo>
                    <a:pt x="107" y="51"/>
                    <a:pt x="106" y="51"/>
                    <a:pt x="106" y="51"/>
                  </a:cubicBezTo>
                  <a:cubicBezTo>
                    <a:pt x="106" y="51"/>
                    <a:pt x="105" y="51"/>
                    <a:pt x="105" y="51"/>
                  </a:cubicBezTo>
                  <a:cubicBezTo>
                    <a:pt x="105" y="51"/>
                    <a:pt x="104" y="51"/>
                    <a:pt x="104" y="51"/>
                  </a:cubicBezTo>
                  <a:cubicBezTo>
                    <a:pt x="104" y="51"/>
                    <a:pt x="103" y="51"/>
                    <a:pt x="103" y="51"/>
                  </a:cubicBezTo>
                  <a:cubicBezTo>
                    <a:pt x="103" y="51"/>
                    <a:pt x="102" y="51"/>
                    <a:pt x="102" y="51"/>
                  </a:cubicBezTo>
                  <a:cubicBezTo>
                    <a:pt x="102" y="51"/>
                    <a:pt x="101" y="51"/>
                    <a:pt x="101" y="51"/>
                  </a:cubicBezTo>
                  <a:cubicBezTo>
                    <a:pt x="101" y="51"/>
                    <a:pt x="100" y="51"/>
                    <a:pt x="100" y="51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7" y="51"/>
                    <a:pt x="97" y="51"/>
                    <a:pt x="96" y="51"/>
                  </a:cubicBezTo>
                  <a:cubicBezTo>
                    <a:pt x="96" y="51"/>
                    <a:pt x="96" y="51"/>
                    <a:pt x="95" y="51"/>
                  </a:cubicBezTo>
                  <a:cubicBezTo>
                    <a:pt x="95" y="51"/>
                    <a:pt x="94" y="51"/>
                    <a:pt x="94" y="51"/>
                  </a:cubicBezTo>
                  <a:cubicBezTo>
                    <a:pt x="94" y="51"/>
                    <a:pt x="93" y="51"/>
                    <a:pt x="93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1" y="51"/>
                    <a:pt x="91" y="51"/>
                    <a:pt x="90" y="51"/>
                  </a:cubicBezTo>
                  <a:cubicBezTo>
                    <a:pt x="90" y="51"/>
                    <a:pt x="90" y="51"/>
                    <a:pt x="89" y="51"/>
                  </a:cubicBezTo>
                  <a:cubicBezTo>
                    <a:pt x="89" y="51"/>
                    <a:pt x="88" y="51"/>
                    <a:pt x="88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6" y="51"/>
                    <a:pt x="86" y="51"/>
                    <a:pt x="85" y="51"/>
                  </a:cubicBezTo>
                  <a:cubicBezTo>
                    <a:pt x="85" y="51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2" y="50"/>
                    <a:pt x="82" y="50"/>
                    <a:pt x="81" y="50"/>
                  </a:cubicBezTo>
                  <a:cubicBezTo>
                    <a:pt x="81" y="50"/>
                    <a:pt x="80" y="50"/>
                    <a:pt x="80" y="50"/>
                  </a:cubicBezTo>
                  <a:cubicBezTo>
                    <a:pt x="79" y="50"/>
                    <a:pt x="79" y="50"/>
                    <a:pt x="78" y="50"/>
                  </a:cubicBezTo>
                  <a:cubicBezTo>
                    <a:pt x="78" y="50"/>
                    <a:pt x="77" y="50"/>
                    <a:pt x="77" y="50"/>
                  </a:cubicBezTo>
                  <a:cubicBezTo>
                    <a:pt x="76" y="50"/>
                    <a:pt x="76" y="50"/>
                    <a:pt x="75" y="49"/>
                  </a:cubicBezTo>
                  <a:cubicBezTo>
                    <a:pt x="75" y="49"/>
                    <a:pt x="74" y="49"/>
                    <a:pt x="74" y="49"/>
                  </a:cubicBezTo>
                  <a:cubicBezTo>
                    <a:pt x="73" y="49"/>
                    <a:pt x="73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0" y="49"/>
                    <a:pt x="70" y="49"/>
                    <a:pt x="69" y="49"/>
                  </a:cubicBezTo>
                  <a:cubicBezTo>
                    <a:pt x="69" y="48"/>
                    <a:pt x="68" y="48"/>
                    <a:pt x="68" y="48"/>
                  </a:cubicBezTo>
                  <a:cubicBezTo>
                    <a:pt x="67" y="48"/>
                    <a:pt x="67" y="48"/>
                    <a:pt x="66" y="48"/>
                  </a:cubicBezTo>
                  <a:cubicBezTo>
                    <a:pt x="66" y="48"/>
                    <a:pt x="65" y="48"/>
                    <a:pt x="64" y="48"/>
                  </a:cubicBezTo>
                  <a:cubicBezTo>
                    <a:pt x="64" y="48"/>
                    <a:pt x="63" y="47"/>
                    <a:pt x="63" y="47"/>
                  </a:cubicBezTo>
                  <a:cubicBezTo>
                    <a:pt x="62" y="47"/>
                    <a:pt x="62" y="47"/>
                    <a:pt x="61" y="47"/>
                  </a:cubicBezTo>
                  <a:cubicBezTo>
                    <a:pt x="61" y="47"/>
                    <a:pt x="61" y="47"/>
                    <a:pt x="60" y="47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60" y="47"/>
                    <a:pt x="60" y="47"/>
                    <a:pt x="59" y="46"/>
                  </a:cubicBezTo>
                  <a:cubicBezTo>
                    <a:pt x="59" y="46"/>
                    <a:pt x="58" y="46"/>
                    <a:pt x="57" y="46"/>
                  </a:cubicBezTo>
                  <a:cubicBezTo>
                    <a:pt x="57" y="46"/>
                    <a:pt x="56" y="46"/>
                    <a:pt x="55" y="46"/>
                  </a:cubicBezTo>
                  <a:cubicBezTo>
                    <a:pt x="55" y="45"/>
                    <a:pt x="54" y="45"/>
                    <a:pt x="53" y="45"/>
                  </a:cubicBezTo>
                  <a:cubicBezTo>
                    <a:pt x="53" y="45"/>
                    <a:pt x="52" y="45"/>
                    <a:pt x="51" y="44"/>
                  </a:cubicBezTo>
                  <a:cubicBezTo>
                    <a:pt x="51" y="44"/>
                    <a:pt x="50" y="44"/>
                    <a:pt x="50" y="44"/>
                  </a:cubicBezTo>
                  <a:cubicBezTo>
                    <a:pt x="50" y="44"/>
                    <a:pt x="50" y="44"/>
                    <a:pt x="49" y="44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8" y="43"/>
                    <a:pt x="47" y="43"/>
                    <a:pt x="46" y="43"/>
                  </a:cubicBezTo>
                  <a:cubicBezTo>
                    <a:pt x="45" y="43"/>
                    <a:pt x="45" y="42"/>
                    <a:pt x="44" y="42"/>
                  </a:cubicBezTo>
                  <a:cubicBezTo>
                    <a:pt x="43" y="42"/>
                    <a:pt x="43" y="42"/>
                    <a:pt x="43" y="42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1" y="41"/>
                    <a:pt x="41" y="41"/>
                    <a:pt x="40" y="41"/>
                  </a:cubicBezTo>
                  <a:cubicBezTo>
                    <a:pt x="40" y="41"/>
                    <a:pt x="40" y="40"/>
                    <a:pt x="39" y="40"/>
                  </a:cubicBezTo>
                  <a:cubicBezTo>
                    <a:pt x="36" y="39"/>
                    <a:pt x="33" y="37"/>
                    <a:pt x="30" y="36"/>
                  </a:cubicBezTo>
                  <a:cubicBezTo>
                    <a:pt x="22" y="32"/>
                    <a:pt x="16" y="27"/>
                    <a:pt x="11" y="22"/>
                  </a:cubicBezTo>
                  <a:cubicBezTo>
                    <a:pt x="10" y="21"/>
                    <a:pt x="8" y="19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6"/>
                    <a:pt x="5" y="15"/>
                    <a:pt x="4" y="13"/>
                  </a:cubicBezTo>
                  <a:cubicBezTo>
                    <a:pt x="4" y="13"/>
                    <a:pt x="4" y="12"/>
                    <a:pt x="3" y="11"/>
                  </a:cubicBezTo>
                  <a:cubicBezTo>
                    <a:pt x="3" y="11"/>
                    <a:pt x="3" y="10"/>
                    <a:pt x="3" y="10"/>
                  </a:cubicBezTo>
                  <a:cubicBezTo>
                    <a:pt x="2" y="8"/>
                    <a:pt x="1" y="7"/>
                    <a:pt x="1" y="6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5" y="50"/>
                    <a:pt x="11" y="100"/>
                    <a:pt x="17" y="151"/>
                  </a:cubicBezTo>
                  <a:cubicBezTo>
                    <a:pt x="169" y="46"/>
                    <a:pt x="169" y="46"/>
                    <a:pt x="169" y="46"/>
                  </a:cubicBezTo>
                  <a:lnTo>
                    <a:pt x="132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42" name="Freeform 158"/>
            <p:cNvSpPr>
              <a:spLocks/>
            </p:cNvSpPr>
            <p:nvPr/>
          </p:nvSpPr>
          <p:spPr bwMode="auto">
            <a:xfrm>
              <a:off x="3924" y="1239"/>
              <a:ext cx="375" cy="294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40" y="142"/>
                </a:cxn>
                <a:cxn ang="0">
                  <a:pos x="66" y="140"/>
                </a:cxn>
                <a:cxn ang="0">
                  <a:pos x="70" y="140"/>
                </a:cxn>
                <a:cxn ang="0">
                  <a:pos x="70" y="123"/>
                </a:cxn>
                <a:cxn ang="0">
                  <a:pos x="186" y="30"/>
                </a:cxn>
                <a:cxn ang="0">
                  <a:pos x="186" y="0"/>
                </a:cxn>
                <a:cxn ang="0">
                  <a:pos x="15" y="136"/>
                </a:cxn>
                <a:cxn ang="0">
                  <a:pos x="0" y="147"/>
                </a:cxn>
              </a:cxnLst>
              <a:rect l="0" t="0" r="r" b="b"/>
              <a:pathLst>
                <a:path w="186" h="147">
                  <a:moveTo>
                    <a:pt x="0" y="147"/>
                  </a:moveTo>
                  <a:cubicBezTo>
                    <a:pt x="40" y="142"/>
                    <a:pt x="40" y="142"/>
                    <a:pt x="40" y="142"/>
                  </a:cubicBezTo>
                  <a:cubicBezTo>
                    <a:pt x="48" y="141"/>
                    <a:pt x="57" y="140"/>
                    <a:pt x="66" y="140"/>
                  </a:cubicBezTo>
                  <a:cubicBezTo>
                    <a:pt x="67" y="140"/>
                    <a:pt x="69" y="140"/>
                    <a:pt x="70" y="140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186" y="30"/>
                    <a:pt x="186" y="30"/>
                    <a:pt x="186" y="3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5" y="136"/>
                    <a:pt x="15" y="136"/>
                    <a:pt x="15" y="136"/>
                  </a:cubicBezTo>
                  <a:lnTo>
                    <a:pt x="0" y="147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43" name="Freeform 159"/>
            <p:cNvSpPr>
              <a:spLocks/>
            </p:cNvSpPr>
            <p:nvPr/>
          </p:nvSpPr>
          <p:spPr bwMode="auto">
            <a:xfrm>
              <a:off x="2220" y="1458"/>
              <a:ext cx="377" cy="209"/>
            </a:xfrm>
            <a:custGeom>
              <a:avLst/>
              <a:gdLst/>
              <a:ahLst/>
              <a:cxnLst>
                <a:cxn ang="0">
                  <a:pos x="372" y="159"/>
                </a:cxn>
                <a:cxn ang="0">
                  <a:pos x="0" y="0"/>
                </a:cxn>
                <a:cxn ang="0">
                  <a:pos x="6" y="49"/>
                </a:cxn>
                <a:cxn ang="0">
                  <a:pos x="378" y="207"/>
                </a:cxn>
                <a:cxn ang="0">
                  <a:pos x="372" y="159"/>
                </a:cxn>
              </a:cxnLst>
              <a:rect l="0" t="0" r="r" b="b"/>
              <a:pathLst>
                <a:path w="378" h="207">
                  <a:moveTo>
                    <a:pt x="372" y="159"/>
                  </a:moveTo>
                  <a:lnTo>
                    <a:pt x="0" y="0"/>
                  </a:lnTo>
                  <a:lnTo>
                    <a:pt x="6" y="49"/>
                  </a:lnTo>
                  <a:lnTo>
                    <a:pt x="378" y="207"/>
                  </a:lnTo>
                  <a:lnTo>
                    <a:pt x="372" y="159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44" name="Freeform 160"/>
            <p:cNvSpPr>
              <a:spLocks/>
            </p:cNvSpPr>
            <p:nvPr/>
          </p:nvSpPr>
          <p:spPr bwMode="auto">
            <a:xfrm>
              <a:off x="2592" y="1438"/>
              <a:ext cx="626" cy="269"/>
            </a:xfrm>
            <a:custGeom>
              <a:avLst/>
              <a:gdLst/>
              <a:ahLst/>
              <a:cxnLst>
                <a:cxn ang="0">
                  <a:pos x="311" y="68"/>
                </a:cxn>
                <a:cxn ang="0">
                  <a:pos x="303" y="52"/>
                </a:cxn>
                <a:cxn ang="0">
                  <a:pos x="296" y="42"/>
                </a:cxn>
                <a:cxn ang="0">
                  <a:pos x="280" y="28"/>
                </a:cxn>
                <a:cxn ang="0">
                  <a:pos x="266" y="21"/>
                </a:cxn>
                <a:cxn ang="0">
                  <a:pos x="242" y="11"/>
                </a:cxn>
                <a:cxn ang="0">
                  <a:pos x="228" y="7"/>
                </a:cxn>
                <a:cxn ang="0">
                  <a:pos x="171" y="0"/>
                </a:cxn>
                <a:cxn ang="0">
                  <a:pos x="156" y="1"/>
                </a:cxn>
                <a:cxn ang="0">
                  <a:pos x="127" y="4"/>
                </a:cxn>
                <a:cxn ang="0">
                  <a:pos x="112" y="7"/>
                </a:cxn>
                <a:cxn ang="0">
                  <a:pos x="85" y="14"/>
                </a:cxn>
                <a:cxn ang="0">
                  <a:pos x="59" y="25"/>
                </a:cxn>
                <a:cxn ang="0">
                  <a:pos x="37" y="38"/>
                </a:cxn>
                <a:cxn ang="0">
                  <a:pos x="31" y="43"/>
                </a:cxn>
                <a:cxn ang="0">
                  <a:pos x="27" y="46"/>
                </a:cxn>
                <a:cxn ang="0">
                  <a:pos x="26" y="47"/>
                </a:cxn>
                <a:cxn ang="0">
                  <a:pos x="24" y="49"/>
                </a:cxn>
                <a:cxn ang="0">
                  <a:pos x="23" y="50"/>
                </a:cxn>
                <a:cxn ang="0">
                  <a:pos x="22" y="51"/>
                </a:cxn>
                <a:cxn ang="0">
                  <a:pos x="21" y="52"/>
                </a:cxn>
                <a:cxn ang="0">
                  <a:pos x="19" y="54"/>
                </a:cxn>
                <a:cxn ang="0">
                  <a:pos x="15" y="58"/>
                </a:cxn>
                <a:cxn ang="0">
                  <a:pos x="13" y="61"/>
                </a:cxn>
                <a:cxn ang="0">
                  <a:pos x="12" y="62"/>
                </a:cxn>
                <a:cxn ang="0">
                  <a:pos x="10" y="65"/>
                </a:cxn>
                <a:cxn ang="0">
                  <a:pos x="7" y="69"/>
                </a:cxn>
                <a:cxn ang="0">
                  <a:pos x="7" y="70"/>
                </a:cxn>
                <a:cxn ang="0">
                  <a:pos x="6" y="72"/>
                </a:cxn>
                <a:cxn ang="0">
                  <a:pos x="5" y="74"/>
                </a:cxn>
                <a:cxn ang="0">
                  <a:pos x="3" y="78"/>
                </a:cxn>
                <a:cxn ang="0">
                  <a:pos x="2" y="82"/>
                </a:cxn>
                <a:cxn ang="0">
                  <a:pos x="1" y="86"/>
                </a:cxn>
                <a:cxn ang="0">
                  <a:pos x="1" y="88"/>
                </a:cxn>
                <a:cxn ang="0">
                  <a:pos x="3" y="113"/>
                </a:cxn>
                <a:cxn ang="0">
                  <a:pos x="33" y="126"/>
                </a:cxn>
                <a:cxn ang="0">
                  <a:pos x="31" y="96"/>
                </a:cxn>
                <a:cxn ang="0">
                  <a:pos x="31" y="92"/>
                </a:cxn>
                <a:cxn ang="0">
                  <a:pos x="32" y="87"/>
                </a:cxn>
                <a:cxn ang="0">
                  <a:pos x="32" y="84"/>
                </a:cxn>
                <a:cxn ang="0">
                  <a:pos x="33" y="82"/>
                </a:cxn>
                <a:cxn ang="0">
                  <a:pos x="34" y="79"/>
                </a:cxn>
                <a:cxn ang="0">
                  <a:pos x="35" y="77"/>
                </a:cxn>
                <a:cxn ang="0">
                  <a:pos x="36" y="74"/>
                </a:cxn>
                <a:cxn ang="0">
                  <a:pos x="39" y="69"/>
                </a:cxn>
                <a:cxn ang="0">
                  <a:pos x="47" y="60"/>
                </a:cxn>
                <a:cxn ang="0">
                  <a:pos x="49" y="58"/>
                </a:cxn>
                <a:cxn ang="0">
                  <a:pos x="51" y="56"/>
                </a:cxn>
                <a:cxn ang="0">
                  <a:pos x="55" y="52"/>
                </a:cxn>
                <a:cxn ang="0">
                  <a:pos x="60" y="48"/>
                </a:cxn>
                <a:cxn ang="0">
                  <a:pos x="191" y="19"/>
                </a:cxn>
                <a:cxn ang="0">
                  <a:pos x="266" y="49"/>
                </a:cxn>
                <a:cxn ang="0">
                  <a:pos x="281" y="81"/>
                </a:cxn>
                <a:cxn ang="0">
                  <a:pos x="285" y="133"/>
                </a:cxn>
                <a:cxn ang="0">
                  <a:pos x="297" y="120"/>
                </a:cxn>
                <a:cxn ang="0">
                  <a:pos x="312" y="77"/>
                </a:cxn>
              </a:cxnLst>
              <a:rect l="0" t="0" r="r" b="b"/>
              <a:pathLst>
                <a:path w="313" h="133">
                  <a:moveTo>
                    <a:pt x="312" y="77"/>
                  </a:moveTo>
                  <a:cubicBezTo>
                    <a:pt x="312" y="75"/>
                    <a:pt x="312" y="72"/>
                    <a:pt x="311" y="70"/>
                  </a:cubicBezTo>
                  <a:cubicBezTo>
                    <a:pt x="311" y="69"/>
                    <a:pt x="311" y="69"/>
                    <a:pt x="311" y="68"/>
                  </a:cubicBezTo>
                  <a:cubicBezTo>
                    <a:pt x="310" y="65"/>
                    <a:pt x="309" y="63"/>
                    <a:pt x="308" y="61"/>
                  </a:cubicBezTo>
                  <a:cubicBezTo>
                    <a:pt x="308" y="61"/>
                    <a:pt x="308" y="60"/>
                    <a:pt x="308" y="60"/>
                  </a:cubicBezTo>
                  <a:cubicBezTo>
                    <a:pt x="307" y="57"/>
                    <a:pt x="305" y="54"/>
                    <a:pt x="303" y="52"/>
                  </a:cubicBezTo>
                  <a:cubicBezTo>
                    <a:pt x="303" y="51"/>
                    <a:pt x="303" y="50"/>
                    <a:pt x="302" y="50"/>
                  </a:cubicBezTo>
                  <a:cubicBezTo>
                    <a:pt x="301" y="48"/>
                    <a:pt x="299" y="46"/>
                    <a:pt x="298" y="44"/>
                  </a:cubicBezTo>
                  <a:cubicBezTo>
                    <a:pt x="297" y="43"/>
                    <a:pt x="296" y="43"/>
                    <a:pt x="296" y="42"/>
                  </a:cubicBezTo>
                  <a:cubicBezTo>
                    <a:pt x="294" y="40"/>
                    <a:pt x="292" y="38"/>
                    <a:pt x="289" y="36"/>
                  </a:cubicBezTo>
                  <a:cubicBezTo>
                    <a:pt x="289" y="36"/>
                    <a:pt x="289" y="35"/>
                    <a:pt x="288" y="35"/>
                  </a:cubicBezTo>
                  <a:cubicBezTo>
                    <a:pt x="286" y="33"/>
                    <a:pt x="283" y="30"/>
                    <a:pt x="280" y="28"/>
                  </a:cubicBezTo>
                  <a:cubicBezTo>
                    <a:pt x="279" y="28"/>
                    <a:pt x="278" y="27"/>
                    <a:pt x="277" y="27"/>
                  </a:cubicBezTo>
                  <a:cubicBezTo>
                    <a:pt x="274" y="25"/>
                    <a:pt x="272" y="24"/>
                    <a:pt x="269" y="22"/>
                  </a:cubicBezTo>
                  <a:cubicBezTo>
                    <a:pt x="268" y="22"/>
                    <a:pt x="267" y="21"/>
                    <a:pt x="266" y="21"/>
                  </a:cubicBezTo>
                  <a:cubicBezTo>
                    <a:pt x="262" y="19"/>
                    <a:pt x="258" y="17"/>
                    <a:pt x="254" y="15"/>
                  </a:cubicBezTo>
                  <a:cubicBezTo>
                    <a:pt x="253" y="15"/>
                    <a:pt x="251" y="14"/>
                    <a:pt x="249" y="13"/>
                  </a:cubicBezTo>
                  <a:cubicBezTo>
                    <a:pt x="246" y="12"/>
                    <a:pt x="244" y="11"/>
                    <a:pt x="242" y="11"/>
                  </a:cubicBezTo>
                  <a:cubicBezTo>
                    <a:pt x="242" y="11"/>
                    <a:pt x="242" y="11"/>
                    <a:pt x="241" y="11"/>
                  </a:cubicBezTo>
                  <a:cubicBezTo>
                    <a:pt x="237" y="9"/>
                    <a:pt x="233" y="8"/>
                    <a:pt x="228" y="7"/>
                  </a:cubicBezTo>
                  <a:cubicBezTo>
                    <a:pt x="228" y="7"/>
                    <a:pt x="228" y="7"/>
                    <a:pt x="228" y="7"/>
                  </a:cubicBezTo>
                  <a:cubicBezTo>
                    <a:pt x="219" y="5"/>
                    <a:pt x="210" y="3"/>
                    <a:pt x="200" y="2"/>
                  </a:cubicBezTo>
                  <a:cubicBezTo>
                    <a:pt x="200" y="2"/>
                    <a:pt x="200" y="2"/>
                    <a:pt x="200" y="2"/>
                  </a:cubicBezTo>
                  <a:cubicBezTo>
                    <a:pt x="191" y="1"/>
                    <a:pt x="181" y="0"/>
                    <a:pt x="171" y="0"/>
                  </a:cubicBezTo>
                  <a:cubicBezTo>
                    <a:pt x="171" y="0"/>
                    <a:pt x="171" y="0"/>
                    <a:pt x="171" y="0"/>
                  </a:cubicBezTo>
                  <a:cubicBezTo>
                    <a:pt x="166" y="0"/>
                    <a:pt x="161" y="0"/>
                    <a:pt x="156" y="1"/>
                  </a:cubicBezTo>
                  <a:cubicBezTo>
                    <a:pt x="156" y="1"/>
                    <a:pt x="156" y="1"/>
                    <a:pt x="156" y="1"/>
                  </a:cubicBezTo>
                  <a:cubicBezTo>
                    <a:pt x="151" y="1"/>
                    <a:pt x="146" y="1"/>
                    <a:pt x="142" y="2"/>
                  </a:cubicBezTo>
                  <a:cubicBezTo>
                    <a:pt x="141" y="2"/>
                    <a:pt x="141" y="2"/>
                    <a:pt x="141" y="2"/>
                  </a:cubicBezTo>
                  <a:cubicBezTo>
                    <a:pt x="137" y="2"/>
                    <a:pt x="132" y="3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2" y="5"/>
                    <a:pt x="117" y="6"/>
                    <a:pt x="112" y="7"/>
                  </a:cubicBezTo>
                  <a:cubicBezTo>
                    <a:pt x="112" y="7"/>
                    <a:pt x="112" y="7"/>
                    <a:pt x="112" y="7"/>
                  </a:cubicBezTo>
                  <a:cubicBezTo>
                    <a:pt x="108" y="8"/>
                    <a:pt x="103" y="9"/>
                    <a:pt x="99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4" y="11"/>
                    <a:pt x="89" y="13"/>
                    <a:pt x="85" y="14"/>
                  </a:cubicBezTo>
                  <a:cubicBezTo>
                    <a:pt x="85" y="14"/>
                    <a:pt x="85" y="14"/>
                    <a:pt x="84" y="14"/>
                  </a:cubicBezTo>
                  <a:cubicBezTo>
                    <a:pt x="76" y="17"/>
                    <a:pt x="67" y="21"/>
                    <a:pt x="59" y="25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55" y="27"/>
                    <a:pt x="51" y="29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4" y="34"/>
                    <a:pt x="40" y="36"/>
                    <a:pt x="37" y="38"/>
                  </a:cubicBezTo>
                  <a:cubicBezTo>
                    <a:pt x="36" y="39"/>
                    <a:pt x="35" y="39"/>
                    <a:pt x="35" y="40"/>
                  </a:cubicBezTo>
                  <a:cubicBezTo>
                    <a:pt x="34" y="40"/>
                    <a:pt x="33" y="41"/>
                    <a:pt x="33" y="41"/>
                  </a:cubicBezTo>
                  <a:cubicBezTo>
                    <a:pt x="32" y="42"/>
                    <a:pt x="31" y="42"/>
                    <a:pt x="31" y="43"/>
                  </a:cubicBezTo>
                  <a:cubicBezTo>
                    <a:pt x="30" y="43"/>
                    <a:pt x="29" y="44"/>
                    <a:pt x="29" y="45"/>
                  </a:cubicBezTo>
                  <a:cubicBezTo>
                    <a:pt x="28" y="45"/>
                    <a:pt x="28" y="45"/>
                    <a:pt x="27" y="46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7" y="47"/>
                    <a:pt x="26" y="47"/>
                    <a:pt x="26" y="47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6" y="47"/>
                    <a:pt x="25" y="48"/>
                    <a:pt x="25" y="48"/>
                  </a:cubicBezTo>
                  <a:cubicBezTo>
                    <a:pt x="25" y="48"/>
                    <a:pt x="24" y="49"/>
                    <a:pt x="24" y="4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3" y="49"/>
                    <a:pt x="23" y="50"/>
                    <a:pt x="23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3" y="50"/>
                    <a:pt x="22" y="50"/>
                    <a:pt x="22" y="51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2" y="51"/>
                    <a:pt x="22" y="51"/>
                    <a:pt x="21" y="51"/>
                  </a:cubicBezTo>
                  <a:cubicBezTo>
                    <a:pt x="21" y="51"/>
                    <a:pt x="21" y="52"/>
                    <a:pt x="21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0" y="52"/>
                    <a:pt x="20" y="53"/>
                    <a:pt x="19" y="53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8" y="55"/>
                    <a:pt x="17" y="56"/>
                    <a:pt x="17" y="56"/>
                  </a:cubicBezTo>
                  <a:cubicBezTo>
                    <a:pt x="16" y="57"/>
                    <a:pt x="16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4" y="59"/>
                    <a:pt x="14" y="60"/>
                    <a:pt x="13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2"/>
                    <a:pt x="12" y="62"/>
                    <a:pt x="12" y="62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1" y="63"/>
                    <a:pt x="11" y="64"/>
                    <a:pt x="11" y="64"/>
                  </a:cubicBezTo>
                  <a:cubicBezTo>
                    <a:pt x="11" y="64"/>
                    <a:pt x="10" y="65"/>
                    <a:pt x="10" y="65"/>
                  </a:cubicBezTo>
                  <a:cubicBezTo>
                    <a:pt x="10" y="65"/>
                    <a:pt x="10" y="66"/>
                    <a:pt x="9" y="66"/>
                  </a:cubicBezTo>
                  <a:cubicBezTo>
                    <a:pt x="9" y="67"/>
                    <a:pt x="8" y="68"/>
                    <a:pt x="8" y="68"/>
                  </a:cubicBezTo>
                  <a:cubicBezTo>
                    <a:pt x="8" y="69"/>
                    <a:pt x="8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7" y="70"/>
                    <a:pt x="7" y="71"/>
                    <a:pt x="7" y="71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1"/>
                    <a:pt x="6" y="71"/>
                    <a:pt x="6" y="72"/>
                  </a:cubicBezTo>
                  <a:cubicBezTo>
                    <a:pt x="6" y="72"/>
                    <a:pt x="6" y="73"/>
                    <a:pt x="6" y="73"/>
                  </a:cubicBezTo>
                  <a:cubicBezTo>
                    <a:pt x="5" y="73"/>
                    <a:pt x="5" y="73"/>
                    <a:pt x="5" y="74"/>
                  </a:cubicBezTo>
                  <a:cubicBezTo>
                    <a:pt x="5" y="74"/>
                    <a:pt x="5" y="74"/>
                    <a:pt x="5" y="7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4" y="75"/>
                    <a:pt x="4" y="76"/>
                    <a:pt x="4" y="76"/>
                  </a:cubicBezTo>
                  <a:cubicBezTo>
                    <a:pt x="4" y="77"/>
                    <a:pt x="4" y="77"/>
                    <a:pt x="3" y="78"/>
                  </a:cubicBezTo>
                  <a:cubicBezTo>
                    <a:pt x="3" y="78"/>
                    <a:pt x="3" y="79"/>
                    <a:pt x="3" y="79"/>
                  </a:cubicBezTo>
                  <a:cubicBezTo>
                    <a:pt x="3" y="80"/>
                    <a:pt x="2" y="80"/>
                    <a:pt x="2" y="81"/>
                  </a:cubicBezTo>
                  <a:cubicBezTo>
                    <a:pt x="2" y="81"/>
                    <a:pt x="2" y="82"/>
                    <a:pt x="2" y="82"/>
                  </a:cubicBezTo>
                  <a:cubicBezTo>
                    <a:pt x="2" y="83"/>
                    <a:pt x="2" y="83"/>
                    <a:pt x="1" y="84"/>
                  </a:cubicBezTo>
                  <a:cubicBezTo>
                    <a:pt x="1" y="84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8"/>
                    <a:pt x="1" y="88"/>
                  </a:cubicBezTo>
                  <a:cubicBezTo>
                    <a:pt x="1" y="88"/>
                    <a:pt x="1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3" y="113"/>
                    <a:pt x="3" y="113"/>
                    <a:pt x="3" y="113"/>
                  </a:cubicBezTo>
                  <a:cubicBezTo>
                    <a:pt x="6" y="114"/>
                    <a:pt x="6" y="114"/>
                    <a:pt x="6" y="114"/>
                  </a:cubicBezTo>
                  <a:cubicBezTo>
                    <a:pt x="11" y="117"/>
                    <a:pt x="11" y="117"/>
                    <a:pt x="11" y="117"/>
                  </a:cubicBezTo>
                  <a:cubicBezTo>
                    <a:pt x="33" y="126"/>
                    <a:pt x="33" y="126"/>
                    <a:pt x="33" y="126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31" y="97"/>
                    <a:pt x="31" y="97"/>
                  </a:cubicBezTo>
                  <a:cubicBezTo>
                    <a:pt x="31" y="97"/>
                    <a:pt x="31" y="96"/>
                    <a:pt x="31" y="96"/>
                  </a:cubicBezTo>
                  <a:cubicBezTo>
                    <a:pt x="31" y="96"/>
                    <a:pt x="31" y="95"/>
                    <a:pt x="31" y="95"/>
                  </a:cubicBezTo>
                  <a:cubicBezTo>
                    <a:pt x="31" y="95"/>
                    <a:pt x="31" y="95"/>
                    <a:pt x="31" y="94"/>
                  </a:cubicBezTo>
                  <a:cubicBezTo>
                    <a:pt x="31" y="94"/>
                    <a:pt x="31" y="93"/>
                    <a:pt x="31" y="92"/>
                  </a:cubicBezTo>
                  <a:cubicBezTo>
                    <a:pt x="31" y="92"/>
                    <a:pt x="31" y="91"/>
                    <a:pt x="31" y="90"/>
                  </a:cubicBezTo>
                  <a:cubicBezTo>
                    <a:pt x="31" y="90"/>
                    <a:pt x="31" y="89"/>
                    <a:pt x="31" y="89"/>
                  </a:cubicBezTo>
                  <a:cubicBezTo>
                    <a:pt x="31" y="88"/>
                    <a:pt x="32" y="87"/>
                    <a:pt x="32" y="87"/>
                  </a:cubicBezTo>
                  <a:cubicBezTo>
                    <a:pt x="32" y="86"/>
                    <a:pt x="32" y="86"/>
                    <a:pt x="32" y="86"/>
                  </a:cubicBezTo>
                  <a:cubicBezTo>
                    <a:pt x="32" y="85"/>
                    <a:pt x="32" y="85"/>
                    <a:pt x="32" y="85"/>
                  </a:cubicBezTo>
                  <a:cubicBezTo>
                    <a:pt x="32" y="85"/>
                    <a:pt x="32" y="84"/>
                    <a:pt x="32" y="84"/>
                  </a:cubicBezTo>
                  <a:cubicBezTo>
                    <a:pt x="32" y="84"/>
                    <a:pt x="32" y="84"/>
                    <a:pt x="32" y="84"/>
                  </a:cubicBezTo>
                  <a:cubicBezTo>
                    <a:pt x="33" y="84"/>
                    <a:pt x="33" y="83"/>
                    <a:pt x="33" y="83"/>
                  </a:cubicBezTo>
                  <a:cubicBezTo>
                    <a:pt x="33" y="83"/>
                    <a:pt x="33" y="83"/>
                    <a:pt x="33" y="82"/>
                  </a:cubicBezTo>
                  <a:cubicBezTo>
                    <a:pt x="33" y="82"/>
                    <a:pt x="33" y="82"/>
                    <a:pt x="33" y="81"/>
                  </a:cubicBezTo>
                  <a:cubicBezTo>
                    <a:pt x="33" y="81"/>
                    <a:pt x="33" y="81"/>
                    <a:pt x="34" y="80"/>
                  </a:cubicBezTo>
                  <a:cubicBezTo>
                    <a:pt x="34" y="80"/>
                    <a:pt x="34" y="80"/>
                    <a:pt x="34" y="79"/>
                  </a:cubicBezTo>
                  <a:cubicBezTo>
                    <a:pt x="34" y="79"/>
                    <a:pt x="34" y="79"/>
                    <a:pt x="34" y="78"/>
                  </a:cubicBezTo>
                  <a:cubicBezTo>
                    <a:pt x="34" y="78"/>
                    <a:pt x="35" y="78"/>
                    <a:pt x="35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6"/>
                    <a:pt x="35" y="76"/>
                    <a:pt x="36" y="76"/>
                  </a:cubicBezTo>
                  <a:cubicBezTo>
                    <a:pt x="36" y="75"/>
                    <a:pt x="36" y="75"/>
                    <a:pt x="36" y="75"/>
                  </a:cubicBezTo>
                  <a:cubicBezTo>
                    <a:pt x="36" y="75"/>
                    <a:pt x="36" y="74"/>
                    <a:pt x="36" y="74"/>
                  </a:cubicBezTo>
                  <a:cubicBezTo>
                    <a:pt x="37" y="74"/>
                    <a:pt x="37" y="74"/>
                    <a:pt x="37" y="73"/>
                  </a:cubicBezTo>
                  <a:cubicBezTo>
                    <a:pt x="37" y="73"/>
                    <a:pt x="37" y="73"/>
                    <a:pt x="37" y="72"/>
                  </a:cubicBezTo>
                  <a:cubicBezTo>
                    <a:pt x="38" y="71"/>
                    <a:pt x="39" y="70"/>
                    <a:pt x="39" y="69"/>
                  </a:cubicBezTo>
                  <a:cubicBezTo>
                    <a:pt x="40" y="68"/>
                    <a:pt x="41" y="67"/>
                    <a:pt x="42" y="66"/>
                  </a:cubicBezTo>
                  <a:cubicBezTo>
                    <a:pt x="42" y="65"/>
                    <a:pt x="43" y="64"/>
                    <a:pt x="44" y="63"/>
                  </a:cubicBezTo>
                  <a:cubicBezTo>
                    <a:pt x="45" y="62"/>
                    <a:pt x="46" y="61"/>
                    <a:pt x="47" y="60"/>
                  </a:cubicBezTo>
                  <a:cubicBezTo>
                    <a:pt x="47" y="60"/>
                    <a:pt x="47" y="59"/>
                    <a:pt x="47" y="59"/>
                  </a:cubicBezTo>
                  <a:cubicBezTo>
                    <a:pt x="48" y="59"/>
                    <a:pt x="48" y="59"/>
                    <a:pt x="48" y="59"/>
                  </a:cubicBezTo>
                  <a:cubicBezTo>
                    <a:pt x="48" y="58"/>
                    <a:pt x="48" y="58"/>
                    <a:pt x="49" y="58"/>
                  </a:cubicBezTo>
                  <a:cubicBezTo>
                    <a:pt x="49" y="58"/>
                    <a:pt x="49" y="58"/>
                    <a:pt x="49" y="57"/>
                  </a:cubicBezTo>
                  <a:cubicBezTo>
                    <a:pt x="49" y="57"/>
                    <a:pt x="50" y="57"/>
                    <a:pt x="50" y="57"/>
                  </a:cubicBezTo>
                  <a:cubicBezTo>
                    <a:pt x="50" y="56"/>
                    <a:pt x="50" y="56"/>
                    <a:pt x="51" y="56"/>
                  </a:cubicBezTo>
                  <a:cubicBezTo>
                    <a:pt x="51" y="56"/>
                    <a:pt x="51" y="55"/>
                    <a:pt x="52" y="55"/>
                  </a:cubicBezTo>
                  <a:cubicBezTo>
                    <a:pt x="52" y="55"/>
                    <a:pt x="52" y="55"/>
                    <a:pt x="53" y="54"/>
                  </a:cubicBezTo>
                  <a:cubicBezTo>
                    <a:pt x="53" y="54"/>
                    <a:pt x="54" y="53"/>
                    <a:pt x="55" y="52"/>
                  </a:cubicBezTo>
                  <a:cubicBezTo>
                    <a:pt x="56" y="52"/>
                    <a:pt x="56" y="51"/>
                    <a:pt x="57" y="51"/>
                  </a:cubicBezTo>
                  <a:cubicBezTo>
                    <a:pt x="57" y="50"/>
                    <a:pt x="58" y="50"/>
                    <a:pt x="59" y="49"/>
                  </a:cubicBezTo>
                  <a:cubicBezTo>
                    <a:pt x="59" y="49"/>
                    <a:pt x="60" y="49"/>
                    <a:pt x="60" y="48"/>
                  </a:cubicBezTo>
                  <a:cubicBezTo>
                    <a:pt x="71" y="40"/>
                    <a:pt x="85" y="34"/>
                    <a:pt x="99" y="29"/>
                  </a:cubicBezTo>
                  <a:cubicBezTo>
                    <a:pt x="113" y="24"/>
                    <a:pt x="129" y="21"/>
                    <a:pt x="144" y="19"/>
                  </a:cubicBezTo>
                  <a:cubicBezTo>
                    <a:pt x="160" y="17"/>
                    <a:pt x="176" y="17"/>
                    <a:pt x="191" y="19"/>
                  </a:cubicBezTo>
                  <a:cubicBezTo>
                    <a:pt x="207" y="21"/>
                    <a:pt x="222" y="24"/>
                    <a:pt x="235" y="30"/>
                  </a:cubicBezTo>
                  <a:cubicBezTo>
                    <a:pt x="241" y="32"/>
                    <a:pt x="246" y="35"/>
                    <a:pt x="251" y="37"/>
                  </a:cubicBezTo>
                  <a:cubicBezTo>
                    <a:pt x="257" y="41"/>
                    <a:pt x="262" y="45"/>
                    <a:pt x="266" y="49"/>
                  </a:cubicBezTo>
                  <a:cubicBezTo>
                    <a:pt x="274" y="57"/>
                    <a:pt x="279" y="66"/>
                    <a:pt x="281" y="75"/>
                  </a:cubicBezTo>
                  <a:cubicBezTo>
                    <a:pt x="281" y="77"/>
                    <a:pt x="281" y="79"/>
                    <a:pt x="281" y="81"/>
                  </a:cubicBezTo>
                  <a:cubicBezTo>
                    <a:pt x="281" y="81"/>
                    <a:pt x="281" y="81"/>
                    <a:pt x="281" y="81"/>
                  </a:cubicBezTo>
                  <a:cubicBezTo>
                    <a:pt x="281" y="81"/>
                    <a:pt x="281" y="81"/>
                    <a:pt x="281" y="81"/>
                  </a:cubicBezTo>
                  <a:cubicBezTo>
                    <a:pt x="281" y="81"/>
                    <a:pt x="281" y="80"/>
                    <a:pt x="281" y="80"/>
                  </a:cubicBezTo>
                  <a:cubicBezTo>
                    <a:pt x="282" y="98"/>
                    <a:pt x="284" y="116"/>
                    <a:pt x="285" y="133"/>
                  </a:cubicBezTo>
                  <a:cubicBezTo>
                    <a:pt x="285" y="133"/>
                    <a:pt x="285" y="133"/>
                    <a:pt x="286" y="133"/>
                  </a:cubicBezTo>
                  <a:cubicBezTo>
                    <a:pt x="288" y="131"/>
                    <a:pt x="290" y="129"/>
                    <a:pt x="292" y="127"/>
                  </a:cubicBezTo>
                  <a:cubicBezTo>
                    <a:pt x="294" y="125"/>
                    <a:pt x="296" y="123"/>
                    <a:pt x="297" y="120"/>
                  </a:cubicBezTo>
                  <a:cubicBezTo>
                    <a:pt x="299" y="118"/>
                    <a:pt x="301" y="116"/>
                    <a:pt x="302" y="114"/>
                  </a:cubicBezTo>
                  <a:cubicBezTo>
                    <a:pt x="308" y="105"/>
                    <a:pt x="312" y="95"/>
                    <a:pt x="313" y="86"/>
                  </a:cubicBezTo>
                  <a:cubicBezTo>
                    <a:pt x="313" y="83"/>
                    <a:pt x="313" y="80"/>
                    <a:pt x="312" y="7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45" name="Freeform 161"/>
            <p:cNvSpPr>
              <a:spLocks/>
            </p:cNvSpPr>
            <p:nvPr/>
          </p:nvSpPr>
          <p:spPr bwMode="auto">
            <a:xfrm>
              <a:off x="3799" y="1636"/>
              <a:ext cx="515" cy="214"/>
            </a:xfrm>
            <a:custGeom>
              <a:avLst/>
              <a:gdLst/>
              <a:ahLst/>
              <a:cxnLst>
                <a:cxn ang="0">
                  <a:pos x="95" y="104"/>
                </a:cxn>
                <a:cxn ang="0">
                  <a:pos x="257" y="68"/>
                </a:cxn>
                <a:cxn ang="0">
                  <a:pos x="257" y="14"/>
                </a:cxn>
                <a:cxn ang="0">
                  <a:pos x="257" y="15"/>
                </a:cxn>
                <a:cxn ang="0">
                  <a:pos x="257" y="17"/>
                </a:cxn>
                <a:cxn ang="0">
                  <a:pos x="257" y="18"/>
                </a:cxn>
                <a:cxn ang="0">
                  <a:pos x="257" y="20"/>
                </a:cxn>
                <a:cxn ang="0">
                  <a:pos x="256" y="22"/>
                </a:cxn>
                <a:cxn ang="0">
                  <a:pos x="256" y="25"/>
                </a:cxn>
                <a:cxn ang="0">
                  <a:pos x="255" y="27"/>
                </a:cxn>
                <a:cxn ang="0">
                  <a:pos x="255" y="28"/>
                </a:cxn>
                <a:cxn ang="0">
                  <a:pos x="254" y="29"/>
                </a:cxn>
                <a:cxn ang="0">
                  <a:pos x="254" y="30"/>
                </a:cxn>
                <a:cxn ang="0">
                  <a:pos x="252" y="33"/>
                </a:cxn>
                <a:cxn ang="0">
                  <a:pos x="252" y="34"/>
                </a:cxn>
                <a:cxn ang="0">
                  <a:pos x="251" y="35"/>
                </a:cxn>
                <a:cxn ang="0">
                  <a:pos x="250" y="37"/>
                </a:cxn>
                <a:cxn ang="0">
                  <a:pos x="249" y="39"/>
                </a:cxn>
                <a:cxn ang="0">
                  <a:pos x="246" y="42"/>
                </a:cxn>
                <a:cxn ang="0">
                  <a:pos x="245" y="45"/>
                </a:cxn>
                <a:cxn ang="0">
                  <a:pos x="244" y="46"/>
                </a:cxn>
                <a:cxn ang="0">
                  <a:pos x="241" y="48"/>
                </a:cxn>
                <a:cxn ang="0">
                  <a:pos x="240" y="50"/>
                </a:cxn>
                <a:cxn ang="0">
                  <a:pos x="236" y="53"/>
                </a:cxn>
                <a:cxn ang="0">
                  <a:pos x="234" y="55"/>
                </a:cxn>
                <a:cxn ang="0">
                  <a:pos x="233" y="56"/>
                </a:cxn>
                <a:cxn ang="0">
                  <a:pos x="230" y="58"/>
                </a:cxn>
                <a:cxn ang="0">
                  <a:pos x="228" y="59"/>
                </a:cxn>
                <a:cxn ang="0">
                  <a:pos x="225" y="61"/>
                </a:cxn>
                <a:cxn ang="0">
                  <a:pos x="222" y="63"/>
                </a:cxn>
                <a:cxn ang="0">
                  <a:pos x="221" y="64"/>
                </a:cxn>
                <a:cxn ang="0">
                  <a:pos x="218" y="66"/>
                </a:cxn>
                <a:cxn ang="0">
                  <a:pos x="216" y="67"/>
                </a:cxn>
                <a:cxn ang="0">
                  <a:pos x="208" y="71"/>
                </a:cxn>
                <a:cxn ang="0">
                  <a:pos x="135" y="87"/>
                </a:cxn>
                <a:cxn ang="0">
                  <a:pos x="133" y="87"/>
                </a:cxn>
                <a:cxn ang="0">
                  <a:pos x="133" y="87"/>
                </a:cxn>
                <a:cxn ang="0">
                  <a:pos x="130" y="87"/>
                </a:cxn>
                <a:cxn ang="0">
                  <a:pos x="127" y="87"/>
                </a:cxn>
                <a:cxn ang="0">
                  <a:pos x="123" y="87"/>
                </a:cxn>
                <a:cxn ang="0">
                  <a:pos x="120" y="87"/>
                </a:cxn>
                <a:cxn ang="0">
                  <a:pos x="116" y="87"/>
                </a:cxn>
                <a:cxn ang="0">
                  <a:pos x="113" y="87"/>
                </a:cxn>
                <a:cxn ang="0">
                  <a:pos x="110" y="86"/>
                </a:cxn>
                <a:cxn ang="0">
                  <a:pos x="106" y="86"/>
                </a:cxn>
                <a:cxn ang="0">
                  <a:pos x="102" y="86"/>
                </a:cxn>
                <a:cxn ang="0">
                  <a:pos x="97" y="85"/>
                </a:cxn>
                <a:cxn ang="0">
                  <a:pos x="91" y="84"/>
                </a:cxn>
                <a:cxn ang="0">
                  <a:pos x="86" y="83"/>
                </a:cxn>
                <a:cxn ang="0">
                  <a:pos x="80" y="82"/>
                </a:cxn>
                <a:cxn ang="0">
                  <a:pos x="74" y="80"/>
                </a:cxn>
                <a:cxn ang="0">
                  <a:pos x="69" y="79"/>
                </a:cxn>
                <a:cxn ang="0">
                  <a:pos x="63" y="77"/>
                </a:cxn>
                <a:cxn ang="0">
                  <a:pos x="58" y="75"/>
                </a:cxn>
                <a:cxn ang="0">
                  <a:pos x="46" y="70"/>
                </a:cxn>
                <a:cxn ang="0">
                  <a:pos x="23" y="55"/>
                </a:cxn>
                <a:cxn ang="0">
                  <a:pos x="6" y="32"/>
                </a:cxn>
                <a:cxn ang="0">
                  <a:pos x="2" y="70"/>
                </a:cxn>
              </a:cxnLst>
              <a:rect l="0" t="0" r="r" b="b"/>
              <a:pathLst>
                <a:path w="257" h="107">
                  <a:moveTo>
                    <a:pt x="18" y="81"/>
                  </a:moveTo>
                  <a:cubicBezTo>
                    <a:pt x="23" y="84"/>
                    <a:pt x="30" y="87"/>
                    <a:pt x="36" y="90"/>
                  </a:cubicBezTo>
                  <a:cubicBezTo>
                    <a:pt x="55" y="97"/>
                    <a:pt x="74" y="102"/>
                    <a:pt x="95" y="104"/>
                  </a:cubicBezTo>
                  <a:cubicBezTo>
                    <a:pt x="115" y="107"/>
                    <a:pt x="137" y="107"/>
                    <a:pt x="157" y="104"/>
                  </a:cubicBezTo>
                  <a:cubicBezTo>
                    <a:pt x="177" y="102"/>
                    <a:pt x="197" y="98"/>
                    <a:pt x="215" y="91"/>
                  </a:cubicBezTo>
                  <a:cubicBezTo>
                    <a:pt x="231" y="85"/>
                    <a:pt x="245" y="77"/>
                    <a:pt x="257" y="68"/>
                  </a:cubicBezTo>
                  <a:cubicBezTo>
                    <a:pt x="257" y="50"/>
                    <a:pt x="257" y="31"/>
                    <a:pt x="257" y="13"/>
                  </a:cubicBezTo>
                  <a:cubicBezTo>
                    <a:pt x="257" y="13"/>
                    <a:pt x="257" y="13"/>
                    <a:pt x="257" y="13"/>
                  </a:cubicBezTo>
                  <a:cubicBezTo>
                    <a:pt x="257" y="14"/>
                    <a:pt x="257" y="14"/>
                    <a:pt x="257" y="14"/>
                  </a:cubicBezTo>
                  <a:cubicBezTo>
                    <a:pt x="257" y="14"/>
                    <a:pt x="257" y="14"/>
                    <a:pt x="257" y="14"/>
                  </a:cubicBezTo>
                  <a:cubicBezTo>
                    <a:pt x="257" y="14"/>
                    <a:pt x="257" y="14"/>
                    <a:pt x="257" y="14"/>
                  </a:cubicBezTo>
                  <a:cubicBezTo>
                    <a:pt x="257" y="14"/>
                    <a:pt x="257" y="15"/>
                    <a:pt x="257" y="15"/>
                  </a:cubicBezTo>
                  <a:cubicBezTo>
                    <a:pt x="257" y="15"/>
                    <a:pt x="257" y="15"/>
                    <a:pt x="257" y="15"/>
                  </a:cubicBezTo>
                  <a:cubicBezTo>
                    <a:pt x="257" y="16"/>
                    <a:pt x="257" y="16"/>
                    <a:pt x="257" y="16"/>
                  </a:cubicBezTo>
                  <a:cubicBezTo>
                    <a:pt x="257" y="16"/>
                    <a:pt x="257" y="17"/>
                    <a:pt x="257" y="17"/>
                  </a:cubicBezTo>
                  <a:cubicBezTo>
                    <a:pt x="257" y="17"/>
                    <a:pt x="257" y="17"/>
                    <a:pt x="257" y="18"/>
                  </a:cubicBezTo>
                  <a:cubicBezTo>
                    <a:pt x="257" y="18"/>
                    <a:pt x="257" y="18"/>
                    <a:pt x="257" y="18"/>
                  </a:cubicBezTo>
                  <a:cubicBezTo>
                    <a:pt x="257" y="18"/>
                    <a:pt x="257" y="18"/>
                    <a:pt x="257" y="18"/>
                  </a:cubicBezTo>
                  <a:cubicBezTo>
                    <a:pt x="257" y="18"/>
                    <a:pt x="257" y="18"/>
                    <a:pt x="257" y="18"/>
                  </a:cubicBezTo>
                  <a:cubicBezTo>
                    <a:pt x="257" y="19"/>
                    <a:pt x="257" y="19"/>
                    <a:pt x="257" y="19"/>
                  </a:cubicBezTo>
                  <a:cubicBezTo>
                    <a:pt x="257" y="19"/>
                    <a:pt x="257" y="20"/>
                    <a:pt x="257" y="20"/>
                  </a:cubicBezTo>
                  <a:cubicBezTo>
                    <a:pt x="257" y="20"/>
                    <a:pt x="257" y="21"/>
                    <a:pt x="257" y="21"/>
                  </a:cubicBezTo>
                  <a:cubicBezTo>
                    <a:pt x="257" y="21"/>
                    <a:pt x="256" y="21"/>
                    <a:pt x="256" y="22"/>
                  </a:cubicBezTo>
                  <a:cubicBezTo>
                    <a:pt x="256" y="22"/>
                    <a:pt x="256" y="22"/>
                    <a:pt x="256" y="22"/>
                  </a:cubicBezTo>
                  <a:cubicBezTo>
                    <a:pt x="256" y="23"/>
                    <a:pt x="256" y="23"/>
                    <a:pt x="256" y="23"/>
                  </a:cubicBezTo>
                  <a:cubicBezTo>
                    <a:pt x="256" y="23"/>
                    <a:pt x="256" y="24"/>
                    <a:pt x="256" y="24"/>
                  </a:cubicBezTo>
                  <a:cubicBezTo>
                    <a:pt x="256" y="24"/>
                    <a:pt x="256" y="24"/>
                    <a:pt x="256" y="25"/>
                  </a:cubicBezTo>
                  <a:cubicBezTo>
                    <a:pt x="256" y="25"/>
                    <a:pt x="255" y="25"/>
                    <a:pt x="255" y="26"/>
                  </a:cubicBezTo>
                  <a:cubicBezTo>
                    <a:pt x="255" y="26"/>
                    <a:pt x="255" y="26"/>
                    <a:pt x="255" y="26"/>
                  </a:cubicBezTo>
                  <a:cubicBezTo>
                    <a:pt x="255" y="27"/>
                    <a:pt x="255" y="27"/>
                    <a:pt x="255" y="27"/>
                  </a:cubicBezTo>
                  <a:cubicBezTo>
                    <a:pt x="255" y="27"/>
                    <a:pt x="255" y="28"/>
                    <a:pt x="255" y="28"/>
                  </a:cubicBezTo>
                  <a:cubicBezTo>
                    <a:pt x="255" y="28"/>
                    <a:pt x="255" y="28"/>
                    <a:pt x="255" y="28"/>
                  </a:cubicBezTo>
                  <a:cubicBezTo>
                    <a:pt x="255" y="28"/>
                    <a:pt x="255" y="28"/>
                    <a:pt x="255" y="28"/>
                  </a:cubicBezTo>
                  <a:cubicBezTo>
                    <a:pt x="255" y="28"/>
                    <a:pt x="255" y="28"/>
                    <a:pt x="255" y="28"/>
                  </a:cubicBezTo>
                  <a:cubicBezTo>
                    <a:pt x="254" y="28"/>
                    <a:pt x="254" y="28"/>
                    <a:pt x="254" y="29"/>
                  </a:cubicBezTo>
                  <a:cubicBezTo>
                    <a:pt x="254" y="29"/>
                    <a:pt x="254" y="29"/>
                    <a:pt x="254" y="29"/>
                  </a:cubicBezTo>
                  <a:cubicBezTo>
                    <a:pt x="254" y="29"/>
                    <a:pt x="254" y="29"/>
                    <a:pt x="254" y="29"/>
                  </a:cubicBezTo>
                  <a:cubicBezTo>
                    <a:pt x="254" y="29"/>
                    <a:pt x="254" y="29"/>
                    <a:pt x="254" y="30"/>
                  </a:cubicBezTo>
                  <a:cubicBezTo>
                    <a:pt x="254" y="30"/>
                    <a:pt x="254" y="30"/>
                    <a:pt x="254" y="30"/>
                  </a:cubicBezTo>
                  <a:cubicBezTo>
                    <a:pt x="253" y="31"/>
                    <a:pt x="253" y="31"/>
                    <a:pt x="253" y="31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3" y="32"/>
                    <a:pt x="252" y="33"/>
                    <a:pt x="252" y="33"/>
                  </a:cubicBezTo>
                  <a:cubicBezTo>
                    <a:pt x="252" y="33"/>
                    <a:pt x="252" y="34"/>
                    <a:pt x="252" y="34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2" y="34"/>
                    <a:pt x="252" y="35"/>
                    <a:pt x="251" y="35"/>
                  </a:cubicBezTo>
                  <a:cubicBezTo>
                    <a:pt x="251" y="35"/>
                    <a:pt x="251" y="35"/>
                    <a:pt x="251" y="35"/>
                  </a:cubicBezTo>
                  <a:cubicBezTo>
                    <a:pt x="251" y="35"/>
                    <a:pt x="251" y="35"/>
                    <a:pt x="251" y="35"/>
                  </a:cubicBezTo>
                  <a:cubicBezTo>
                    <a:pt x="251" y="35"/>
                    <a:pt x="251" y="35"/>
                    <a:pt x="251" y="36"/>
                  </a:cubicBezTo>
                  <a:cubicBezTo>
                    <a:pt x="251" y="36"/>
                    <a:pt x="251" y="36"/>
                    <a:pt x="250" y="37"/>
                  </a:cubicBezTo>
                  <a:cubicBezTo>
                    <a:pt x="250" y="37"/>
                    <a:pt x="250" y="37"/>
                    <a:pt x="250" y="38"/>
                  </a:cubicBezTo>
                  <a:cubicBezTo>
                    <a:pt x="250" y="38"/>
                    <a:pt x="249" y="38"/>
                    <a:pt x="249" y="38"/>
                  </a:cubicBezTo>
                  <a:cubicBezTo>
                    <a:pt x="249" y="39"/>
                    <a:pt x="249" y="39"/>
                    <a:pt x="249" y="39"/>
                  </a:cubicBezTo>
                  <a:cubicBezTo>
                    <a:pt x="248" y="40"/>
                    <a:pt x="248" y="40"/>
                    <a:pt x="248" y="40"/>
                  </a:cubicBezTo>
                  <a:cubicBezTo>
                    <a:pt x="248" y="41"/>
                    <a:pt x="247" y="41"/>
                    <a:pt x="247" y="41"/>
                  </a:cubicBezTo>
                  <a:cubicBezTo>
                    <a:pt x="247" y="42"/>
                    <a:pt x="247" y="42"/>
                    <a:pt x="246" y="42"/>
                  </a:cubicBezTo>
                  <a:cubicBezTo>
                    <a:pt x="246" y="43"/>
                    <a:pt x="246" y="43"/>
                    <a:pt x="246" y="44"/>
                  </a:cubicBezTo>
                  <a:cubicBezTo>
                    <a:pt x="245" y="44"/>
                    <a:pt x="245" y="44"/>
                    <a:pt x="245" y="45"/>
                  </a:cubicBezTo>
                  <a:cubicBezTo>
                    <a:pt x="245" y="45"/>
                    <a:pt x="245" y="45"/>
                    <a:pt x="245" y="45"/>
                  </a:cubicBezTo>
                  <a:cubicBezTo>
                    <a:pt x="245" y="45"/>
                    <a:pt x="245" y="45"/>
                    <a:pt x="245" y="45"/>
                  </a:cubicBezTo>
                  <a:cubicBezTo>
                    <a:pt x="245" y="45"/>
                    <a:pt x="245" y="45"/>
                    <a:pt x="245" y="45"/>
                  </a:cubicBezTo>
                  <a:cubicBezTo>
                    <a:pt x="244" y="45"/>
                    <a:pt x="244" y="45"/>
                    <a:pt x="244" y="46"/>
                  </a:cubicBezTo>
                  <a:cubicBezTo>
                    <a:pt x="243" y="46"/>
                    <a:pt x="243" y="46"/>
                    <a:pt x="243" y="47"/>
                  </a:cubicBezTo>
                  <a:cubicBezTo>
                    <a:pt x="242" y="47"/>
                    <a:pt x="242" y="47"/>
                    <a:pt x="242" y="48"/>
                  </a:cubicBezTo>
                  <a:cubicBezTo>
                    <a:pt x="242" y="48"/>
                    <a:pt x="242" y="48"/>
                    <a:pt x="241" y="48"/>
                  </a:cubicBezTo>
                  <a:cubicBezTo>
                    <a:pt x="241" y="48"/>
                    <a:pt x="241" y="48"/>
                    <a:pt x="241" y="48"/>
                  </a:cubicBezTo>
                  <a:cubicBezTo>
                    <a:pt x="241" y="49"/>
                    <a:pt x="241" y="49"/>
                    <a:pt x="241" y="49"/>
                  </a:cubicBezTo>
                  <a:cubicBezTo>
                    <a:pt x="240" y="49"/>
                    <a:pt x="240" y="50"/>
                    <a:pt x="240" y="50"/>
                  </a:cubicBezTo>
                  <a:cubicBezTo>
                    <a:pt x="239" y="51"/>
                    <a:pt x="239" y="51"/>
                    <a:pt x="238" y="51"/>
                  </a:cubicBezTo>
                  <a:cubicBezTo>
                    <a:pt x="238" y="52"/>
                    <a:pt x="238" y="52"/>
                    <a:pt x="237" y="52"/>
                  </a:cubicBezTo>
                  <a:cubicBezTo>
                    <a:pt x="237" y="52"/>
                    <a:pt x="237" y="53"/>
                    <a:pt x="236" y="53"/>
                  </a:cubicBezTo>
                  <a:cubicBezTo>
                    <a:pt x="236" y="53"/>
                    <a:pt x="236" y="54"/>
                    <a:pt x="235" y="54"/>
                  </a:cubicBezTo>
                  <a:cubicBezTo>
                    <a:pt x="235" y="54"/>
                    <a:pt x="235" y="54"/>
                    <a:pt x="234" y="55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34" y="55"/>
                    <a:pt x="233" y="56"/>
                    <a:pt x="233" y="56"/>
                  </a:cubicBezTo>
                  <a:cubicBezTo>
                    <a:pt x="233" y="56"/>
                    <a:pt x="233" y="56"/>
                    <a:pt x="232" y="57"/>
                  </a:cubicBezTo>
                  <a:cubicBezTo>
                    <a:pt x="232" y="57"/>
                    <a:pt x="231" y="57"/>
                    <a:pt x="231" y="57"/>
                  </a:cubicBezTo>
                  <a:cubicBezTo>
                    <a:pt x="231" y="58"/>
                    <a:pt x="230" y="58"/>
                    <a:pt x="230" y="58"/>
                  </a:cubicBezTo>
                  <a:cubicBezTo>
                    <a:pt x="229" y="59"/>
                    <a:pt x="229" y="59"/>
                    <a:pt x="229" y="59"/>
                  </a:cubicBezTo>
                  <a:cubicBezTo>
                    <a:pt x="229" y="59"/>
                    <a:pt x="229" y="59"/>
                    <a:pt x="229" y="59"/>
                  </a:cubicBezTo>
                  <a:cubicBezTo>
                    <a:pt x="229" y="59"/>
                    <a:pt x="228" y="59"/>
                    <a:pt x="228" y="59"/>
                  </a:cubicBezTo>
                  <a:cubicBezTo>
                    <a:pt x="228" y="59"/>
                    <a:pt x="228" y="60"/>
                    <a:pt x="228" y="60"/>
                  </a:cubicBezTo>
                  <a:cubicBezTo>
                    <a:pt x="227" y="60"/>
                    <a:pt x="227" y="60"/>
                    <a:pt x="226" y="61"/>
                  </a:cubicBezTo>
                  <a:cubicBezTo>
                    <a:pt x="226" y="61"/>
                    <a:pt x="226" y="61"/>
                    <a:pt x="225" y="61"/>
                  </a:cubicBezTo>
                  <a:cubicBezTo>
                    <a:pt x="225" y="62"/>
                    <a:pt x="225" y="62"/>
                    <a:pt x="224" y="62"/>
                  </a:cubicBezTo>
                  <a:cubicBezTo>
                    <a:pt x="224" y="62"/>
                    <a:pt x="224" y="63"/>
                    <a:pt x="223" y="63"/>
                  </a:cubicBezTo>
                  <a:cubicBezTo>
                    <a:pt x="223" y="63"/>
                    <a:pt x="223" y="63"/>
                    <a:pt x="222" y="63"/>
                  </a:cubicBezTo>
                  <a:cubicBezTo>
                    <a:pt x="222" y="63"/>
                    <a:pt x="222" y="63"/>
                    <a:pt x="222" y="63"/>
                  </a:cubicBezTo>
                  <a:cubicBezTo>
                    <a:pt x="222" y="63"/>
                    <a:pt x="222" y="64"/>
                    <a:pt x="222" y="64"/>
                  </a:cubicBezTo>
                  <a:cubicBezTo>
                    <a:pt x="222" y="64"/>
                    <a:pt x="221" y="64"/>
                    <a:pt x="221" y="64"/>
                  </a:cubicBezTo>
                  <a:cubicBezTo>
                    <a:pt x="221" y="64"/>
                    <a:pt x="221" y="64"/>
                    <a:pt x="220" y="65"/>
                  </a:cubicBezTo>
                  <a:cubicBezTo>
                    <a:pt x="220" y="65"/>
                    <a:pt x="220" y="65"/>
                    <a:pt x="219" y="65"/>
                  </a:cubicBezTo>
                  <a:cubicBezTo>
                    <a:pt x="219" y="65"/>
                    <a:pt x="219" y="65"/>
                    <a:pt x="218" y="66"/>
                  </a:cubicBezTo>
                  <a:cubicBezTo>
                    <a:pt x="218" y="66"/>
                    <a:pt x="218" y="66"/>
                    <a:pt x="217" y="66"/>
                  </a:cubicBezTo>
                  <a:cubicBezTo>
                    <a:pt x="217" y="66"/>
                    <a:pt x="217" y="67"/>
                    <a:pt x="216" y="67"/>
                  </a:cubicBezTo>
                  <a:cubicBezTo>
                    <a:pt x="216" y="67"/>
                    <a:pt x="216" y="67"/>
                    <a:pt x="216" y="67"/>
                  </a:cubicBezTo>
                  <a:cubicBezTo>
                    <a:pt x="216" y="67"/>
                    <a:pt x="216" y="67"/>
                    <a:pt x="216" y="67"/>
                  </a:cubicBezTo>
                  <a:cubicBezTo>
                    <a:pt x="216" y="67"/>
                    <a:pt x="215" y="67"/>
                    <a:pt x="215" y="67"/>
                  </a:cubicBezTo>
                  <a:cubicBezTo>
                    <a:pt x="213" y="69"/>
                    <a:pt x="210" y="70"/>
                    <a:pt x="208" y="71"/>
                  </a:cubicBezTo>
                  <a:cubicBezTo>
                    <a:pt x="197" y="76"/>
                    <a:pt x="185" y="80"/>
                    <a:pt x="172" y="82"/>
                  </a:cubicBezTo>
                  <a:cubicBezTo>
                    <a:pt x="160" y="85"/>
                    <a:pt x="148" y="86"/>
                    <a:pt x="135" y="87"/>
                  </a:cubicBezTo>
                  <a:cubicBezTo>
                    <a:pt x="135" y="87"/>
                    <a:pt x="135" y="87"/>
                    <a:pt x="135" y="87"/>
                  </a:cubicBezTo>
                  <a:cubicBezTo>
                    <a:pt x="135" y="87"/>
                    <a:pt x="135" y="87"/>
                    <a:pt x="135" y="87"/>
                  </a:cubicBezTo>
                  <a:cubicBezTo>
                    <a:pt x="135" y="87"/>
                    <a:pt x="134" y="87"/>
                    <a:pt x="134" y="87"/>
                  </a:cubicBezTo>
                  <a:cubicBezTo>
                    <a:pt x="134" y="87"/>
                    <a:pt x="133" y="87"/>
                    <a:pt x="133" y="87"/>
                  </a:cubicBezTo>
                  <a:cubicBezTo>
                    <a:pt x="133" y="87"/>
                    <a:pt x="133" y="87"/>
                    <a:pt x="133" y="87"/>
                  </a:cubicBezTo>
                  <a:cubicBezTo>
                    <a:pt x="133" y="87"/>
                    <a:pt x="133" y="87"/>
                    <a:pt x="133" y="87"/>
                  </a:cubicBezTo>
                  <a:cubicBezTo>
                    <a:pt x="133" y="87"/>
                    <a:pt x="133" y="87"/>
                    <a:pt x="133" y="87"/>
                  </a:cubicBezTo>
                  <a:cubicBezTo>
                    <a:pt x="132" y="87"/>
                    <a:pt x="132" y="87"/>
                    <a:pt x="132" y="87"/>
                  </a:cubicBezTo>
                  <a:cubicBezTo>
                    <a:pt x="132" y="87"/>
                    <a:pt x="131" y="87"/>
                    <a:pt x="131" y="87"/>
                  </a:cubicBezTo>
                  <a:cubicBezTo>
                    <a:pt x="131" y="87"/>
                    <a:pt x="130" y="87"/>
                    <a:pt x="130" y="87"/>
                  </a:cubicBezTo>
                  <a:cubicBezTo>
                    <a:pt x="130" y="87"/>
                    <a:pt x="129" y="87"/>
                    <a:pt x="129" y="87"/>
                  </a:cubicBezTo>
                  <a:cubicBezTo>
                    <a:pt x="129" y="87"/>
                    <a:pt x="128" y="87"/>
                    <a:pt x="128" y="87"/>
                  </a:cubicBezTo>
                  <a:cubicBezTo>
                    <a:pt x="128" y="87"/>
                    <a:pt x="127" y="87"/>
                    <a:pt x="127" y="87"/>
                  </a:cubicBezTo>
                  <a:cubicBezTo>
                    <a:pt x="126" y="87"/>
                    <a:pt x="126" y="87"/>
                    <a:pt x="126" y="87"/>
                  </a:cubicBezTo>
                  <a:cubicBezTo>
                    <a:pt x="125" y="87"/>
                    <a:pt x="125" y="87"/>
                    <a:pt x="125" y="87"/>
                  </a:cubicBezTo>
                  <a:cubicBezTo>
                    <a:pt x="124" y="87"/>
                    <a:pt x="124" y="87"/>
                    <a:pt x="123" y="87"/>
                  </a:cubicBezTo>
                  <a:cubicBezTo>
                    <a:pt x="123" y="87"/>
                    <a:pt x="123" y="87"/>
                    <a:pt x="122" y="87"/>
                  </a:cubicBezTo>
                  <a:cubicBezTo>
                    <a:pt x="122" y="87"/>
                    <a:pt x="121" y="87"/>
                    <a:pt x="121" y="87"/>
                  </a:cubicBezTo>
                  <a:cubicBezTo>
                    <a:pt x="121" y="87"/>
                    <a:pt x="120" y="87"/>
                    <a:pt x="120" y="87"/>
                  </a:cubicBezTo>
                  <a:cubicBezTo>
                    <a:pt x="119" y="87"/>
                    <a:pt x="119" y="87"/>
                    <a:pt x="119" y="87"/>
                  </a:cubicBezTo>
                  <a:cubicBezTo>
                    <a:pt x="118" y="87"/>
                    <a:pt x="118" y="87"/>
                    <a:pt x="117" y="87"/>
                  </a:cubicBezTo>
                  <a:cubicBezTo>
                    <a:pt x="117" y="87"/>
                    <a:pt x="116" y="87"/>
                    <a:pt x="116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14" y="87"/>
                    <a:pt x="114" y="87"/>
                    <a:pt x="113" y="87"/>
                  </a:cubicBezTo>
                  <a:cubicBezTo>
                    <a:pt x="113" y="87"/>
                    <a:pt x="113" y="87"/>
                    <a:pt x="113" y="87"/>
                  </a:cubicBezTo>
                  <a:cubicBezTo>
                    <a:pt x="113" y="87"/>
                    <a:pt x="113" y="87"/>
                    <a:pt x="113" y="87"/>
                  </a:cubicBezTo>
                  <a:cubicBezTo>
                    <a:pt x="112" y="87"/>
                    <a:pt x="112" y="87"/>
                    <a:pt x="112" y="87"/>
                  </a:cubicBezTo>
                  <a:cubicBezTo>
                    <a:pt x="111" y="86"/>
                    <a:pt x="111" y="86"/>
                    <a:pt x="110" y="86"/>
                  </a:cubicBezTo>
                  <a:cubicBezTo>
                    <a:pt x="110" y="86"/>
                    <a:pt x="109" y="86"/>
                    <a:pt x="109" y="86"/>
                  </a:cubicBezTo>
                  <a:cubicBezTo>
                    <a:pt x="109" y="86"/>
                    <a:pt x="108" y="86"/>
                    <a:pt x="108" y="86"/>
                  </a:cubicBezTo>
                  <a:cubicBezTo>
                    <a:pt x="107" y="86"/>
                    <a:pt x="107" y="86"/>
                    <a:pt x="106" y="86"/>
                  </a:cubicBezTo>
                  <a:cubicBezTo>
                    <a:pt x="106" y="86"/>
                    <a:pt x="105" y="86"/>
                    <a:pt x="105" y="86"/>
                  </a:cubicBezTo>
                  <a:cubicBezTo>
                    <a:pt x="104" y="86"/>
                    <a:pt x="104" y="86"/>
                    <a:pt x="103" y="86"/>
                  </a:cubicBezTo>
                  <a:cubicBezTo>
                    <a:pt x="103" y="86"/>
                    <a:pt x="102" y="86"/>
                    <a:pt x="102" y="86"/>
                  </a:cubicBezTo>
                  <a:cubicBezTo>
                    <a:pt x="101" y="85"/>
                    <a:pt x="100" y="85"/>
                    <a:pt x="100" y="85"/>
                  </a:cubicBezTo>
                  <a:cubicBezTo>
                    <a:pt x="99" y="85"/>
                    <a:pt x="99" y="85"/>
                    <a:pt x="98" y="85"/>
                  </a:cubicBezTo>
                  <a:cubicBezTo>
                    <a:pt x="98" y="85"/>
                    <a:pt x="97" y="85"/>
                    <a:pt x="97" y="85"/>
                  </a:cubicBezTo>
                  <a:cubicBezTo>
                    <a:pt x="96" y="85"/>
                    <a:pt x="96" y="85"/>
                    <a:pt x="95" y="85"/>
                  </a:cubicBezTo>
                  <a:cubicBezTo>
                    <a:pt x="94" y="85"/>
                    <a:pt x="94" y="84"/>
                    <a:pt x="93" y="84"/>
                  </a:cubicBezTo>
                  <a:cubicBezTo>
                    <a:pt x="93" y="84"/>
                    <a:pt x="92" y="84"/>
                    <a:pt x="91" y="84"/>
                  </a:cubicBezTo>
                  <a:cubicBezTo>
                    <a:pt x="91" y="84"/>
                    <a:pt x="90" y="84"/>
                    <a:pt x="90" y="84"/>
                  </a:cubicBezTo>
                  <a:cubicBezTo>
                    <a:pt x="89" y="84"/>
                    <a:pt x="89" y="84"/>
                    <a:pt x="88" y="83"/>
                  </a:cubicBezTo>
                  <a:cubicBezTo>
                    <a:pt x="87" y="83"/>
                    <a:pt x="87" y="83"/>
                    <a:pt x="86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3" y="83"/>
                    <a:pt x="83" y="82"/>
                    <a:pt x="82" y="82"/>
                  </a:cubicBezTo>
                  <a:cubicBezTo>
                    <a:pt x="82" y="82"/>
                    <a:pt x="81" y="82"/>
                    <a:pt x="80" y="82"/>
                  </a:cubicBezTo>
                  <a:cubicBezTo>
                    <a:pt x="80" y="82"/>
                    <a:pt x="79" y="82"/>
                    <a:pt x="78" y="81"/>
                  </a:cubicBezTo>
                  <a:cubicBezTo>
                    <a:pt x="77" y="81"/>
                    <a:pt x="77" y="81"/>
                    <a:pt x="76" y="81"/>
                  </a:cubicBezTo>
                  <a:cubicBezTo>
                    <a:pt x="75" y="81"/>
                    <a:pt x="74" y="80"/>
                    <a:pt x="74" y="80"/>
                  </a:cubicBezTo>
                  <a:cubicBezTo>
                    <a:pt x="74" y="80"/>
                    <a:pt x="74" y="80"/>
                    <a:pt x="73" y="80"/>
                  </a:cubicBezTo>
                  <a:cubicBezTo>
                    <a:pt x="73" y="80"/>
                    <a:pt x="72" y="80"/>
                    <a:pt x="71" y="80"/>
                  </a:cubicBezTo>
                  <a:cubicBezTo>
                    <a:pt x="71" y="79"/>
                    <a:pt x="70" y="79"/>
                    <a:pt x="69" y="79"/>
                  </a:cubicBezTo>
                  <a:cubicBezTo>
                    <a:pt x="68" y="79"/>
                    <a:pt x="67" y="78"/>
                    <a:pt x="66" y="78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65" y="78"/>
                    <a:pt x="64" y="77"/>
                    <a:pt x="63" y="77"/>
                  </a:cubicBezTo>
                  <a:cubicBezTo>
                    <a:pt x="62" y="77"/>
                    <a:pt x="61" y="76"/>
                    <a:pt x="60" y="76"/>
                  </a:cubicBezTo>
                  <a:cubicBezTo>
                    <a:pt x="60" y="76"/>
                    <a:pt x="59" y="76"/>
                    <a:pt x="59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7" y="75"/>
                    <a:pt x="57" y="75"/>
                    <a:pt x="56" y="75"/>
                  </a:cubicBezTo>
                  <a:cubicBezTo>
                    <a:pt x="56" y="74"/>
                    <a:pt x="56" y="74"/>
                    <a:pt x="55" y="74"/>
                  </a:cubicBezTo>
                  <a:cubicBezTo>
                    <a:pt x="52" y="73"/>
                    <a:pt x="49" y="71"/>
                    <a:pt x="46" y="70"/>
                  </a:cubicBezTo>
                  <a:cubicBezTo>
                    <a:pt x="43" y="68"/>
                    <a:pt x="40" y="67"/>
                    <a:pt x="38" y="65"/>
                  </a:cubicBezTo>
                  <a:cubicBezTo>
                    <a:pt x="35" y="64"/>
                    <a:pt x="32" y="62"/>
                    <a:pt x="30" y="60"/>
                  </a:cubicBezTo>
                  <a:cubicBezTo>
                    <a:pt x="28" y="59"/>
                    <a:pt x="25" y="57"/>
                    <a:pt x="23" y="55"/>
                  </a:cubicBezTo>
                  <a:cubicBezTo>
                    <a:pt x="21" y="53"/>
                    <a:pt x="18" y="50"/>
                    <a:pt x="16" y="48"/>
                  </a:cubicBezTo>
                  <a:cubicBezTo>
                    <a:pt x="14" y="45"/>
                    <a:pt x="12" y="42"/>
                    <a:pt x="10" y="40"/>
                  </a:cubicBezTo>
                  <a:cubicBezTo>
                    <a:pt x="9" y="37"/>
                    <a:pt x="7" y="34"/>
                    <a:pt x="6" y="32"/>
                  </a:cubicBezTo>
                  <a:cubicBezTo>
                    <a:pt x="5" y="29"/>
                    <a:pt x="4" y="26"/>
                    <a:pt x="4" y="2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7" y="74"/>
                    <a:pt x="12" y="77"/>
                    <a:pt x="18" y="8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46" name="Freeform 162"/>
            <p:cNvSpPr>
              <a:spLocks/>
            </p:cNvSpPr>
            <p:nvPr/>
          </p:nvSpPr>
          <p:spPr bwMode="auto">
            <a:xfrm>
              <a:off x="3394" y="1636"/>
              <a:ext cx="410" cy="392"/>
            </a:xfrm>
            <a:custGeom>
              <a:avLst/>
              <a:gdLst/>
              <a:ahLst/>
              <a:cxnLst>
                <a:cxn ang="0">
                  <a:pos x="182" y="46"/>
                </a:cxn>
                <a:cxn ang="0">
                  <a:pos x="191" y="59"/>
                </a:cxn>
                <a:cxn ang="0">
                  <a:pos x="204" y="70"/>
                </a:cxn>
                <a:cxn ang="0">
                  <a:pos x="204" y="70"/>
                </a:cxn>
                <a:cxn ang="0">
                  <a:pos x="202" y="0"/>
                </a:cxn>
                <a:cxn ang="0">
                  <a:pos x="187" y="12"/>
                </a:cxn>
                <a:cxn ang="0">
                  <a:pos x="0" y="160"/>
                </a:cxn>
                <a:cxn ang="0">
                  <a:pos x="2" y="190"/>
                </a:cxn>
                <a:cxn ang="0">
                  <a:pos x="6" y="187"/>
                </a:cxn>
                <a:cxn ang="0">
                  <a:pos x="27" y="196"/>
                </a:cxn>
                <a:cxn ang="0">
                  <a:pos x="26" y="171"/>
                </a:cxn>
                <a:cxn ang="0">
                  <a:pos x="182" y="46"/>
                </a:cxn>
              </a:cxnLst>
              <a:rect l="0" t="0" r="r" b="b"/>
              <a:pathLst>
                <a:path w="204" h="196">
                  <a:moveTo>
                    <a:pt x="182" y="46"/>
                  </a:moveTo>
                  <a:cubicBezTo>
                    <a:pt x="185" y="51"/>
                    <a:pt x="188" y="55"/>
                    <a:pt x="191" y="59"/>
                  </a:cubicBezTo>
                  <a:cubicBezTo>
                    <a:pt x="195" y="63"/>
                    <a:pt x="199" y="66"/>
                    <a:pt x="204" y="70"/>
                  </a:cubicBezTo>
                  <a:cubicBezTo>
                    <a:pt x="204" y="70"/>
                    <a:pt x="204" y="70"/>
                    <a:pt x="204" y="7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187" y="12"/>
                    <a:pt x="187" y="12"/>
                    <a:pt x="187" y="12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6" y="187"/>
                    <a:pt x="6" y="187"/>
                    <a:pt x="6" y="187"/>
                  </a:cubicBezTo>
                  <a:cubicBezTo>
                    <a:pt x="27" y="196"/>
                    <a:pt x="27" y="196"/>
                    <a:pt x="27" y="196"/>
                  </a:cubicBezTo>
                  <a:cubicBezTo>
                    <a:pt x="26" y="171"/>
                    <a:pt x="26" y="171"/>
                    <a:pt x="26" y="171"/>
                  </a:cubicBezTo>
                  <a:lnTo>
                    <a:pt x="182" y="46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47" name="Freeform 163"/>
            <p:cNvSpPr>
              <a:spLocks/>
            </p:cNvSpPr>
            <p:nvPr/>
          </p:nvSpPr>
          <p:spPr bwMode="auto">
            <a:xfrm>
              <a:off x="2220" y="814"/>
              <a:ext cx="2094" cy="1142"/>
            </a:xfrm>
            <a:custGeom>
              <a:avLst/>
              <a:gdLst/>
              <a:ahLst/>
              <a:cxnLst>
                <a:cxn ang="0">
                  <a:pos x="187" y="398"/>
                </a:cxn>
                <a:cxn ang="0">
                  <a:pos x="189" y="391"/>
                </a:cxn>
                <a:cxn ang="0">
                  <a:pos x="191" y="386"/>
                </a:cxn>
                <a:cxn ang="0">
                  <a:pos x="193" y="383"/>
                </a:cxn>
                <a:cxn ang="0">
                  <a:pos x="194" y="380"/>
                </a:cxn>
                <a:cxn ang="0">
                  <a:pos x="198" y="375"/>
                </a:cxn>
                <a:cxn ang="0">
                  <a:pos x="199" y="373"/>
                </a:cxn>
                <a:cxn ang="0">
                  <a:pos x="205" y="366"/>
                </a:cxn>
                <a:cxn ang="0">
                  <a:pos x="207" y="363"/>
                </a:cxn>
                <a:cxn ang="0">
                  <a:pos x="209" y="362"/>
                </a:cxn>
                <a:cxn ang="0">
                  <a:pos x="212" y="359"/>
                </a:cxn>
                <a:cxn ang="0">
                  <a:pos x="217" y="355"/>
                </a:cxn>
                <a:cxn ang="0">
                  <a:pos x="234" y="343"/>
                </a:cxn>
                <a:cxn ang="0">
                  <a:pos x="271" y="326"/>
                </a:cxn>
                <a:cxn ang="0">
                  <a:pos x="313" y="316"/>
                </a:cxn>
                <a:cxn ang="0">
                  <a:pos x="342" y="313"/>
                </a:cxn>
                <a:cxn ang="0">
                  <a:pos x="386" y="314"/>
                </a:cxn>
                <a:cxn ang="0">
                  <a:pos x="428" y="323"/>
                </a:cxn>
                <a:cxn ang="0">
                  <a:pos x="463" y="339"/>
                </a:cxn>
                <a:cxn ang="0">
                  <a:pos x="482" y="354"/>
                </a:cxn>
                <a:cxn ang="0">
                  <a:pos x="494" y="372"/>
                </a:cxn>
                <a:cxn ang="0">
                  <a:pos x="499" y="398"/>
                </a:cxn>
                <a:cxn ang="0">
                  <a:pos x="471" y="445"/>
                </a:cxn>
                <a:cxn ang="0">
                  <a:pos x="452" y="459"/>
                </a:cxn>
                <a:cxn ang="0">
                  <a:pos x="445" y="463"/>
                </a:cxn>
                <a:cxn ang="0">
                  <a:pos x="437" y="467"/>
                </a:cxn>
                <a:cxn ang="0">
                  <a:pos x="431" y="470"/>
                </a:cxn>
                <a:cxn ang="0">
                  <a:pos x="426" y="472"/>
                </a:cxn>
                <a:cxn ang="0">
                  <a:pos x="421" y="474"/>
                </a:cxn>
                <a:cxn ang="0">
                  <a:pos x="412" y="477"/>
                </a:cxn>
                <a:cxn ang="0">
                  <a:pos x="403" y="480"/>
                </a:cxn>
                <a:cxn ang="0">
                  <a:pos x="395" y="482"/>
                </a:cxn>
                <a:cxn ang="0">
                  <a:pos x="587" y="570"/>
                </a:cxn>
                <a:cxn ang="0">
                  <a:pos x="799" y="450"/>
                </a:cxn>
                <a:cxn ang="0">
                  <a:pos x="835" y="480"/>
                </a:cxn>
                <a:cxn ang="0">
                  <a:pos x="902" y="497"/>
                </a:cxn>
                <a:cxn ang="0">
                  <a:pos x="924" y="497"/>
                </a:cxn>
                <a:cxn ang="0">
                  <a:pos x="1011" y="474"/>
                </a:cxn>
                <a:cxn ang="0">
                  <a:pos x="1018" y="469"/>
                </a:cxn>
                <a:cxn ang="0">
                  <a:pos x="1040" y="445"/>
                </a:cxn>
                <a:cxn ang="0">
                  <a:pos x="1046" y="424"/>
                </a:cxn>
                <a:cxn ang="0">
                  <a:pos x="968" y="357"/>
                </a:cxn>
                <a:cxn ang="0">
                  <a:pos x="852" y="359"/>
                </a:cxn>
                <a:cxn ang="0">
                  <a:pos x="841" y="146"/>
                </a:cxn>
                <a:cxn ang="0">
                  <a:pos x="822" y="178"/>
                </a:cxn>
                <a:cxn ang="0">
                  <a:pos x="769" y="208"/>
                </a:cxn>
                <a:cxn ang="0">
                  <a:pos x="602" y="208"/>
                </a:cxn>
                <a:cxn ang="0">
                  <a:pos x="546" y="156"/>
                </a:cxn>
                <a:cxn ang="0">
                  <a:pos x="547" y="131"/>
                </a:cxn>
                <a:cxn ang="0">
                  <a:pos x="555" y="117"/>
                </a:cxn>
                <a:cxn ang="0">
                  <a:pos x="568" y="103"/>
                </a:cxn>
                <a:cxn ang="0">
                  <a:pos x="593" y="86"/>
                </a:cxn>
                <a:cxn ang="0">
                  <a:pos x="647" y="67"/>
                </a:cxn>
                <a:cxn ang="0">
                  <a:pos x="260" y="88"/>
                </a:cxn>
                <a:cxn ang="0">
                  <a:pos x="103" y="69"/>
                </a:cxn>
                <a:cxn ang="0">
                  <a:pos x="38" y="140"/>
                </a:cxn>
                <a:cxn ang="0">
                  <a:pos x="44" y="151"/>
                </a:cxn>
                <a:cxn ang="0">
                  <a:pos x="87" y="178"/>
                </a:cxn>
                <a:cxn ang="0">
                  <a:pos x="109" y="183"/>
                </a:cxn>
                <a:cxn ang="0">
                  <a:pos x="157" y="185"/>
                </a:cxn>
                <a:cxn ang="0">
                  <a:pos x="0" y="322"/>
                </a:cxn>
              </a:cxnLst>
              <a:rect l="0" t="0" r="r" b="b"/>
              <a:pathLst>
                <a:path w="1046" h="570">
                  <a:moveTo>
                    <a:pt x="186" y="400"/>
                  </a:moveTo>
                  <a:cubicBezTo>
                    <a:pt x="187" y="400"/>
                    <a:pt x="187" y="400"/>
                    <a:pt x="187" y="400"/>
                  </a:cubicBezTo>
                  <a:cubicBezTo>
                    <a:pt x="187" y="400"/>
                    <a:pt x="187" y="399"/>
                    <a:pt x="187" y="399"/>
                  </a:cubicBezTo>
                  <a:cubicBezTo>
                    <a:pt x="187" y="399"/>
                    <a:pt x="187" y="399"/>
                    <a:pt x="187" y="399"/>
                  </a:cubicBezTo>
                  <a:cubicBezTo>
                    <a:pt x="187" y="398"/>
                    <a:pt x="187" y="398"/>
                    <a:pt x="187" y="398"/>
                  </a:cubicBezTo>
                  <a:cubicBezTo>
                    <a:pt x="187" y="398"/>
                    <a:pt x="187" y="397"/>
                    <a:pt x="187" y="397"/>
                  </a:cubicBezTo>
                  <a:cubicBezTo>
                    <a:pt x="187" y="397"/>
                    <a:pt x="187" y="396"/>
                    <a:pt x="187" y="396"/>
                  </a:cubicBezTo>
                  <a:cubicBezTo>
                    <a:pt x="188" y="395"/>
                    <a:pt x="188" y="395"/>
                    <a:pt x="188" y="394"/>
                  </a:cubicBezTo>
                  <a:cubicBezTo>
                    <a:pt x="188" y="394"/>
                    <a:pt x="188" y="393"/>
                    <a:pt x="188" y="393"/>
                  </a:cubicBezTo>
                  <a:cubicBezTo>
                    <a:pt x="188" y="392"/>
                    <a:pt x="189" y="392"/>
                    <a:pt x="189" y="391"/>
                  </a:cubicBezTo>
                  <a:cubicBezTo>
                    <a:pt x="189" y="391"/>
                    <a:pt x="189" y="390"/>
                    <a:pt x="189" y="390"/>
                  </a:cubicBezTo>
                  <a:cubicBezTo>
                    <a:pt x="190" y="389"/>
                    <a:pt x="190" y="389"/>
                    <a:pt x="190" y="388"/>
                  </a:cubicBezTo>
                  <a:cubicBezTo>
                    <a:pt x="190" y="388"/>
                    <a:pt x="190" y="387"/>
                    <a:pt x="191" y="387"/>
                  </a:cubicBezTo>
                  <a:cubicBezTo>
                    <a:pt x="191" y="387"/>
                    <a:pt x="191" y="387"/>
                    <a:pt x="191" y="386"/>
                  </a:cubicBezTo>
                  <a:cubicBezTo>
                    <a:pt x="191" y="386"/>
                    <a:pt x="191" y="386"/>
                    <a:pt x="191" y="386"/>
                  </a:cubicBezTo>
                  <a:cubicBezTo>
                    <a:pt x="191" y="385"/>
                    <a:pt x="191" y="385"/>
                    <a:pt x="192" y="385"/>
                  </a:cubicBezTo>
                  <a:cubicBezTo>
                    <a:pt x="192" y="385"/>
                    <a:pt x="192" y="384"/>
                    <a:pt x="192" y="384"/>
                  </a:cubicBezTo>
                  <a:cubicBezTo>
                    <a:pt x="192" y="383"/>
                    <a:pt x="192" y="383"/>
                    <a:pt x="193" y="383"/>
                  </a:cubicBezTo>
                  <a:cubicBezTo>
                    <a:pt x="193" y="383"/>
                    <a:pt x="193" y="383"/>
                    <a:pt x="193" y="383"/>
                  </a:cubicBezTo>
                  <a:cubicBezTo>
                    <a:pt x="193" y="383"/>
                    <a:pt x="193" y="383"/>
                    <a:pt x="193" y="383"/>
                  </a:cubicBezTo>
                  <a:cubicBezTo>
                    <a:pt x="193" y="382"/>
                    <a:pt x="193" y="382"/>
                    <a:pt x="193" y="382"/>
                  </a:cubicBezTo>
                  <a:cubicBezTo>
                    <a:pt x="193" y="382"/>
                    <a:pt x="193" y="382"/>
                    <a:pt x="193" y="382"/>
                  </a:cubicBezTo>
                  <a:cubicBezTo>
                    <a:pt x="193" y="382"/>
                    <a:pt x="193" y="382"/>
                    <a:pt x="193" y="381"/>
                  </a:cubicBezTo>
                  <a:cubicBezTo>
                    <a:pt x="193" y="381"/>
                    <a:pt x="193" y="381"/>
                    <a:pt x="193" y="381"/>
                  </a:cubicBezTo>
                  <a:cubicBezTo>
                    <a:pt x="194" y="381"/>
                    <a:pt x="194" y="381"/>
                    <a:pt x="194" y="380"/>
                  </a:cubicBezTo>
                  <a:cubicBezTo>
                    <a:pt x="194" y="380"/>
                    <a:pt x="195" y="379"/>
                    <a:pt x="195" y="378"/>
                  </a:cubicBezTo>
                  <a:cubicBezTo>
                    <a:pt x="196" y="378"/>
                    <a:pt x="196" y="377"/>
                    <a:pt x="196" y="377"/>
                  </a:cubicBezTo>
                  <a:cubicBezTo>
                    <a:pt x="196" y="377"/>
                    <a:pt x="196" y="377"/>
                    <a:pt x="197" y="377"/>
                  </a:cubicBezTo>
                  <a:cubicBezTo>
                    <a:pt x="197" y="376"/>
                    <a:pt x="197" y="376"/>
                    <a:pt x="197" y="376"/>
                  </a:cubicBezTo>
                  <a:cubicBezTo>
                    <a:pt x="197" y="376"/>
                    <a:pt x="197" y="375"/>
                    <a:pt x="198" y="375"/>
                  </a:cubicBezTo>
                  <a:cubicBezTo>
                    <a:pt x="198" y="375"/>
                    <a:pt x="198" y="375"/>
                    <a:pt x="198" y="375"/>
                  </a:cubicBezTo>
                  <a:cubicBezTo>
                    <a:pt x="198" y="374"/>
                    <a:pt x="198" y="374"/>
                    <a:pt x="198" y="374"/>
                  </a:cubicBezTo>
                  <a:cubicBezTo>
                    <a:pt x="198" y="374"/>
                    <a:pt x="199" y="374"/>
                    <a:pt x="199" y="373"/>
                  </a:cubicBezTo>
                  <a:cubicBezTo>
                    <a:pt x="199" y="373"/>
                    <a:pt x="199" y="373"/>
                    <a:pt x="199" y="373"/>
                  </a:cubicBezTo>
                  <a:cubicBezTo>
                    <a:pt x="199" y="373"/>
                    <a:pt x="199" y="373"/>
                    <a:pt x="199" y="373"/>
                  </a:cubicBezTo>
                  <a:cubicBezTo>
                    <a:pt x="200" y="372"/>
                    <a:pt x="200" y="371"/>
                    <a:pt x="201" y="370"/>
                  </a:cubicBezTo>
                  <a:cubicBezTo>
                    <a:pt x="201" y="370"/>
                    <a:pt x="201" y="370"/>
                    <a:pt x="201" y="370"/>
                  </a:cubicBezTo>
                  <a:cubicBezTo>
                    <a:pt x="201" y="370"/>
                    <a:pt x="201" y="370"/>
                    <a:pt x="201" y="370"/>
                  </a:cubicBezTo>
                  <a:cubicBezTo>
                    <a:pt x="202" y="370"/>
                    <a:pt x="202" y="369"/>
                    <a:pt x="203" y="368"/>
                  </a:cubicBezTo>
                  <a:cubicBezTo>
                    <a:pt x="203" y="368"/>
                    <a:pt x="204" y="367"/>
                    <a:pt x="205" y="366"/>
                  </a:cubicBezTo>
                  <a:cubicBezTo>
                    <a:pt x="205" y="366"/>
                    <a:pt x="205" y="366"/>
                    <a:pt x="205" y="366"/>
                  </a:cubicBezTo>
                  <a:cubicBezTo>
                    <a:pt x="205" y="366"/>
                    <a:pt x="205" y="366"/>
                    <a:pt x="205" y="365"/>
                  </a:cubicBezTo>
                  <a:cubicBezTo>
                    <a:pt x="206" y="365"/>
                    <a:pt x="206" y="364"/>
                    <a:pt x="207" y="364"/>
                  </a:cubicBezTo>
                  <a:cubicBezTo>
                    <a:pt x="207" y="364"/>
                    <a:pt x="207" y="364"/>
                    <a:pt x="207" y="364"/>
                  </a:cubicBezTo>
                  <a:cubicBezTo>
                    <a:pt x="207" y="364"/>
                    <a:pt x="207" y="364"/>
                    <a:pt x="207" y="363"/>
                  </a:cubicBezTo>
                  <a:cubicBezTo>
                    <a:pt x="207" y="363"/>
                    <a:pt x="208" y="363"/>
                    <a:pt x="208" y="363"/>
                  </a:cubicBezTo>
                  <a:cubicBezTo>
                    <a:pt x="208" y="363"/>
                    <a:pt x="208" y="363"/>
                    <a:pt x="208" y="363"/>
                  </a:cubicBezTo>
                  <a:cubicBezTo>
                    <a:pt x="208" y="363"/>
                    <a:pt x="208" y="363"/>
                    <a:pt x="208" y="363"/>
                  </a:cubicBezTo>
                  <a:cubicBezTo>
                    <a:pt x="208" y="362"/>
                    <a:pt x="209" y="362"/>
                    <a:pt x="209" y="362"/>
                  </a:cubicBezTo>
                  <a:cubicBezTo>
                    <a:pt x="209" y="362"/>
                    <a:pt x="209" y="362"/>
                    <a:pt x="209" y="362"/>
                  </a:cubicBezTo>
                  <a:cubicBezTo>
                    <a:pt x="209" y="362"/>
                    <a:pt x="209" y="361"/>
                    <a:pt x="210" y="361"/>
                  </a:cubicBezTo>
                  <a:cubicBezTo>
                    <a:pt x="210" y="361"/>
                    <a:pt x="210" y="361"/>
                    <a:pt x="210" y="361"/>
                  </a:cubicBezTo>
                  <a:cubicBezTo>
                    <a:pt x="210" y="361"/>
                    <a:pt x="210" y="361"/>
                    <a:pt x="210" y="361"/>
                  </a:cubicBezTo>
                  <a:cubicBezTo>
                    <a:pt x="210" y="361"/>
                    <a:pt x="211" y="360"/>
                    <a:pt x="211" y="360"/>
                  </a:cubicBezTo>
                  <a:cubicBezTo>
                    <a:pt x="211" y="360"/>
                    <a:pt x="212" y="359"/>
                    <a:pt x="212" y="359"/>
                  </a:cubicBezTo>
                  <a:cubicBezTo>
                    <a:pt x="212" y="359"/>
                    <a:pt x="212" y="359"/>
                    <a:pt x="213" y="358"/>
                  </a:cubicBezTo>
                  <a:cubicBezTo>
                    <a:pt x="213" y="358"/>
                    <a:pt x="213" y="358"/>
                    <a:pt x="213" y="358"/>
                  </a:cubicBezTo>
                  <a:cubicBezTo>
                    <a:pt x="213" y="358"/>
                    <a:pt x="213" y="358"/>
                    <a:pt x="213" y="358"/>
                  </a:cubicBezTo>
                  <a:cubicBezTo>
                    <a:pt x="214" y="358"/>
                    <a:pt x="214" y="357"/>
                    <a:pt x="215" y="357"/>
                  </a:cubicBezTo>
                  <a:cubicBezTo>
                    <a:pt x="215" y="356"/>
                    <a:pt x="216" y="355"/>
                    <a:pt x="217" y="355"/>
                  </a:cubicBezTo>
                  <a:cubicBezTo>
                    <a:pt x="217" y="354"/>
                    <a:pt x="218" y="354"/>
                    <a:pt x="219" y="353"/>
                  </a:cubicBezTo>
                  <a:cubicBezTo>
                    <a:pt x="219" y="353"/>
                    <a:pt x="220" y="352"/>
                    <a:pt x="221" y="352"/>
                  </a:cubicBezTo>
                  <a:cubicBezTo>
                    <a:pt x="221" y="351"/>
                    <a:pt x="222" y="351"/>
                    <a:pt x="223" y="350"/>
                  </a:cubicBezTo>
                  <a:cubicBezTo>
                    <a:pt x="226" y="348"/>
                    <a:pt x="230" y="346"/>
                    <a:pt x="234" y="343"/>
                  </a:cubicBezTo>
                  <a:cubicBezTo>
                    <a:pt x="234" y="343"/>
                    <a:pt x="234" y="343"/>
                    <a:pt x="234" y="343"/>
                  </a:cubicBezTo>
                  <a:cubicBezTo>
                    <a:pt x="237" y="341"/>
                    <a:pt x="241" y="339"/>
                    <a:pt x="245" y="337"/>
                  </a:cubicBezTo>
                  <a:cubicBezTo>
                    <a:pt x="245" y="337"/>
                    <a:pt x="245" y="337"/>
                    <a:pt x="245" y="337"/>
                  </a:cubicBezTo>
                  <a:cubicBezTo>
                    <a:pt x="253" y="333"/>
                    <a:pt x="262" y="329"/>
                    <a:pt x="270" y="326"/>
                  </a:cubicBezTo>
                  <a:cubicBezTo>
                    <a:pt x="271" y="326"/>
                    <a:pt x="271" y="326"/>
                    <a:pt x="271" y="326"/>
                  </a:cubicBezTo>
                  <a:cubicBezTo>
                    <a:pt x="271" y="326"/>
                    <a:pt x="271" y="326"/>
                    <a:pt x="271" y="326"/>
                  </a:cubicBezTo>
                  <a:cubicBezTo>
                    <a:pt x="275" y="325"/>
                    <a:pt x="280" y="323"/>
                    <a:pt x="284" y="322"/>
                  </a:cubicBezTo>
                  <a:cubicBezTo>
                    <a:pt x="284" y="322"/>
                    <a:pt x="284" y="322"/>
                    <a:pt x="285" y="322"/>
                  </a:cubicBezTo>
                  <a:cubicBezTo>
                    <a:pt x="289" y="321"/>
                    <a:pt x="294" y="320"/>
                    <a:pt x="298" y="319"/>
                  </a:cubicBezTo>
                  <a:cubicBezTo>
                    <a:pt x="298" y="319"/>
                    <a:pt x="298" y="319"/>
                    <a:pt x="298" y="319"/>
                  </a:cubicBezTo>
                  <a:cubicBezTo>
                    <a:pt x="303" y="318"/>
                    <a:pt x="308" y="317"/>
                    <a:pt x="313" y="316"/>
                  </a:cubicBezTo>
                  <a:cubicBezTo>
                    <a:pt x="313" y="316"/>
                    <a:pt x="313" y="316"/>
                    <a:pt x="313" y="316"/>
                  </a:cubicBezTo>
                  <a:cubicBezTo>
                    <a:pt x="318" y="315"/>
                    <a:pt x="323" y="314"/>
                    <a:pt x="327" y="314"/>
                  </a:cubicBezTo>
                  <a:cubicBezTo>
                    <a:pt x="327" y="314"/>
                    <a:pt x="327" y="314"/>
                    <a:pt x="327" y="314"/>
                  </a:cubicBezTo>
                  <a:cubicBezTo>
                    <a:pt x="327" y="314"/>
                    <a:pt x="328" y="314"/>
                    <a:pt x="328" y="314"/>
                  </a:cubicBezTo>
                  <a:cubicBezTo>
                    <a:pt x="332" y="313"/>
                    <a:pt x="337" y="313"/>
                    <a:pt x="342" y="313"/>
                  </a:cubicBezTo>
                  <a:cubicBezTo>
                    <a:pt x="342" y="313"/>
                    <a:pt x="342" y="313"/>
                    <a:pt x="342" y="313"/>
                  </a:cubicBezTo>
                  <a:cubicBezTo>
                    <a:pt x="347" y="312"/>
                    <a:pt x="352" y="312"/>
                    <a:pt x="357" y="312"/>
                  </a:cubicBezTo>
                  <a:cubicBezTo>
                    <a:pt x="357" y="312"/>
                    <a:pt x="357" y="312"/>
                    <a:pt x="357" y="312"/>
                  </a:cubicBezTo>
                  <a:cubicBezTo>
                    <a:pt x="367" y="312"/>
                    <a:pt x="377" y="313"/>
                    <a:pt x="386" y="314"/>
                  </a:cubicBezTo>
                  <a:cubicBezTo>
                    <a:pt x="386" y="314"/>
                    <a:pt x="386" y="314"/>
                    <a:pt x="386" y="314"/>
                  </a:cubicBezTo>
                  <a:cubicBezTo>
                    <a:pt x="386" y="314"/>
                    <a:pt x="386" y="314"/>
                    <a:pt x="386" y="314"/>
                  </a:cubicBezTo>
                  <a:cubicBezTo>
                    <a:pt x="396" y="315"/>
                    <a:pt x="405" y="317"/>
                    <a:pt x="414" y="319"/>
                  </a:cubicBezTo>
                  <a:cubicBezTo>
                    <a:pt x="414" y="319"/>
                    <a:pt x="414" y="319"/>
                    <a:pt x="414" y="319"/>
                  </a:cubicBezTo>
                  <a:cubicBezTo>
                    <a:pt x="419" y="320"/>
                    <a:pt x="423" y="321"/>
                    <a:pt x="427" y="323"/>
                  </a:cubicBezTo>
                  <a:cubicBezTo>
                    <a:pt x="428" y="323"/>
                    <a:pt x="428" y="323"/>
                    <a:pt x="428" y="323"/>
                  </a:cubicBezTo>
                  <a:cubicBezTo>
                    <a:pt x="430" y="323"/>
                    <a:pt x="432" y="324"/>
                    <a:pt x="435" y="325"/>
                  </a:cubicBezTo>
                  <a:cubicBezTo>
                    <a:pt x="437" y="326"/>
                    <a:pt x="439" y="327"/>
                    <a:pt x="440" y="327"/>
                  </a:cubicBezTo>
                  <a:cubicBezTo>
                    <a:pt x="444" y="329"/>
                    <a:pt x="448" y="331"/>
                    <a:pt x="452" y="333"/>
                  </a:cubicBezTo>
                  <a:cubicBezTo>
                    <a:pt x="453" y="333"/>
                    <a:pt x="454" y="334"/>
                    <a:pt x="455" y="334"/>
                  </a:cubicBezTo>
                  <a:cubicBezTo>
                    <a:pt x="458" y="336"/>
                    <a:pt x="460" y="337"/>
                    <a:pt x="463" y="339"/>
                  </a:cubicBezTo>
                  <a:cubicBezTo>
                    <a:pt x="464" y="339"/>
                    <a:pt x="465" y="340"/>
                    <a:pt x="466" y="340"/>
                  </a:cubicBezTo>
                  <a:cubicBezTo>
                    <a:pt x="469" y="342"/>
                    <a:pt x="471" y="344"/>
                    <a:pt x="474" y="347"/>
                  </a:cubicBezTo>
                  <a:cubicBezTo>
                    <a:pt x="474" y="347"/>
                    <a:pt x="474" y="347"/>
                    <a:pt x="474" y="347"/>
                  </a:cubicBezTo>
                  <a:cubicBezTo>
                    <a:pt x="475" y="347"/>
                    <a:pt x="475" y="348"/>
                    <a:pt x="475" y="348"/>
                  </a:cubicBezTo>
                  <a:cubicBezTo>
                    <a:pt x="478" y="350"/>
                    <a:pt x="480" y="352"/>
                    <a:pt x="482" y="354"/>
                  </a:cubicBezTo>
                  <a:cubicBezTo>
                    <a:pt x="482" y="355"/>
                    <a:pt x="483" y="355"/>
                    <a:pt x="484" y="356"/>
                  </a:cubicBezTo>
                  <a:cubicBezTo>
                    <a:pt x="485" y="358"/>
                    <a:pt x="487" y="360"/>
                    <a:pt x="488" y="362"/>
                  </a:cubicBezTo>
                  <a:cubicBezTo>
                    <a:pt x="489" y="362"/>
                    <a:pt x="489" y="363"/>
                    <a:pt x="489" y="364"/>
                  </a:cubicBezTo>
                  <a:cubicBezTo>
                    <a:pt x="491" y="366"/>
                    <a:pt x="492" y="368"/>
                    <a:pt x="494" y="371"/>
                  </a:cubicBezTo>
                  <a:cubicBezTo>
                    <a:pt x="494" y="371"/>
                    <a:pt x="494" y="371"/>
                    <a:pt x="494" y="372"/>
                  </a:cubicBezTo>
                  <a:cubicBezTo>
                    <a:pt x="494" y="372"/>
                    <a:pt x="494" y="373"/>
                    <a:pt x="494" y="373"/>
                  </a:cubicBezTo>
                  <a:cubicBezTo>
                    <a:pt x="495" y="375"/>
                    <a:pt x="496" y="377"/>
                    <a:pt x="497" y="380"/>
                  </a:cubicBezTo>
                  <a:cubicBezTo>
                    <a:pt x="497" y="381"/>
                    <a:pt x="497" y="381"/>
                    <a:pt x="497" y="382"/>
                  </a:cubicBezTo>
                  <a:cubicBezTo>
                    <a:pt x="498" y="384"/>
                    <a:pt x="498" y="387"/>
                    <a:pt x="498" y="389"/>
                  </a:cubicBezTo>
                  <a:cubicBezTo>
                    <a:pt x="499" y="392"/>
                    <a:pt x="499" y="395"/>
                    <a:pt x="499" y="398"/>
                  </a:cubicBezTo>
                  <a:cubicBezTo>
                    <a:pt x="498" y="407"/>
                    <a:pt x="494" y="417"/>
                    <a:pt x="488" y="426"/>
                  </a:cubicBezTo>
                  <a:cubicBezTo>
                    <a:pt x="487" y="428"/>
                    <a:pt x="485" y="430"/>
                    <a:pt x="483" y="432"/>
                  </a:cubicBezTo>
                  <a:cubicBezTo>
                    <a:pt x="482" y="435"/>
                    <a:pt x="480" y="437"/>
                    <a:pt x="478" y="439"/>
                  </a:cubicBezTo>
                  <a:cubicBezTo>
                    <a:pt x="476" y="441"/>
                    <a:pt x="474" y="443"/>
                    <a:pt x="472" y="445"/>
                  </a:cubicBezTo>
                  <a:cubicBezTo>
                    <a:pt x="471" y="445"/>
                    <a:pt x="471" y="445"/>
                    <a:pt x="471" y="445"/>
                  </a:cubicBezTo>
                  <a:cubicBezTo>
                    <a:pt x="469" y="447"/>
                    <a:pt x="467" y="449"/>
                    <a:pt x="464" y="451"/>
                  </a:cubicBezTo>
                  <a:cubicBezTo>
                    <a:pt x="463" y="451"/>
                    <a:pt x="463" y="452"/>
                    <a:pt x="462" y="452"/>
                  </a:cubicBezTo>
                  <a:cubicBezTo>
                    <a:pt x="461" y="453"/>
                    <a:pt x="460" y="454"/>
                    <a:pt x="459" y="454"/>
                  </a:cubicBezTo>
                  <a:cubicBezTo>
                    <a:pt x="458" y="455"/>
                    <a:pt x="457" y="456"/>
                    <a:pt x="456" y="456"/>
                  </a:cubicBezTo>
                  <a:cubicBezTo>
                    <a:pt x="455" y="457"/>
                    <a:pt x="454" y="458"/>
                    <a:pt x="452" y="459"/>
                  </a:cubicBezTo>
                  <a:cubicBezTo>
                    <a:pt x="452" y="459"/>
                    <a:pt x="451" y="459"/>
                    <a:pt x="451" y="460"/>
                  </a:cubicBezTo>
                  <a:cubicBezTo>
                    <a:pt x="450" y="460"/>
                    <a:pt x="450" y="460"/>
                    <a:pt x="450" y="460"/>
                  </a:cubicBezTo>
                  <a:cubicBezTo>
                    <a:pt x="449" y="461"/>
                    <a:pt x="449" y="461"/>
                    <a:pt x="448" y="461"/>
                  </a:cubicBezTo>
                  <a:cubicBezTo>
                    <a:pt x="448" y="462"/>
                    <a:pt x="447" y="462"/>
                    <a:pt x="447" y="462"/>
                  </a:cubicBezTo>
                  <a:cubicBezTo>
                    <a:pt x="446" y="462"/>
                    <a:pt x="446" y="463"/>
                    <a:pt x="445" y="463"/>
                  </a:cubicBezTo>
                  <a:cubicBezTo>
                    <a:pt x="445" y="463"/>
                    <a:pt x="444" y="464"/>
                    <a:pt x="444" y="464"/>
                  </a:cubicBezTo>
                  <a:cubicBezTo>
                    <a:pt x="443" y="464"/>
                    <a:pt x="442" y="464"/>
                    <a:pt x="442" y="465"/>
                  </a:cubicBezTo>
                  <a:cubicBezTo>
                    <a:pt x="441" y="465"/>
                    <a:pt x="441" y="465"/>
                    <a:pt x="440" y="465"/>
                  </a:cubicBezTo>
                  <a:cubicBezTo>
                    <a:pt x="440" y="466"/>
                    <a:pt x="439" y="466"/>
                    <a:pt x="438" y="466"/>
                  </a:cubicBezTo>
                  <a:cubicBezTo>
                    <a:pt x="438" y="467"/>
                    <a:pt x="437" y="467"/>
                    <a:pt x="437" y="467"/>
                  </a:cubicBezTo>
                  <a:cubicBezTo>
                    <a:pt x="436" y="468"/>
                    <a:pt x="435" y="468"/>
                    <a:pt x="435" y="468"/>
                  </a:cubicBezTo>
                  <a:cubicBezTo>
                    <a:pt x="434" y="469"/>
                    <a:pt x="433" y="469"/>
                    <a:pt x="433" y="469"/>
                  </a:cubicBezTo>
                  <a:cubicBezTo>
                    <a:pt x="433" y="469"/>
                    <a:pt x="432" y="469"/>
                    <a:pt x="432" y="469"/>
                  </a:cubicBezTo>
                  <a:cubicBezTo>
                    <a:pt x="432" y="470"/>
                    <a:pt x="432" y="470"/>
                    <a:pt x="431" y="470"/>
                  </a:cubicBezTo>
                  <a:cubicBezTo>
                    <a:pt x="431" y="470"/>
                    <a:pt x="431" y="470"/>
                    <a:pt x="431" y="470"/>
                  </a:cubicBezTo>
                  <a:cubicBezTo>
                    <a:pt x="430" y="470"/>
                    <a:pt x="430" y="470"/>
                    <a:pt x="430" y="470"/>
                  </a:cubicBezTo>
                  <a:cubicBezTo>
                    <a:pt x="430" y="470"/>
                    <a:pt x="429" y="471"/>
                    <a:pt x="429" y="471"/>
                  </a:cubicBezTo>
                  <a:cubicBezTo>
                    <a:pt x="429" y="471"/>
                    <a:pt x="429" y="471"/>
                    <a:pt x="428" y="471"/>
                  </a:cubicBezTo>
                  <a:cubicBezTo>
                    <a:pt x="428" y="471"/>
                    <a:pt x="428" y="471"/>
                    <a:pt x="427" y="472"/>
                  </a:cubicBezTo>
                  <a:cubicBezTo>
                    <a:pt x="427" y="472"/>
                    <a:pt x="427" y="472"/>
                    <a:pt x="426" y="472"/>
                  </a:cubicBezTo>
                  <a:cubicBezTo>
                    <a:pt x="426" y="472"/>
                    <a:pt x="426" y="472"/>
                    <a:pt x="425" y="472"/>
                  </a:cubicBezTo>
                  <a:cubicBezTo>
                    <a:pt x="425" y="473"/>
                    <a:pt x="425" y="473"/>
                    <a:pt x="424" y="473"/>
                  </a:cubicBezTo>
                  <a:cubicBezTo>
                    <a:pt x="424" y="473"/>
                    <a:pt x="424" y="473"/>
                    <a:pt x="424" y="473"/>
                  </a:cubicBezTo>
                  <a:cubicBezTo>
                    <a:pt x="424" y="473"/>
                    <a:pt x="423" y="473"/>
                    <a:pt x="423" y="473"/>
                  </a:cubicBezTo>
                  <a:cubicBezTo>
                    <a:pt x="423" y="473"/>
                    <a:pt x="422" y="474"/>
                    <a:pt x="421" y="474"/>
                  </a:cubicBezTo>
                  <a:cubicBezTo>
                    <a:pt x="421" y="474"/>
                    <a:pt x="420" y="474"/>
                    <a:pt x="419" y="475"/>
                  </a:cubicBezTo>
                  <a:cubicBezTo>
                    <a:pt x="419" y="475"/>
                    <a:pt x="418" y="475"/>
                    <a:pt x="417" y="475"/>
                  </a:cubicBezTo>
                  <a:cubicBezTo>
                    <a:pt x="417" y="476"/>
                    <a:pt x="416" y="476"/>
                    <a:pt x="415" y="476"/>
                  </a:cubicBezTo>
                  <a:cubicBezTo>
                    <a:pt x="415" y="476"/>
                    <a:pt x="414" y="476"/>
                    <a:pt x="414" y="477"/>
                  </a:cubicBezTo>
                  <a:cubicBezTo>
                    <a:pt x="413" y="477"/>
                    <a:pt x="413" y="477"/>
                    <a:pt x="412" y="477"/>
                  </a:cubicBezTo>
                  <a:cubicBezTo>
                    <a:pt x="412" y="477"/>
                    <a:pt x="412" y="477"/>
                    <a:pt x="411" y="478"/>
                  </a:cubicBezTo>
                  <a:cubicBezTo>
                    <a:pt x="411" y="478"/>
                    <a:pt x="410" y="478"/>
                    <a:pt x="410" y="478"/>
                  </a:cubicBezTo>
                  <a:cubicBezTo>
                    <a:pt x="409" y="478"/>
                    <a:pt x="408" y="478"/>
                    <a:pt x="407" y="479"/>
                  </a:cubicBezTo>
                  <a:cubicBezTo>
                    <a:pt x="407" y="479"/>
                    <a:pt x="406" y="479"/>
                    <a:pt x="405" y="479"/>
                  </a:cubicBezTo>
                  <a:cubicBezTo>
                    <a:pt x="404" y="480"/>
                    <a:pt x="404" y="480"/>
                    <a:pt x="403" y="480"/>
                  </a:cubicBezTo>
                  <a:cubicBezTo>
                    <a:pt x="402" y="480"/>
                    <a:pt x="402" y="480"/>
                    <a:pt x="401" y="481"/>
                  </a:cubicBezTo>
                  <a:cubicBezTo>
                    <a:pt x="400" y="481"/>
                    <a:pt x="400" y="481"/>
                    <a:pt x="400" y="481"/>
                  </a:cubicBezTo>
                  <a:cubicBezTo>
                    <a:pt x="399" y="481"/>
                    <a:pt x="399" y="481"/>
                    <a:pt x="398" y="481"/>
                  </a:cubicBezTo>
                  <a:cubicBezTo>
                    <a:pt x="398" y="481"/>
                    <a:pt x="397" y="482"/>
                    <a:pt x="397" y="482"/>
                  </a:cubicBezTo>
                  <a:cubicBezTo>
                    <a:pt x="396" y="482"/>
                    <a:pt x="396" y="482"/>
                    <a:pt x="395" y="482"/>
                  </a:cubicBezTo>
                  <a:cubicBezTo>
                    <a:pt x="395" y="482"/>
                    <a:pt x="394" y="483"/>
                    <a:pt x="393" y="483"/>
                  </a:cubicBezTo>
                  <a:cubicBezTo>
                    <a:pt x="392" y="483"/>
                    <a:pt x="391" y="483"/>
                    <a:pt x="390" y="483"/>
                  </a:cubicBezTo>
                  <a:cubicBezTo>
                    <a:pt x="389" y="484"/>
                    <a:pt x="389" y="484"/>
                    <a:pt x="388" y="484"/>
                  </a:cubicBezTo>
                  <a:cubicBezTo>
                    <a:pt x="387" y="484"/>
                    <a:pt x="386" y="484"/>
                    <a:pt x="385" y="485"/>
                  </a:cubicBezTo>
                  <a:cubicBezTo>
                    <a:pt x="587" y="570"/>
                    <a:pt x="587" y="570"/>
                    <a:pt x="587" y="570"/>
                  </a:cubicBezTo>
                  <a:cubicBezTo>
                    <a:pt x="774" y="422"/>
                    <a:pt x="774" y="422"/>
                    <a:pt x="774" y="422"/>
                  </a:cubicBezTo>
                  <a:cubicBezTo>
                    <a:pt x="789" y="410"/>
                    <a:pt x="789" y="410"/>
                    <a:pt x="789" y="410"/>
                  </a:cubicBezTo>
                  <a:cubicBezTo>
                    <a:pt x="793" y="433"/>
                    <a:pt x="793" y="433"/>
                    <a:pt x="793" y="433"/>
                  </a:cubicBezTo>
                  <a:cubicBezTo>
                    <a:pt x="793" y="436"/>
                    <a:pt x="794" y="439"/>
                    <a:pt x="795" y="442"/>
                  </a:cubicBezTo>
                  <a:cubicBezTo>
                    <a:pt x="796" y="444"/>
                    <a:pt x="798" y="447"/>
                    <a:pt x="799" y="450"/>
                  </a:cubicBezTo>
                  <a:cubicBezTo>
                    <a:pt x="801" y="452"/>
                    <a:pt x="803" y="455"/>
                    <a:pt x="805" y="458"/>
                  </a:cubicBezTo>
                  <a:cubicBezTo>
                    <a:pt x="807" y="460"/>
                    <a:pt x="810" y="463"/>
                    <a:pt x="812" y="465"/>
                  </a:cubicBezTo>
                  <a:cubicBezTo>
                    <a:pt x="814" y="467"/>
                    <a:pt x="817" y="469"/>
                    <a:pt x="819" y="470"/>
                  </a:cubicBezTo>
                  <a:cubicBezTo>
                    <a:pt x="821" y="472"/>
                    <a:pt x="824" y="474"/>
                    <a:pt x="827" y="475"/>
                  </a:cubicBezTo>
                  <a:cubicBezTo>
                    <a:pt x="829" y="477"/>
                    <a:pt x="832" y="478"/>
                    <a:pt x="835" y="480"/>
                  </a:cubicBezTo>
                  <a:cubicBezTo>
                    <a:pt x="838" y="481"/>
                    <a:pt x="841" y="483"/>
                    <a:pt x="844" y="484"/>
                  </a:cubicBezTo>
                  <a:cubicBezTo>
                    <a:pt x="848" y="486"/>
                    <a:pt x="852" y="487"/>
                    <a:pt x="855" y="488"/>
                  </a:cubicBezTo>
                  <a:cubicBezTo>
                    <a:pt x="858" y="489"/>
                    <a:pt x="860" y="489"/>
                    <a:pt x="862" y="490"/>
                  </a:cubicBezTo>
                  <a:cubicBezTo>
                    <a:pt x="869" y="492"/>
                    <a:pt x="875" y="493"/>
                    <a:pt x="882" y="494"/>
                  </a:cubicBezTo>
                  <a:cubicBezTo>
                    <a:pt x="888" y="495"/>
                    <a:pt x="895" y="496"/>
                    <a:pt x="902" y="497"/>
                  </a:cubicBezTo>
                  <a:cubicBezTo>
                    <a:pt x="902" y="497"/>
                    <a:pt x="902" y="497"/>
                    <a:pt x="902" y="497"/>
                  </a:cubicBezTo>
                  <a:cubicBezTo>
                    <a:pt x="908" y="497"/>
                    <a:pt x="915" y="497"/>
                    <a:pt x="922" y="497"/>
                  </a:cubicBezTo>
                  <a:cubicBezTo>
                    <a:pt x="922" y="497"/>
                    <a:pt x="922" y="497"/>
                    <a:pt x="922" y="497"/>
                  </a:cubicBezTo>
                  <a:cubicBezTo>
                    <a:pt x="922" y="497"/>
                    <a:pt x="922" y="497"/>
                    <a:pt x="922" y="497"/>
                  </a:cubicBezTo>
                  <a:cubicBezTo>
                    <a:pt x="923" y="497"/>
                    <a:pt x="924" y="497"/>
                    <a:pt x="924" y="497"/>
                  </a:cubicBezTo>
                  <a:cubicBezTo>
                    <a:pt x="937" y="496"/>
                    <a:pt x="949" y="495"/>
                    <a:pt x="961" y="492"/>
                  </a:cubicBezTo>
                  <a:cubicBezTo>
                    <a:pt x="974" y="490"/>
                    <a:pt x="986" y="486"/>
                    <a:pt x="997" y="481"/>
                  </a:cubicBezTo>
                  <a:cubicBezTo>
                    <a:pt x="999" y="480"/>
                    <a:pt x="1002" y="479"/>
                    <a:pt x="1004" y="477"/>
                  </a:cubicBezTo>
                  <a:cubicBezTo>
                    <a:pt x="1004" y="477"/>
                    <a:pt x="1005" y="477"/>
                    <a:pt x="1005" y="477"/>
                  </a:cubicBezTo>
                  <a:cubicBezTo>
                    <a:pt x="1007" y="476"/>
                    <a:pt x="1009" y="475"/>
                    <a:pt x="1011" y="474"/>
                  </a:cubicBezTo>
                  <a:cubicBezTo>
                    <a:pt x="1011" y="474"/>
                    <a:pt x="1011" y="473"/>
                    <a:pt x="1011" y="473"/>
                  </a:cubicBezTo>
                  <a:cubicBezTo>
                    <a:pt x="1011" y="473"/>
                    <a:pt x="1011" y="473"/>
                    <a:pt x="1011" y="473"/>
                  </a:cubicBezTo>
                  <a:cubicBezTo>
                    <a:pt x="1013" y="472"/>
                    <a:pt x="1015" y="471"/>
                    <a:pt x="1017" y="469"/>
                  </a:cubicBezTo>
                  <a:cubicBezTo>
                    <a:pt x="1017" y="469"/>
                    <a:pt x="1018" y="469"/>
                    <a:pt x="1018" y="469"/>
                  </a:cubicBezTo>
                  <a:cubicBezTo>
                    <a:pt x="1018" y="469"/>
                    <a:pt x="1018" y="469"/>
                    <a:pt x="1018" y="469"/>
                  </a:cubicBezTo>
                  <a:cubicBezTo>
                    <a:pt x="1020" y="468"/>
                    <a:pt x="1022" y="466"/>
                    <a:pt x="1023" y="465"/>
                  </a:cubicBezTo>
                  <a:cubicBezTo>
                    <a:pt x="1026" y="463"/>
                    <a:pt x="1028" y="460"/>
                    <a:pt x="1030" y="458"/>
                  </a:cubicBezTo>
                  <a:cubicBezTo>
                    <a:pt x="1030" y="458"/>
                    <a:pt x="1030" y="458"/>
                    <a:pt x="1030" y="458"/>
                  </a:cubicBezTo>
                  <a:cubicBezTo>
                    <a:pt x="1035" y="454"/>
                    <a:pt x="1038" y="449"/>
                    <a:pt x="1040" y="445"/>
                  </a:cubicBezTo>
                  <a:cubicBezTo>
                    <a:pt x="1040" y="445"/>
                    <a:pt x="1040" y="445"/>
                    <a:pt x="1040" y="445"/>
                  </a:cubicBezTo>
                  <a:cubicBezTo>
                    <a:pt x="1042" y="442"/>
                    <a:pt x="1043" y="440"/>
                    <a:pt x="1044" y="438"/>
                  </a:cubicBezTo>
                  <a:cubicBezTo>
                    <a:pt x="1044" y="438"/>
                    <a:pt x="1044" y="438"/>
                    <a:pt x="1044" y="438"/>
                  </a:cubicBezTo>
                  <a:cubicBezTo>
                    <a:pt x="1044" y="438"/>
                    <a:pt x="1044" y="438"/>
                    <a:pt x="1044" y="438"/>
                  </a:cubicBezTo>
                  <a:cubicBezTo>
                    <a:pt x="1045" y="433"/>
                    <a:pt x="1046" y="428"/>
                    <a:pt x="1046" y="424"/>
                  </a:cubicBezTo>
                  <a:cubicBezTo>
                    <a:pt x="1046" y="424"/>
                    <a:pt x="1046" y="424"/>
                    <a:pt x="1046" y="424"/>
                  </a:cubicBezTo>
                  <a:cubicBezTo>
                    <a:pt x="1046" y="419"/>
                    <a:pt x="1046" y="414"/>
                    <a:pt x="1044" y="410"/>
                  </a:cubicBezTo>
                  <a:cubicBezTo>
                    <a:pt x="1041" y="401"/>
                    <a:pt x="1035" y="392"/>
                    <a:pt x="1027" y="384"/>
                  </a:cubicBezTo>
                  <a:cubicBezTo>
                    <a:pt x="1021" y="379"/>
                    <a:pt x="1013" y="374"/>
                    <a:pt x="1004" y="370"/>
                  </a:cubicBezTo>
                  <a:cubicBezTo>
                    <a:pt x="1000" y="368"/>
                    <a:pt x="996" y="366"/>
                    <a:pt x="992" y="364"/>
                  </a:cubicBezTo>
                  <a:cubicBezTo>
                    <a:pt x="984" y="361"/>
                    <a:pt x="977" y="359"/>
                    <a:pt x="968" y="357"/>
                  </a:cubicBezTo>
                  <a:cubicBezTo>
                    <a:pt x="960" y="355"/>
                    <a:pt x="952" y="354"/>
                    <a:pt x="943" y="353"/>
                  </a:cubicBezTo>
                  <a:cubicBezTo>
                    <a:pt x="936" y="352"/>
                    <a:pt x="929" y="352"/>
                    <a:pt x="922" y="352"/>
                  </a:cubicBezTo>
                  <a:cubicBezTo>
                    <a:pt x="921" y="352"/>
                    <a:pt x="919" y="352"/>
                    <a:pt x="918" y="352"/>
                  </a:cubicBezTo>
                  <a:cubicBezTo>
                    <a:pt x="909" y="352"/>
                    <a:pt x="900" y="353"/>
                    <a:pt x="892" y="354"/>
                  </a:cubicBezTo>
                  <a:cubicBezTo>
                    <a:pt x="852" y="359"/>
                    <a:pt x="852" y="359"/>
                    <a:pt x="852" y="359"/>
                  </a:cubicBezTo>
                  <a:cubicBezTo>
                    <a:pt x="867" y="348"/>
                    <a:pt x="867" y="348"/>
                    <a:pt x="867" y="348"/>
                  </a:cubicBezTo>
                  <a:cubicBezTo>
                    <a:pt x="1038" y="212"/>
                    <a:pt x="1038" y="212"/>
                    <a:pt x="1038" y="212"/>
                  </a:cubicBezTo>
                  <a:cubicBezTo>
                    <a:pt x="842" y="139"/>
                    <a:pt x="842" y="139"/>
                    <a:pt x="842" y="139"/>
                  </a:cubicBezTo>
                  <a:cubicBezTo>
                    <a:pt x="842" y="140"/>
                    <a:pt x="842" y="142"/>
                    <a:pt x="841" y="143"/>
                  </a:cubicBezTo>
                  <a:cubicBezTo>
                    <a:pt x="841" y="144"/>
                    <a:pt x="841" y="145"/>
                    <a:pt x="841" y="146"/>
                  </a:cubicBezTo>
                  <a:cubicBezTo>
                    <a:pt x="841" y="147"/>
                    <a:pt x="840" y="148"/>
                    <a:pt x="840" y="149"/>
                  </a:cubicBezTo>
                  <a:cubicBezTo>
                    <a:pt x="840" y="150"/>
                    <a:pt x="839" y="151"/>
                    <a:pt x="839" y="152"/>
                  </a:cubicBezTo>
                  <a:cubicBezTo>
                    <a:pt x="838" y="155"/>
                    <a:pt x="837" y="158"/>
                    <a:pt x="835" y="161"/>
                  </a:cubicBezTo>
                  <a:cubicBezTo>
                    <a:pt x="834" y="164"/>
                    <a:pt x="832" y="167"/>
                    <a:pt x="830" y="169"/>
                  </a:cubicBezTo>
                  <a:cubicBezTo>
                    <a:pt x="827" y="172"/>
                    <a:pt x="825" y="175"/>
                    <a:pt x="822" y="178"/>
                  </a:cubicBezTo>
                  <a:cubicBezTo>
                    <a:pt x="819" y="180"/>
                    <a:pt x="816" y="183"/>
                    <a:pt x="813" y="185"/>
                  </a:cubicBezTo>
                  <a:cubicBezTo>
                    <a:pt x="810" y="188"/>
                    <a:pt x="807" y="190"/>
                    <a:pt x="803" y="192"/>
                  </a:cubicBezTo>
                  <a:cubicBezTo>
                    <a:pt x="800" y="194"/>
                    <a:pt x="796" y="196"/>
                    <a:pt x="793" y="198"/>
                  </a:cubicBezTo>
                  <a:cubicBezTo>
                    <a:pt x="789" y="200"/>
                    <a:pt x="785" y="202"/>
                    <a:pt x="781" y="204"/>
                  </a:cubicBezTo>
                  <a:cubicBezTo>
                    <a:pt x="777" y="205"/>
                    <a:pt x="773" y="207"/>
                    <a:pt x="769" y="208"/>
                  </a:cubicBezTo>
                  <a:cubicBezTo>
                    <a:pt x="756" y="213"/>
                    <a:pt x="742" y="216"/>
                    <a:pt x="728" y="218"/>
                  </a:cubicBezTo>
                  <a:cubicBezTo>
                    <a:pt x="714" y="221"/>
                    <a:pt x="699" y="222"/>
                    <a:pt x="685" y="222"/>
                  </a:cubicBezTo>
                  <a:cubicBezTo>
                    <a:pt x="674" y="222"/>
                    <a:pt x="664" y="221"/>
                    <a:pt x="654" y="220"/>
                  </a:cubicBezTo>
                  <a:cubicBezTo>
                    <a:pt x="650" y="219"/>
                    <a:pt x="646" y="219"/>
                    <a:pt x="642" y="218"/>
                  </a:cubicBezTo>
                  <a:cubicBezTo>
                    <a:pt x="628" y="216"/>
                    <a:pt x="614" y="212"/>
                    <a:pt x="602" y="208"/>
                  </a:cubicBezTo>
                  <a:cubicBezTo>
                    <a:pt x="601" y="207"/>
                    <a:pt x="600" y="207"/>
                    <a:pt x="599" y="207"/>
                  </a:cubicBezTo>
                  <a:cubicBezTo>
                    <a:pt x="592" y="204"/>
                    <a:pt x="586" y="201"/>
                    <a:pt x="580" y="197"/>
                  </a:cubicBezTo>
                  <a:cubicBezTo>
                    <a:pt x="574" y="193"/>
                    <a:pt x="568" y="189"/>
                    <a:pt x="563" y="185"/>
                  </a:cubicBezTo>
                  <a:cubicBezTo>
                    <a:pt x="559" y="180"/>
                    <a:pt x="555" y="176"/>
                    <a:pt x="552" y="171"/>
                  </a:cubicBezTo>
                  <a:cubicBezTo>
                    <a:pt x="549" y="166"/>
                    <a:pt x="547" y="161"/>
                    <a:pt x="546" y="156"/>
                  </a:cubicBezTo>
                  <a:cubicBezTo>
                    <a:pt x="545" y="152"/>
                    <a:pt x="544" y="146"/>
                    <a:pt x="545" y="141"/>
                  </a:cubicBezTo>
                  <a:cubicBezTo>
                    <a:pt x="545" y="141"/>
                    <a:pt x="545" y="141"/>
                    <a:pt x="545" y="141"/>
                  </a:cubicBezTo>
                  <a:cubicBezTo>
                    <a:pt x="545" y="140"/>
                    <a:pt x="545" y="140"/>
                    <a:pt x="545" y="139"/>
                  </a:cubicBezTo>
                  <a:cubicBezTo>
                    <a:pt x="545" y="138"/>
                    <a:pt x="546" y="136"/>
                    <a:pt x="546" y="134"/>
                  </a:cubicBezTo>
                  <a:cubicBezTo>
                    <a:pt x="547" y="133"/>
                    <a:pt x="547" y="132"/>
                    <a:pt x="547" y="131"/>
                  </a:cubicBezTo>
                  <a:cubicBezTo>
                    <a:pt x="548" y="130"/>
                    <a:pt x="548" y="128"/>
                    <a:pt x="549" y="127"/>
                  </a:cubicBezTo>
                  <a:cubicBezTo>
                    <a:pt x="549" y="126"/>
                    <a:pt x="549" y="126"/>
                    <a:pt x="549" y="126"/>
                  </a:cubicBezTo>
                  <a:cubicBezTo>
                    <a:pt x="550" y="125"/>
                    <a:pt x="550" y="125"/>
                    <a:pt x="550" y="124"/>
                  </a:cubicBezTo>
                  <a:cubicBezTo>
                    <a:pt x="551" y="123"/>
                    <a:pt x="552" y="121"/>
                    <a:pt x="553" y="120"/>
                  </a:cubicBezTo>
                  <a:cubicBezTo>
                    <a:pt x="554" y="119"/>
                    <a:pt x="554" y="118"/>
                    <a:pt x="555" y="117"/>
                  </a:cubicBezTo>
                  <a:cubicBezTo>
                    <a:pt x="556" y="115"/>
                    <a:pt x="557" y="114"/>
                    <a:pt x="558" y="112"/>
                  </a:cubicBezTo>
                  <a:cubicBezTo>
                    <a:pt x="559" y="112"/>
                    <a:pt x="559" y="111"/>
                    <a:pt x="560" y="111"/>
                  </a:cubicBezTo>
                  <a:cubicBezTo>
                    <a:pt x="560" y="110"/>
                    <a:pt x="560" y="110"/>
                    <a:pt x="561" y="110"/>
                  </a:cubicBezTo>
                  <a:cubicBezTo>
                    <a:pt x="562" y="108"/>
                    <a:pt x="564" y="107"/>
                    <a:pt x="565" y="105"/>
                  </a:cubicBezTo>
                  <a:cubicBezTo>
                    <a:pt x="566" y="104"/>
                    <a:pt x="567" y="104"/>
                    <a:pt x="568" y="103"/>
                  </a:cubicBezTo>
                  <a:cubicBezTo>
                    <a:pt x="570" y="101"/>
                    <a:pt x="573" y="98"/>
                    <a:pt x="576" y="96"/>
                  </a:cubicBezTo>
                  <a:cubicBezTo>
                    <a:pt x="581" y="93"/>
                    <a:pt x="586" y="90"/>
                    <a:pt x="591" y="87"/>
                  </a:cubicBezTo>
                  <a:cubicBezTo>
                    <a:pt x="591" y="87"/>
                    <a:pt x="591" y="87"/>
                    <a:pt x="591" y="87"/>
                  </a:cubicBezTo>
                  <a:cubicBezTo>
                    <a:pt x="591" y="87"/>
                    <a:pt x="591" y="87"/>
                    <a:pt x="591" y="87"/>
                  </a:cubicBezTo>
                  <a:cubicBezTo>
                    <a:pt x="592" y="86"/>
                    <a:pt x="593" y="86"/>
                    <a:pt x="593" y="86"/>
                  </a:cubicBezTo>
                  <a:cubicBezTo>
                    <a:pt x="598" y="83"/>
                    <a:pt x="603" y="81"/>
                    <a:pt x="608" y="79"/>
                  </a:cubicBezTo>
                  <a:cubicBezTo>
                    <a:pt x="614" y="76"/>
                    <a:pt x="621" y="74"/>
                    <a:pt x="627" y="72"/>
                  </a:cubicBezTo>
                  <a:cubicBezTo>
                    <a:pt x="627" y="72"/>
                    <a:pt x="627" y="72"/>
                    <a:pt x="627" y="72"/>
                  </a:cubicBezTo>
                  <a:cubicBezTo>
                    <a:pt x="627" y="72"/>
                    <a:pt x="627" y="72"/>
                    <a:pt x="627" y="72"/>
                  </a:cubicBezTo>
                  <a:cubicBezTo>
                    <a:pt x="634" y="70"/>
                    <a:pt x="640" y="69"/>
                    <a:pt x="647" y="67"/>
                  </a:cubicBezTo>
                  <a:cubicBezTo>
                    <a:pt x="465" y="0"/>
                    <a:pt x="465" y="0"/>
                    <a:pt x="465" y="0"/>
                  </a:cubicBezTo>
                  <a:cubicBezTo>
                    <a:pt x="274" y="132"/>
                    <a:pt x="274" y="132"/>
                    <a:pt x="274" y="132"/>
                  </a:cubicBezTo>
                  <a:cubicBezTo>
                    <a:pt x="272" y="113"/>
                    <a:pt x="272" y="113"/>
                    <a:pt x="272" y="113"/>
                  </a:cubicBezTo>
                  <a:cubicBezTo>
                    <a:pt x="271" y="108"/>
                    <a:pt x="270" y="104"/>
                    <a:pt x="268" y="100"/>
                  </a:cubicBezTo>
                  <a:cubicBezTo>
                    <a:pt x="266" y="96"/>
                    <a:pt x="264" y="92"/>
                    <a:pt x="260" y="88"/>
                  </a:cubicBezTo>
                  <a:cubicBezTo>
                    <a:pt x="257" y="85"/>
                    <a:pt x="253" y="81"/>
                    <a:pt x="248" y="78"/>
                  </a:cubicBezTo>
                  <a:cubicBezTo>
                    <a:pt x="243" y="75"/>
                    <a:pt x="237" y="72"/>
                    <a:pt x="230" y="70"/>
                  </a:cubicBezTo>
                  <a:cubicBezTo>
                    <a:pt x="218" y="65"/>
                    <a:pt x="204" y="62"/>
                    <a:pt x="190" y="60"/>
                  </a:cubicBezTo>
                  <a:cubicBezTo>
                    <a:pt x="176" y="59"/>
                    <a:pt x="161" y="59"/>
                    <a:pt x="146" y="61"/>
                  </a:cubicBezTo>
                  <a:cubicBezTo>
                    <a:pt x="131" y="62"/>
                    <a:pt x="116" y="65"/>
                    <a:pt x="103" y="69"/>
                  </a:cubicBezTo>
                  <a:cubicBezTo>
                    <a:pt x="89" y="74"/>
                    <a:pt x="77" y="80"/>
                    <a:pt x="66" y="87"/>
                  </a:cubicBezTo>
                  <a:cubicBezTo>
                    <a:pt x="55" y="94"/>
                    <a:pt x="48" y="102"/>
                    <a:pt x="43" y="109"/>
                  </a:cubicBezTo>
                  <a:cubicBezTo>
                    <a:pt x="38" y="117"/>
                    <a:pt x="36" y="126"/>
                    <a:pt x="37" y="134"/>
                  </a:cubicBezTo>
                  <a:cubicBezTo>
                    <a:pt x="37" y="134"/>
                    <a:pt x="37" y="134"/>
                    <a:pt x="37" y="134"/>
                  </a:cubicBezTo>
                  <a:cubicBezTo>
                    <a:pt x="37" y="136"/>
                    <a:pt x="37" y="138"/>
                    <a:pt x="38" y="140"/>
                  </a:cubicBezTo>
                  <a:cubicBezTo>
                    <a:pt x="38" y="141"/>
                    <a:pt x="39" y="142"/>
                    <a:pt x="40" y="144"/>
                  </a:cubicBezTo>
                  <a:cubicBezTo>
                    <a:pt x="40" y="144"/>
                    <a:pt x="40" y="145"/>
                    <a:pt x="40" y="145"/>
                  </a:cubicBezTo>
                  <a:cubicBezTo>
                    <a:pt x="41" y="146"/>
                    <a:pt x="41" y="147"/>
                    <a:pt x="41" y="147"/>
                  </a:cubicBezTo>
                  <a:cubicBezTo>
                    <a:pt x="42" y="149"/>
                    <a:pt x="43" y="150"/>
                    <a:pt x="44" y="151"/>
                  </a:cubicBezTo>
                  <a:cubicBezTo>
                    <a:pt x="44" y="151"/>
                    <a:pt x="44" y="151"/>
                    <a:pt x="44" y="151"/>
                  </a:cubicBezTo>
                  <a:cubicBezTo>
                    <a:pt x="45" y="153"/>
                    <a:pt x="47" y="155"/>
                    <a:pt x="48" y="156"/>
                  </a:cubicBezTo>
                  <a:cubicBezTo>
                    <a:pt x="53" y="161"/>
                    <a:pt x="59" y="166"/>
                    <a:pt x="67" y="170"/>
                  </a:cubicBezTo>
                  <a:cubicBezTo>
                    <a:pt x="70" y="171"/>
                    <a:pt x="73" y="173"/>
                    <a:pt x="76" y="174"/>
                  </a:cubicBezTo>
                  <a:cubicBezTo>
                    <a:pt x="80" y="176"/>
                    <a:pt x="83" y="177"/>
                    <a:pt x="86" y="178"/>
                  </a:cubicBezTo>
                  <a:cubicBezTo>
                    <a:pt x="87" y="178"/>
                    <a:pt x="87" y="178"/>
                    <a:pt x="87" y="178"/>
                  </a:cubicBezTo>
                  <a:cubicBezTo>
                    <a:pt x="90" y="179"/>
                    <a:pt x="94" y="180"/>
                    <a:pt x="97" y="181"/>
                  </a:cubicBezTo>
                  <a:cubicBezTo>
                    <a:pt x="97" y="181"/>
                    <a:pt x="97" y="181"/>
                    <a:pt x="97" y="181"/>
                  </a:cubicBezTo>
                  <a:cubicBezTo>
                    <a:pt x="97" y="181"/>
                    <a:pt x="97" y="181"/>
                    <a:pt x="97" y="181"/>
                  </a:cubicBezTo>
                  <a:cubicBezTo>
                    <a:pt x="101" y="182"/>
                    <a:pt x="105" y="182"/>
                    <a:pt x="109" y="183"/>
                  </a:cubicBezTo>
                  <a:cubicBezTo>
                    <a:pt x="109" y="183"/>
                    <a:pt x="109" y="183"/>
                    <a:pt x="109" y="183"/>
                  </a:cubicBezTo>
                  <a:cubicBezTo>
                    <a:pt x="112" y="184"/>
                    <a:pt x="116" y="184"/>
                    <a:pt x="120" y="184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0" y="184"/>
                    <a:pt x="120" y="184"/>
                    <a:pt x="121" y="184"/>
                  </a:cubicBezTo>
                  <a:cubicBezTo>
                    <a:pt x="128" y="185"/>
                    <a:pt x="136" y="185"/>
                    <a:pt x="145" y="185"/>
                  </a:cubicBezTo>
                  <a:cubicBezTo>
                    <a:pt x="149" y="185"/>
                    <a:pt x="153" y="185"/>
                    <a:pt x="157" y="185"/>
                  </a:cubicBezTo>
                  <a:cubicBezTo>
                    <a:pt x="157" y="185"/>
                    <a:pt x="157" y="185"/>
                    <a:pt x="157" y="185"/>
                  </a:cubicBezTo>
                  <a:cubicBezTo>
                    <a:pt x="161" y="184"/>
                    <a:pt x="165" y="184"/>
                    <a:pt x="169" y="183"/>
                  </a:cubicBezTo>
                  <a:cubicBezTo>
                    <a:pt x="206" y="180"/>
                    <a:pt x="206" y="180"/>
                    <a:pt x="206" y="180"/>
                  </a:cubicBezTo>
                  <a:cubicBezTo>
                    <a:pt x="54" y="285"/>
                    <a:pt x="54" y="285"/>
                    <a:pt x="54" y="285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186" y="401"/>
                    <a:pt x="186" y="401"/>
                    <a:pt x="186" y="401"/>
                  </a:cubicBezTo>
                  <a:cubicBezTo>
                    <a:pt x="186" y="400"/>
                    <a:pt x="186" y="400"/>
                    <a:pt x="186" y="4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48" name="Freeform 164"/>
            <p:cNvSpPr>
              <a:spLocks/>
            </p:cNvSpPr>
            <p:nvPr/>
          </p:nvSpPr>
          <p:spPr bwMode="auto">
            <a:xfrm>
              <a:off x="2989" y="1785"/>
              <a:ext cx="410" cy="2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48"/>
                </a:cxn>
                <a:cxn ang="0">
                  <a:pos x="365" y="203"/>
                </a:cxn>
                <a:cxn ang="0">
                  <a:pos x="369" y="263"/>
                </a:cxn>
                <a:cxn ang="0">
                  <a:pos x="409" y="231"/>
                </a:cxn>
                <a:cxn ang="0">
                  <a:pos x="405" y="171"/>
                </a:cxn>
                <a:cxn ang="0">
                  <a:pos x="0" y="0"/>
                </a:cxn>
              </a:cxnLst>
              <a:rect l="0" t="0" r="r" b="b"/>
              <a:pathLst>
                <a:path w="409" h="263">
                  <a:moveTo>
                    <a:pt x="0" y="0"/>
                  </a:moveTo>
                  <a:lnTo>
                    <a:pt x="4" y="48"/>
                  </a:lnTo>
                  <a:lnTo>
                    <a:pt x="365" y="203"/>
                  </a:lnTo>
                  <a:lnTo>
                    <a:pt x="369" y="263"/>
                  </a:lnTo>
                  <a:lnTo>
                    <a:pt x="409" y="231"/>
                  </a:lnTo>
                  <a:lnTo>
                    <a:pt x="405" y="171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4349" name="Group 165"/>
          <p:cNvGrpSpPr>
            <a:grpSpLocks/>
          </p:cNvGrpSpPr>
          <p:nvPr/>
        </p:nvGrpSpPr>
        <p:grpSpPr bwMode="auto">
          <a:xfrm>
            <a:off x="3063875" y="2701925"/>
            <a:ext cx="1423988" cy="1228725"/>
            <a:chOff x="334" y="3758"/>
            <a:chExt cx="2256" cy="1948"/>
          </a:xfrm>
        </p:grpSpPr>
        <p:sp>
          <p:nvSpPr>
            <p:cNvPr id="272550" name="Freeform 166"/>
            <p:cNvSpPr>
              <a:spLocks/>
            </p:cNvSpPr>
            <p:nvPr/>
          </p:nvSpPr>
          <p:spPr bwMode="auto">
            <a:xfrm>
              <a:off x="1886" y="3922"/>
              <a:ext cx="13" cy="60"/>
            </a:xfrm>
            <a:custGeom>
              <a:avLst/>
              <a:gdLst/>
              <a:ahLst/>
              <a:cxnLst>
                <a:cxn ang="0">
                  <a:pos x="7" y="30"/>
                </a:cxn>
                <a:cxn ang="0">
                  <a:pos x="1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28"/>
                </a:cxn>
                <a:cxn ang="0">
                  <a:pos x="7" y="30"/>
                </a:cxn>
              </a:cxnLst>
              <a:rect l="0" t="0" r="r" b="b"/>
              <a:pathLst>
                <a:path w="7" h="30">
                  <a:moveTo>
                    <a:pt x="7" y="30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1" y="6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2" y="28"/>
                    <a:pt x="2" y="28"/>
                    <a:pt x="2" y="28"/>
                  </a:cubicBezTo>
                  <a:lnTo>
                    <a:pt x="7" y="3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51" name="Freeform 167"/>
            <p:cNvSpPr>
              <a:spLocks/>
            </p:cNvSpPr>
            <p:nvPr/>
          </p:nvSpPr>
          <p:spPr bwMode="auto">
            <a:xfrm>
              <a:off x="2064" y="3884"/>
              <a:ext cx="329" cy="234"/>
            </a:xfrm>
            <a:custGeom>
              <a:avLst/>
              <a:gdLst/>
              <a:ahLst/>
              <a:cxnLst>
                <a:cxn ang="0">
                  <a:pos x="87" y="91"/>
                </a:cxn>
                <a:cxn ang="0">
                  <a:pos x="92" y="89"/>
                </a:cxn>
                <a:cxn ang="0">
                  <a:pos x="97" y="88"/>
                </a:cxn>
                <a:cxn ang="0">
                  <a:pos x="104" y="86"/>
                </a:cxn>
                <a:cxn ang="0">
                  <a:pos x="108" y="85"/>
                </a:cxn>
                <a:cxn ang="0">
                  <a:pos x="113" y="83"/>
                </a:cxn>
                <a:cxn ang="0">
                  <a:pos x="118" y="81"/>
                </a:cxn>
                <a:cxn ang="0">
                  <a:pos x="120" y="80"/>
                </a:cxn>
                <a:cxn ang="0">
                  <a:pos x="123" y="79"/>
                </a:cxn>
                <a:cxn ang="0">
                  <a:pos x="125" y="78"/>
                </a:cxn>
                <a:cxn ang="0">
                  <a:pos x="129" y="76"/>
                </a:cxn>
                <a:cxn ang="0">
                  <a:pos x="134" y="73"/>
                </a:cxn>
                <a:cxn ang="0">
                  <a:pos x="139" y="71"/>
                </a:cxn>
                <a:cxn ang="0">
                  <a:pos x="144" y="68"/>
                </a:cxn>
                <a:cxn ang="0">
                  <a:pos x="150" y="64"/>
                </a:cxn>
                <a:cxn ang="0">
                  <a:pos x="158" y="59"/>
                </a:cxn>
                <a:cxn ang="0">
                  <a:pos x="161" y="1"/>
                </a:cxn>
                <a:cxn ang="0">
                  <a:pos x="161" y="1"/>
                </a:cxn>
                <a:cxn ang="0">
                  <a:pos x="161" y="3"/>
                </a:cxn>
                <a:cxn ang="0">
                  <a:pos x="161" y="5"/>
                </a:cxn>
                <a:cxn ang="0">
                  <a:pos x="161" y="6"/>
                </a:cxn>
                <a:cxn ang="0">
                  <a:pos x="161" y="8"/>
                </a:cxn>
                <a:cxn ang="0">
                  <a:pos x="161" y="9"/>
                </a:cxn>
                <a:cxn ang="0">
                  <a:pos x="160" y="11"/>
                </a:cxn>
                <a:cxn ang="0">
                  <a:pos x="160" y="14"/>
                </a:cxn>
                <a:cxn ang="0">
                  <a:pos x="159" y="16"/>
                </a:cxn>
                <a:cxn ang="0">
                  <a:pos x="158" y="18"/>
                </a:cxn>
                <a:cxn ang="0">
                  <a:pos x="158" y="19"/>
                </a:cxn>
                <a:cxn ang="0">
                  <a:pos x="157" y="21"/>
                </a:cxn>
                <a:cxn ang="0">
                  <a:pos x="157" y="22"/>
                </a:cxn>
                <a:cxn ang="0">
                  <a:pos x="156" y="24"/>
                </a:cxn>
                <a:cxn ang="0">
                  <a:pos x="155" y="25"/>
                </a:cxn>
                <a:cxn ang="0">
                  <a:pos x="154" y="26"/>
                </a:cxn>
                <a:cxn ang="0">
                  <a:pos x="153" y="29"/>
                </a:cxn>
                <a:cxn ang="0">
                  <a:pos x="152" y="30"/>
                </a:cxn>
                <a:cxn ang="0">
                  <a:pos x="151" y="32"/>
                </a:cxn>
                <a:cxn ang="0">
                  <a:pos x="148" y="34"/>
                </a:cxn>
                <a:cxn ang="0">
                  <a:pos x="147" y="36"/>
                </a:cxn>
                <a:cxn ang="0">
                  <a:pos x="146" y="37"/>
                </a:cxn>
                <a:cxn ang="0">
                  <a:pos x="145" y="39"/>
                </a:cxn>
                <a:cxn ang="0">
                  <a:pos x="142" y="42"/>
                </a:cxn>
                <a:cxn ang="0">
                  <a:pos x="141" y="43"/>
                </a:cxn>
                <a:cxn ang="0">
                  <a:pos x="139" y="44"/>
                </a:cxn>
                <a:cxn ang="0">
                  <a:pos x="137" y="46"/>
                </a:cxn>
                <a:cxn ang="0">
                  <a:pos x="132" y="50"/>
                </a:cxn>
                <a:cxn ang="0">
                  <a:pos x="126" y="54"/>
                </a:cxn>
                <a:cxn ang="0">
                  <a:pos x="121" y="57"/>
                </a:cxn>
                <a:cxn ang="0">
                  <a:pos x="117" y="59"/>
                </a:cxn>
                <a:cxn ang="0">
                  <a:pos x="113" y="61"/>
                </a:cxn>
                <a:cxn ang="0">
                  <a:pos x="109" y="63"/>
                </a:cxn>
                <a:cxn ang="0">
                  <a:pos x="105" y="65"/>
                </a:cxn>
                <a:cxn ang="0">
                  <a:pos x="74" y="75"/>
                </a:cxn>
                <a:cxn ang="0">
                  <a:pos x="0" y="83"/>
                </a:cxn>
                <a:cxn ang="0">
                  <a:pos x="79" y="93"/>
                </a:cxn>
              </a:cxnLst>
              <a:rect l="0" t="0" r="r" b="b"/>
              <a:pathLst>
                <a:path w="165" h="117">
                  <a:moveTo>
                    <a:pt x="82" y="92"/>
                  </a:moveTo>
                  <a:cubicBezTo>
                    <a:pt x="83" y="92"/>
                    <a:pt x="83" y="92"/>
                    <a:pt x="84" y="91"/>
                  </a:cubicBezTo>
                  <a:cubicBezTo>
                    <a:pt x="85" y="91"/>
                    <a:pt x="86" y="91"/>
                    <a:pt x="87" y="91"/>
                  </a:cubicBezTo>
                  <a:cubicBezTo>
                    <a:pt x="88" y="91"/>
                    <a:pt x="89" y="90"/>
                    <a:pt x="89" y="90"/>
                  </a:cubicBezTo>
                  <a:cubicBezTo>
                    <a:pt x="90" y="90"/>
                    <a:pt x="90" y="90"/>
                    <a:pt x="91" y="90"/>
                  </a:cubicBezTo>
                  <a:cubicBezTo>
                    <a:pt x="91" y="90"/>
                    <a:pt x="92" y="89"/>
                    <a:pt x="92" y="89"/>
                  </a:cubicBezTo>
                  <a:cubicBezTo>
                    <a:pt x="93" y="89"/>
                    <a:pt x="93" y="89"/>
                    <a:pt x="94" y="89"/>
                  </a:cubicBezTo>
                  <a:cubicBezTo>
                    <a:pt x="94" y="89"/>
                    <a:pt x="94" y="89"/>
                    <a:pt x="95" y="89"/>
                  </a:cubicBezTo>
                  <a:cubicBezTo>
                    <a:pt x="96" y="88"/>
                    <a:pt x="96" y="88"/>
                    <a:pt x="97" y="88"/>
                  </a:cubicBezTo>
                  <a:cubicBezTo>
                    <a:pt x="98" y="88"/>
                    <a:pt x="98" y="88"/>
                    <a:pt x="99" y="87"/>
                  </a:cubicBezTo>
                  <a:cubicBezTo>
                    <a:pt x="100" y="87"/>
                    <a:pt x="101" y="87"/>
                    <a:pt x="101" y="87"/>
                  </a:cubicBezTo>
                  <a:cubicBezTo>
                    <a:pt x="102" y="86"/>
                    <a:pt x="103" y="86"/>
                    <a:pt x="104" y="86"/>
                  </a:cubicBezTo>
                  <a:cubicBezTo>
                    <a:pt x="104" y="86"/>
                    <a:pt x="105" y="86"/>
                    <a:pt x="105" y="86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07" y="85"/>
                    <a:pt x="107" y="85"/>
                    <a:pt x="108" y="85"/>
                  </a:cubicBezTo>
                  <a:cubicBezTo>
                    <a:pt x="108" y="84"/>
                    <a:pt x="109" y="84"/>
                    <a:pt x="109" y="84"/>
                  </a:cubicBezTo>
                  <a:cubicBezTo>
                    <a:pt x="110" y="84"/>
                    <a:pt x="111" y="84"/>
                    <a:pt x="111" y="83"/>
                  </a:cubicBezTo>
                  <a:cubicBezTo>
                    <a:pt x="112" y="83"/>
                    <a:pt x="113" y="83"/>
                    <a:pt x="113" y="83"/>
                  </a:cubicBezTo>
                  <a:cubicBezTo>
                    <a:pt x="114" y="82"/>
                    <a:pt x="115" y="82"/>
                    <a:pt x="115" y="82"/>
                  </a:cubicBezTo>
                  <a:cubicBezTo>
                    <a:pt x="116" y="82"/>
                    <a:pt x="117" y="81"/>
                    <a:pt x="117" y="81"/>
                  </a:cubicBezTo>
                  <a:cubicBezTo>
                    <a:pt x="117" y="81"/>
                    <a:pt x="118" y="81"/>
                    <a:pt x="118" y="81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19" y="81"/>
                    <a:pt x="119" y="81"/>
                    <a:pt x="119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1" y="80"/>
                    <a:pt x="121" y="80"/>
                    <a:pt x="121" y="80"/>
                  </a:cubicBezTo>
                  <a:cubicBezTo>
                    <a:pt x="122" y="79"/>
                    <a:pt x="122" y="79"/>
                    <a:pt x="122" y="79"/>
                  </a:cubicBezTo>
                  <a:cubicBezTo>
                    <a:pt x="123" y="79"/>
                    <a:pt x="123" y="79"/>
                    <a:pt x="123" y="79"/>
                  </a:cubicBezTo>
                  <a:cubicBezTo>
                    <a:pt x="123" y="79"/>
                    <a:pt x="124" y="78"/>
                    <a:pt x="124" y="78"/>
                  </a:cubicBezTo>
                  <a:cubicBezTo>
                    <a:pt x="124" y="78"/>
                    <a:pt x="124" y="78"/>
                    <a:pt x="125" y="78"/>
                  </a:cubicBezTo>
                  <a:cubicBezTo>
                    <a:pt x="125" y="78"/>
                    <a:pt x="125" y="78"/>
                    <a:pt x="125" y="78"/>
                  </a:cubicBezTo>
                  <a:cubicBezTo>
                    <a:pt x="126" y="78"/>
                    <a:pt x="126" y="78"/>
                    <a:pt x="126" y="77"/>
                  </a:cubicBezTo>
                  <a:cubicBezTo>
                    <a:pt x="126" y="77"/>
                    <a:pt x="127" y="77"/>
                    <a:pt x="127" y="77"/>
                  </a:cubicBezTo>
                  <a:cubicBezTo>
                    <a:pt x="127" y="77"/>
                    <a:pt x="128" y="77"/>
                    <a:pt x="129" y="76"/>
                  </a:cubicBezTo>
                  <a:cubicBezTo>
                    <a:pt x="129" y="76"/>
                    <a:pt x="130" y="76"/>
                    <a:pt x="131" y="75"/>
                  </a:cubicBezTo>
                  <a:cubicBezTo>
                    <a:pt x="131" y="75"/>
                    <a:pt x="132" y="75"/>
                    <a:pt x="132" y="74"/>
                  </a:cubicBezTo>
                  <a:cubicBezTo>
                    <a:pt x="133" y="74"/>
                    <a:pt x="134" y="74"/>
                    <a:pt x="134" y="73"/>
                  </a:cubicBezTo>
                  <a:cubicBezTo>
                    <a:pt x="135" y="73"/>
                    <a:pt x="135" y="73"/>
                    <a:pt x="136" y="73"/>
                  </a:cubicBezTo>
                  <a:cubicBezTo>
                    <a:pt x="136" y="72"/>
                    <a:pt x="137" y="72"/>
                    <a:pt x="138" y="72"/>
                  </a:cubicBezTo>
                  <a:cubicBezTo>
                    <a:pt x="138" y="72"/>
                    <a:pt x="139" y="71"/>
                    <a:pt x="139" y="71"/>
                  </a:cubicBezTo>
                  <a:cubicBezTo>
                    <a:pt x="140" y="71"/>
                    <a:pt x="140" y="70"/>
                    <a:pt x="141" y="70"/>
                  </a:cubicBezTo>
                  <a:cubicBezTo>
                    <a:pt x="141" y="70"/>
                    <a:pt x="142" y="70"/>
                    <a:pt x="142" y="69"/>
                  </a:cubicBezTo>
                  <a:cubicBezTo>
                    <a:pt x="143" y="69"/>
                    <a:pt x="143" y="69"/>
                    <a:pt x="144" y="68"/>
                  </a:cubicBezTo>
                  <a:cubicBezTo>
                    <a:pt x="144" y="68"/>
                    <a:pt x="144" y="68"/>
                    <a:pt x="145" y="68"/>
                  </a:cubicBezTo>
                  <a:cubicBezTo>
                    <a:pt x="145" y="67"/>
                    <a:pt x="146" y="67"/>
                    <a:pt x="146" y="67"/>
                  </a:cubicBezTo>
                  <a:cubicBezTo>
                    <a:pt x="148" y="66"/>
                    <a:pt x="149" y="65"/>
                    <a:pt x="150" y="64"/>
                  </a:cubicBezTo>
                  <a:cubicBezTo>
                    <a:pt x="151" y="64"/>
                    <a:pt x="152" y="63"/>
                    <a:pt x="153" y="62"/>
                  </a:cubicBezTo>
                  <a:cubicBezTo>
                    <a:pt x="154" y="62"/>
                    <a:pt x="155" y="61"/>
                    <a:pt x="156" y="60"/>
                  </a:cubicBezTo>
                  <a:cubicBezTo>
                    <a:pt x="157" y="60"/>
                    <a:pt x="157" y="59"/>
                    <a:pt x="158" y="59"/>
                  </a:cubicBezTo>
                  <a:cubicBezTo>
                    <a:pt x="161" y="57"/>
                    <a:pt x="163" y="55"/>
                    <a:pt x="165" y="53"/>
                  </a:cubicBezTo>
                  <a:cubicBezTo>
                    <a:pt x="164" y="36"/>
                    <a:pt x="162" y="18"/>
                    <a:pt x="161" y="0"/>
                  </a:cubicBezTo>
                  <a:cubicBezTo>
                    <a:pt x="161" y="0"/>
                    <a:pt x="161" y="1"/>
                    <a:pt x="161" y="1"/>
                  </a:cubicBezTo>
                  <a:cubicBezTo>
                    <a:pt x="161" y="1"/>
                    <a:pt x="161" y="1"/>
                    <a:pt x="161" y="1"/>
                  </a:cubicBezTo>
                  <a:cubicBezTo>
                    <a:pt x="161" y="1"/>
                    <a:pt x="161" y="1"/>
                    <a:pt x="161" y="1"/>
                  </a:cubicBezTo>
                  <a:cubicBezTo>
                    <a:pt x="161" y="1"/>
                    <a:pt x="161" y="1"/>
                    <a:pt x="161" y="1"/>
                  </a:cubicBezTo>
                  <a:cubicBezTo>
                    <a:pt x="161" y="1"/>
                    <a:pt x="161" y="2"/>
                    <a:pt x="161" y="2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61" y="3"/>
                    <a:pt x="161" y="3"/>
                    <a:pt x="161" y="3"/>
                  </a:cubicBezTo>
                  <a:cubicBezTo>
                    <a:pt x="161" y="3"/>
                    <a:pt x="161" y="4"/>
                    <a:pt x="161" y="4"/>
                  </a:cubicBezTo>
                  <a:cubicBezTo>
                    <a:pt x="161" y="4"/>
                    <a:pt x="161" y="4"/>
                    <a:pt x="161" y="5"/>
                  </a:cubicBezTo>
                  <a:cubicBezTo>
                    <a:pt x="161" y="5"/>
                    <a:pt x="161" y="5"/>
                    <a:pt x="161" y="5"/>
                  </a:cubicBezTo>
                  <a:cubicBezTo>
                    <a:pt x="161" y="6"/>
                    <a:pt x="161" y="6"/>
                    <a:pt x="161" y="6"/>
                  </a:cubicBezTo>
                  <a:cubicBezTo>
                    <a:pt x="161" y="6"/>
                    <a:pt x="161" y="6"/>
                    <a:pt x="161" y="6"/>
                  </a:cubicBezTo>
                  <a:cubicBezTo>
                    <a:pt x="161" y="6"/>
                    <a:pt x="161" y="6"/>
                    <a:pt x="161" y="6"/>
                  </a:cubicBezTo>
                  <a:cubicBezTo>
                    <a:pt x="161" y="6"/>
                    <a:pt x="161" y="7"/>
                    <a:pt x="161" y="7"/>
                  </a:cubicBezTo>
                  <a:cubicBezTo>
                    <a:pt x="161" y="7"/>
                    <a:pt x="161" y="7"/>
                    <a:pt x="161" y="8"/>
                  </a:cubicBezTo>
                  <a:cubicBezTo>
                    <a:pt x="161" y="8"/>
                    <a:pt x="161" y="8"/>
                    <a:pt x="161" y="8"/>
                  </a:cubicBezTo>
                  <a:cubicBezTo>
                    <a:pt x="161" y="8"/>
                    <a:pt x="161" y="8"/>
                    <a:pt x="161" y="8"/>
                  </a:cubicBezTo>
                  <a:cubicBezTo>
                    <a:pt x="161" y="8"/>
                    <a:pt x="161" y="8"/>
                    <a:pt x="161" y="8"/>
                  </a:cubicBezTo>
                  <a:cubicBezTo>
                    <a:pt x="161" y="9"/>
                    <a:pt x="161" y="9"/>
                    <a:pt x="161" y="9"/>
                  </a:cubicBezTo>
                  <a:cubicBezTo>
                    <a:pt x="161" y="9"/>
                    <a:pt x="161" y="10"/>
                    <a:pt x="161" y="10"/>
                  </a:cubicBezTo>
                  <a:cubicBezTo>
                    <a:pt x="161" y="10"/>
                    <a:pt x="161" y="10"/>
                    <a:pt x="160" y="11"/>
                  </a:cubicBezTo>
                  <a:cubicBezTo>
                    <a:pt x="160" y="11"/>
                    <a:pt x="160" y="11"/>
                    <a:pt x="160" y="11"/>
                  </a:cubicBezTo>
                  <a:cubicBezTo>
                    <a:pt x="160" y="12"/>
                    <a:pt x="160" y="12"/>
                    <a:pt x="160" y="12"/>
                  </a:cubicBezTo>
                  <a:cubicBezTo>
                    <a:pt x="160" y="12"/>
                    <a:pt x="160" y="13"/>
                    <a:pt x="160" y="13"/>
                  </a:cubicBezTo>
                  <a:cubicBezTo>
                    <a:pt x="160" y="13"/>
                    <a:pt x="160" y="13"/>
                    <a:pt x="160" y="14"/>
                  </a:cubicBezTo>
                  <a:cubicBezTo>
                    <a:pt x="160" y="14"/>
                    <a:pt x="160" y="14"/>
                    <a:pt x="160" y="14"/>
                  </a:cubicBezTo>
                  <a:cubicBezTo>
                    <a:pt x="159" y="15"/>
                    <a:pt x="159" y="15"/>
                    <a:pt x="159" y="15"/>
                  </a:cubicBezTo>
                  <a:cubicBezTo>
                    <a:pt x="159" y="15"/>
                    <a:pt x="159" y="16"/>
                    <a:pt x="159" y="16"/>
                  </a:cubicBezTo>
                  <a:cubicBezTo>
                    <a:pt x="159" y="16"/>
                    <a:pt x="159" y="16"/>
                    <a:pt x="159" y="17"/>
                  </a:cubicBezTo>
                  <a:cubicBezTo>
                    <a:pt x="159" y="17"/>
                    <a:pt x="159" y="17"/>
                    <a:pt x="159" y="17"/>
                  </a:cubicBezTo>
                  <a:cubicBezTo>
                    <a:pt x="158" y="18"/>
                    <a:pt x="158" y="18"/>
                    <a:pt x="158" y="18"/>
                  </a:cubicBezTo>
                  <a:cubicBezTo>
                    <a:pt x="158" y="18"/>
                    <a:pt x="158" y="18"/>
                    <a:pt x="158" y="18"/>
                  </a:cubicBezTo>
                  <a:cubicBezTo>
                    <a:pt x="158" y="18"/>
                    <a:pt x="158" y="18"/>
                    <a:pt x="158" y="18"/>
                  </a:cubicBezTo>
                  <a:cubicBezTo>
                    <a:pt x="158" y="19"/>
                    <a:pt x="158" y="19"/>
                    <a:pt x="158" y="19"/>
                  </a:cubicBezTo>
                  <a:cubicBezTo>
                    <a:pt x="158" y="19"/>
                    <a:pt x="158" y="20"/>
                    <a:pt x="158" y="20"/>
                  </a:cubicBezTo>
                  <a:cubicBezTo>
                    <a:pt x="157" y="20"/>
                    <a:pt x="157" y="20"/>
                    <a:pt x="157" y="21"/>
                  </a:cubicBezTo>
                  <a:cubicBezTo>
                    <a:pt x="157" y="21"/>
                    <a:pt x="157" y="21"/>
                    <a:pt x="157" y="21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57" y="22"/>
                    <a:pt x="157" y="22"/>
                    <a:pt x="156" y="22"/>
                  </a:cubicBezTo>
                  <a:cubicBezTo>
                    <a:pt x="156" y="22"/>
                    <a:pt x="156" y="23"/>
                    <a:pt x="156" y="23"/>
                  </a:cubicBezTo>
                  <a:cubicBezTo>
                    <a:pt x="156" y="23"/>
                    <a:pt x="156" y="24"/>
                    <a:pt x="156" y="24"/>
                  </a:cubicBezTo>
                  <a:cubicBezTo>
                    <a:pt x="156" y="24"/>
                    <a:pt x="155" y="24"/>
                    <a:pt x="155" y="25"/>
                  </a:cubicBezTo>
                  <a:cubicBezTo>
                    <a:pt x="155" y="25"/>
                    <a:pt x="155" y="25"/>
                    <a:pt x="155" y="25"/>
                  </a:cubicBezTo>
                  <a:cubicBezTo>
                    <a:pt x="155" y="25"/>
                    <a:pt x="155" y="25"/>
                    <a:pt x="155" y="25"/>
                  </a:cubicBezTo>
                  <a:cubicBezTo>
                    <a:pt x="155" y="25"/>
                    <a:pt x="155" y="25"/>
                    <a:pt x="155" y="25"/>
                  </a:cubicBezTo>
                  <a:cubicBezTo>
                    <a:pt x="155" y="25"/>
                    <a:pt x="155" y="25"/>
                    <a:pt x="155" y="25"/>
                  </a:cubicBezTo>
                  <a:cubicBezTo>
                    <a:pt x="155" y="26"/>
                    <a:pt x="154" y="26"/>
                    <a:pt x="154" y="26"/>
                  </a:cubicBezTo>
                  <a:cubicBezTo>
                    <a:pt x="154" y="27"/>
                    <a:pt x="154" y="27"/>
                    <a:pt x="154" y="27"/>
                  </a:cubicBezTo>
                  <a:cubicBezTo>
                    <a:pt x="154" y="27"/>
                    <a:pt x="153" y="28"/>
                    <a:pt x="153" y="28"/>
                  </a:cubicBezTo>
                  <a:cubicBezTo>
                    <a:pt x="153" y="28"/>
                    <a:pt x="153" y="28"/>
                    <a:pt x="153" y="29"/>
                  </a:cubicBezTo>
                  <a:cubicBezTo>
                    <a:pt x="153" y="29"/>
                    <a:pt x="153" y="29"/>
                    <a:pt x="153" y="29"/>
                  </a:cubicBezTo>
                  <a:cubicBezTo>
                    <a:pt x="153" y="29"/>
                    <a:pt x="153" y="29"/>
                    <a:pt x="153" y="29"/>
                  </a:cubicBezTo>
                  <a:cubicBezTo>
                    <a:pt x="152" y="29"/>
                    <a:pt x="152" y="30"/>
                    <a:pt x="152" y="30"/>
                  </a:cubicBezTo>
                  <a:cubicBezTo>
                    <a:pt x="152" y="30"/>
                    <a:pt x="152" y="30"/>
                    <a:pt x="151" y="31"/>
                  </a:cubicBezTo>
                  <a:cubicBezTo>
                    <a:pt x="151" y="31"/>
                    <a:pt x="151" y="31"/>
                    <a:pt x="151" y="31"/>
                  </a:cubicBezTo>
                  <a:cubicBezTo>
                    <a:pt x="151" y="31"/>
                    <a:pt x="151" y="31"/>
                    <a:pt x="151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3"/>
                    <a:pt x="149" y="33"/>
                    <a:pt x="149" y="33"/>
                  </a:cubicBezTo>
                  <a:cubicBezTo>
                    <a:pt x="149" y="34"/>
                    <a:pt x="149" y="34"/>
                    <a:pt x="148" y="34"/>
                  </a:cubicBezTo>
                  <a:cubicBezTo>
                    <a:pt x="148" y="35"/>
                    <a:pt x="148" y="35"/>
                    <a:pt x="148" y="35"/>
                  </a:cubicBezTo>
                  <a:cubicBezTo>
                    <a:pt x="148" y="35"/>
                    <a:pt x="148" y="35"/>
                    <a:pt x="148" y="35"/>
                  </a:cubicBezTo>
                  <a:cubicBezTo>
                    <a:pt x="148" y="36"/>
                    <a:pt x="148" y="36"/>
                    <a:pt x="147" y="36"/>
                  </a:cubicBezTo>
                  <a:cubicBezTo>
                    <a:pt x="147" y="36"/>
                    <a:pt x="147" y="36"/>
                    <a:pt x="147" y="36"/>
                  </a:cubicBezTo>
                  <a:cubicBezTo>
                    <a:pt x="147" y="37"/>
                    <a:pt x="147" y="37"/>
                    <a:pt x="146" y="37"/>
                  </a:cubicBezTo>
                  <a:cubicBezTo>
                    <a:pt x="146" y="37"/>
                    <a:pt x="146" y="37"/>
                    <a:pt x="146" y="37"/>
                  </a:cubicBezTo>
                  <a:cubicBezTo>
                    <a:pt x="146" y="37"/>
                    <a:pt x="146" y="37"/>
                    <a:pt x="146" y="37"/>
                  </a:cubicBezTo>
                  <a:cubicBezTo>
                    <a:pt x="146" y="37"/>
                    <a:pt x="146" y="37"/>
                    <a:pt x="146" y="37"/>
                  </a:cubicBezTo>
                  <a:cubicBezTo>
                    <a:pt x="145" y="38"/>
                    <a:pt x="145" y="38"/>
                    <a:pt x="145" y="39"/>
                  </a:cubicBezTo>
                  <a:cubicBezTo>
                    <a:pt x="144" y="39"/>
                    <a:pt x="144" y="39"/>
                    <a:pt x="144" y="40"/>
                  </a:cubicBezTo>
                  <a:cubicBezTo>
                    <a:pt x="143" y="40"/>
                    <a:pt x="143" y="40"/>
                    <a:pt x="143" y="41"/>
                  </a:cubicBezTo>
                  <a:cubicBezTo>
                    <a:pt x="142" y="41"/>
                    <a:pt x="142" y="41"/>
                    <a:pt x="142" y="42"/>
                  </a:cubicBezTo>
                  <a:cubicBezTo>
                    <a:pt x="141" y="42"/>
                    <a:pt x="141" y="42"/>
                    <a:pt x="141" y="42"/>
                  </a:cubicBezTo>
                  <a:cubicBezTo>
                    <a:pt x="141" y="42"/>
                    <a:pt x="141" y="42"/>
                    <a:pt x="141" y="42"/>
                  </a:cubicBezTo>
                  <a:cubicBezTo>
                    <a:pt x="141" y="42"/>
                    <a:pt x="141" y="42"/>
                    <a:pt x="141" y="43"/>
                  </a:cubicBezTo>
                  <a:cubicBezTo>
                    <a:pt x="141" y="43"/>
                    <a:pt x="140" y="43"/>
                    <a:pt x="140" y="43"/>
                  </a:cubicBezTo>
                  <a:cubicBezTo>
                    <a:pt x="140" y="43"/>
                    <a:pt x="140" y="43"/>
                    <a:pt x="140" y="43"/>
                  </a:cubicBezTo>
                  <a:cubicBezTo>
                    <a:pt x="140" y="43"/>
                    <a:pt x="139" y="44"/>
                    <a:pt x="139" y="44"/>
                  </a:cubicBezTo>
                  <a:cubicBezTo>
                    <a:pt x="139" y="44"/>
                    <a:pt x="138" y="45"/>
                    <a:pt x="138" y="45"/>
                  </a:cubicBezTo>
                  <a:cubicBezTo>
                    <a:pt x="137" y="45"/>
                    <a:pt x="137" y="46"/>
                    <a:pt x="137" y="46"/>
                  </a:cubicBezTo>
                  <a:cubicBezTo>
                    <a:pt x="137" y="46"/>
                    <a:pt x="137" y="46"/>
                    <a:pt x="137" y="46"/>
                  </a:cubicBezTo>
                  <a:cubicBezTo>
                    <a:pt x="137" y="46"/>
                    <a:pt x="137" y="46"/>
                    <a:pt x="137" y="46"/>
                  </a:cubicBezTo>
                  <a:cubicBezTo>
                    <a:pt x="136" y="47"/>
                    <a:pt x="135" y="48"/>
                    <a:pt x="134" y="48"/>
                  </a:cubicBezTo>
                  <a:cubicBezTo>
                    <a:pt x="133" y="49"/>
                    <a:pt x="132" y="49"/>
                    <a:pt x="132" y="50"/>
                  </a:cubicBezTo>
                  <a:cubicBezTo>
                    <a:pt x="131" y="50"/>
                    <a:pt x="131" y="51"/>
                    <a:pt x="130" y="51"/>
                  </a:cubicBezTo>
                  <a:cubicBezTo>
                    <a:pt x="129" y="52"/>
                    <a:pt x="129" y="52"/>
                    <a:pt x="128" y="52"/>
                  </a:cubicBezTo>
                  <a:cubicBezTo>
                    <a:pt x="127" y="53"/>
                    <a:pt x="127" y="53"/>
                    <a:pt x="126" y="54"/>
                  </a:cubicBezTo>
                  <a:cubicBezTo>
                    <a:pt x="125" y="54"/>
                    <a:pt x="124" y="55"/>
                    <a:pt x="124" y="55"/>
                  </a:cubicBezTo>
                  <a:cubicBezTo>
                    <a:pt x="123" y="55"/>
                    <a:pt x="123" y="56"/>
                    <a:pt x="122" y="56"/>
                  </a:cubicBezTo>
                  <a:cubicBezTo>
                    <a:pt x="122" y="56"/>
                    <a:pt x="121" y="57"/>
                    <a:pt x="121" y="57"/>
                  </a:cubicBezTo>
                  <a:cubicBezTo>
                    <a:pt x="120" y="57"/>
                    <a:pt x="120" y="57"/>
                    <a:pt x="120" y="57"/>
                  </a:cubicBezTo>
                  <a:cubicBezTo>
                    <a:pt x="119" y="58"/>
                    <a:pt x="119" y="58"/>
                    <a:pt x="118" y="58"/>
                  </a:cubicBezTo>
                  <a:cubicBezTo>
                    <a:pt x="118" y="59"/>
                    <a:pt x="117" y="59"/>
                    <a:pt x="117" y="59"/>
                  </a:cubicBezTo>
                  <a:cubicBezTo>
                    <a:pt x="117" y="59"/>
                    <a:pt x="116" y="59"/>
                    <a:pt x="116" y="60"/>
                  </a:cubicBezTo>
                  <a:cubicBezTo>
                    <a:pt x="115" y="60"/>
                    <a:pt x="115" y="60"/>
                    <a:pt x="115" y="60"/>
                  </a:cubicBezTo>
                  <a:cubicBezTo>
                    <a:pt x="114" y="60"/>
                    <a:pt x="114" y="61"/>
                    <a:pt x="113" y="61"/>
                  </a:cubicBezTo>
                  <a:cubicBezTo>
                    <a:pt x="113" y="61"/>
                    <a:pt x="112" y="61"/>
                    <a:pt x="112" y="62"/>
                  </a:cubicBezTo>
                  <a:cubicBezTo>
                    <a:pt x="111" y="62"/>
                    <a:pt x="111" y="62"/>
                    <a:pt x="111" y="62"/>
                  </a:cubicBezTo>
                  <a:cubicBezTo>
                    <a:pt x="110" y="62"/>
                    <a:pt x="110" y="62"/>
                    <a:pt x="109" y="63"/>
                  </a:cubicBezTo>
                  <a:cubicBezTo>
                    <a:pt x="109" y="63"/>
                    <a:pt x="108" y="63"/>
                    <a:pt x="108" y="64"/>
                  </a:cubicBezTo>
                  <a:cubicBezTo>
                    <a:pt x="107" y="64"/>
                    <a:pt x="107" y="64"/>
                    <a:pt x="106" y="64"/>
                  </a:cubicBezTo>
                  <a:cubicBezTo>
                    <a:pt x="106" y="64"/>
                    <a:pt x="105" y="65"/>
                    <a:pt x="105" y="65"/>
                  </a:cubicBezTo>
                  <a:cubicBezTo>
                    <a:pt x="105" y="65"/>
                    <a:pt x="104" y="65"/>
                    <a:pt x="104" y="65"/>
                  </a:cubicBezTo>
                  <a:cubicBezTo>
                    <a:pt x="99" y="67"/>
                    <a:pt x="94" y="69"/>
                    <a:pt x="89" y="70"/>
                  </a:cubicBezTo>
                  <a:cubicBezTo>
                    <a:pt x="84" y="72"/>
                    <a:pt x="79" y="73"/>
                    <a:pt x="74" y="75"/>
                  </a:cubicBezTo>
                  <a:cubicBezTo>
                    <a:pt x="68" y="76"/>
                    <a:pt x="63" y="77"/>
                    <a:pt x="58" y="78"/>
                  </a:cubicBezTo>
                  <a:cubicBezTo>
                    <a:pt x="52" y="78"/>
                    <a:pt x="47" y="79"/>
                    <a:pt x="41" y="80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81" y="117"/>
                    <a:pt x="81" y="117"/>
                    <a:pt x="81" y="117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80" y="92"/>
                    <a:pt x="81" y="92"/>
                    <a:pt x="82" y="9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52" name="Freeform 168"/>
            <p:cNvSpPr>
              <a:spLocks/>
            </p:cNvSpPr>
            <p:nvPr/>
          </p:nvSpPr>
          <p:spPr bwMode="auto">
            <a:xfrm>
              <a:off x="1071" y="4007"/>
              <a:ext cx="277" cy="360"/>
            </a:xfrm>
            <a:custGeom>
              <a:avLst/>
              <a:gdLst/>
              <a:ahLst/>
              <a:cxnLst>
                <a:cxn ang="0">
                  <a:pos x="94" y="147"/>
                </a:cxn>
                <a:cxn ang="0">
                  <a:pos x="128" y="112"/>
                </a:cxn>
                <a:cxn ang="0">
                  <a:pos x="137" y="75"/>
                </a:cxn>
                <a:cxn ang="0">
                  <a:pos x="136" y="70"/>
                </a:cxn>
                <a:cxn ang="0">
                  <a:pos x="135" y="66"/>
                </a:cxn>
                <a:cxn ang="0">
                  <a:pos x="133" y="61"/>
                </a:cxn>
                <a:cxn ang="0">
                  <a:pos x="132" y="57"/>
                </a:cxn>
                <a:cxn ang="0">
                  <a:pos x="130" y="53"/>
                </a:cxn>
                <a:cxn ang="0">
                  <a:pos x="128" y="49"/>
                </a:cxn>
                <a:cxn ang="0">
                  <a:pos x="124" y="45"/>
                </a:cxn>
                <a:cxn ang="0">
                  <a:pos x="122" y="42"/>
                </a:cxn>
                <a:cxn ang="0">
                  <a:pos x="118" y="38"/>
                </a:cxn>
                <a:cxn ang="0">
                  <a:pos x="115" y="35"/>
                </a:cxn>
                <a:cxn ang="0">
                  <a:pos x="109" y="30"/>
                </a:cxn>
                <a:cxn ang="0">
                  <a:pos x="106" y="28"/>
                </a:cxn>
                <a:cxn ang="0">
                  <a:pos x="99" y="23"/>
                </a:cxn>
                <a:cxn ang="0">
                  <a:pos x="96" y="22"/>
                </a:cxn>
                <a:cxn ang="0">
                  <a:pos x="85" y="16"/>
                </a:cxn>
                <a:cxn ang="0">
                  <a:pos x="76" y="12"/>
                </a:cxn>
                <a:cxn ang="0">
                  <a:pos x="76" y="12"/>
                </a:cxn>
                <a:cxn ang="0">
                  <a:pos x="66" y="9"/>
                </a:cxn>
                <a:cxn ang="0">
                  <a:pos x="45" y="4"/>
                </a:cxn>
                <a:cxn ang="0">
                  <a:pos x="45" y="4"/>
                </a:cxn>
                <a:cxn ang="0">
                  <a:pos x="23" y="1"/>
                </a:cxn>
                <a:cxn ang="0">
                  <a:pos x="23" y="1"/>
                </a:cxn>
                <a:cxn ang="0">
                  <a:pos x="0" y="0"/>
                </a:cxn>
                <a:cxn ang="0">
                  <a:pos x="26" y="179"/>
                </a:cxn>
                <a:cxn ang="0">
                  <a:pos x="42" y="173"/>
                </a:cxn>
                <a:cxn ang="0">
                  <a:pos x="94" y="147"/>
                </a:cxn>
              </a:cxnLst>
              <a:rect l="0" t="0" r="r" b="b"/>
              <a:pathLst>
                <a:path w="138" h="179">
                  <a:moveTo>
                    <a:pt x="94" y="147"/>
                  </a:moveTo>
                  <a:cubicBezTo>
                    <a:pt x="110" y="136"/>
                    <a:pt x="121" y="124"/>
                    <a:pt x="128" y="112"/>
                  </a:cubicBezTo>
                  <a:cubicBezTo>
                    <a:pt x="135" y="100"/>
                    <a:pt x="138" y="87"/>
                    <a:pt x="137" y="75"/>
                  </a:cubicBezTo>
                  <a:cubicBezTo>
                    <a:pt x="137" y="73"/>
                    <a:pt x="136" y="72"/>
                    <a:pt x="136" y="70"/>
                  </a:cubicBezTo>
                  <a:cubicBezTo>
                    <a:pt x="135" y="68"/>
                    <a:pt x="135" y="67"/>
                    <a:pt x="135" y="66"/>
                  </a:cubicBezTo>
                  <a:cubicBezTo>
                    <a:pt x="134" y="64"/>
                    <a:pt x="134" y="63"/>
                    <a:pt x="133" y="61"/>
                  </a:cubicBezTo>
                  <a:cubicBezTo>
                    <a:pt x="133" y="60"/>
                    <a:pt x="132" y="59"/>
                    <a:pt x="132" y="57"/>
                  </a:cubicBezTo>
                  <a:cubicBezTo>
                    <a:pt x="131" y="56"/>
                    <a:pt x="130" y="55"/>
                    <a:pt x="130" y="53"/>
                  </a:cubicBezTo>
                  <a:cubicBezTo>
                    <a:pt x="129" y="52"/>
                    <a:pt x="128" y="51"/>
                    <a:pt x="128" y="49"/>
                  </a:cubicBezTo>
                  <a:cubicBezTo>
                    <a:pt x="127" y="48"/>
                    <a:pt x="125" y="47"/>
                    <a:pt x="124" y="45"/>
                  </a:cubicBezTo>
                  <a:cubicBezTo>
                    <a:pt x="124" y="44"/>
                    <a:pt x="123" y="43"/>
                    <a:pt x="122" y="42"/>
                  </a:cubicBezTo>
                  <a:cubicBezTo>
                    <a:pt x="120" y="40"/>
                    <a:pt x="119" y="39"/>
                    <a:pt x="118" y="38"/>
                  </a:cubicBezTo>
                  <a:cubicBezTo>
                    <a:pt x="117" y="37"/>
                    <a:pt x="116" y="36"/>
                    <a:pt x="115" y="35"/>
                  </a:cubicBezTo>
                  <a:cubicBezTo>
                    <a:pt x="113" y="33"/>
                    <a:pt x="111" y="32"/>
                    <a:pt x="109" y="30"/>
                  </a:cubicBezTo>
                  <a:cubicBezTo>
                    <a:pt x="108" y="30"/>
                    <a:pt x="107" y="29"/>
                    <a:pt x="106" y="28"/>
                  </a:cubicBezTo>
                  <a:cubicBezTo>
                    <a:pt x="104" y="26"/>
                    <a:pt x="102" y="25"/>
                    <a:pt x="99" y="23"/>
                  </a:cubicBezTo>
                  <a:cubicBezTo>
                    <a:pt x="98" y="23"/>
                    <a:pt x="97" y="22"/>
                    <a:pt x="96" y="22"/>
                  </a:cubicBezTo>
                  <a:cubicBezTo>
                    <a:pt x="93" y="20"/>
                    <a:pt x="89" y="18"/>
                    <a:pt x="85" y="16"/>
                  </a:cubicBezTo>
                  <a:cubicBezTo>
                    <a:pt x="82" y="15"/>
                    <a:pt x="79" y="14"/>
                    <a:pt x="76" y="12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2" y="11"/>
                    <a:pt x="69" y="10"/>
                    <a:pt x="66" y="9"/>
                  </a:cubicBezTo>
                  <a:cubicBezTo>
                    <a:pt x="59" y="7"/>
                    <a:pt x="52" y="5"/>
                    <a:pt x="45" y="4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38" y="3"/>
                    <a:pt x="30" y="2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16" y="1"/>
                    <a:pt x="8" y="0"/>
                    <a:pt x="0" y="0"/>
                  </a:cubicBezTo>
                  <a:cubicBezTo>
                    <a:pt x="26" y="179"/>
                    <a:pt x="26" y="179"/>
                    <a:pt x="26" y="179"/>
                  </a:cubicBezTo>
                  <a:cubicBezTo>
                    <a:pt x="31" y="177"/>
                    <a:pt x="37" y="175"/>
                    <a:pt x="42" y="173"/>
                  </a:cubicBezTo>
                  <a:cubicBezTo>
                    <a:pt x="61" y="167"/>
                    <a:pt x="79" y="158"/>
                    <a:pt x="94" y="14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53" name="Freeform 169"/>
            <p:cNvSpPr>
              <a:spLocks/>
            </p:cNvSpPr>
            <p:nvPr/>
          </p:nvSpPr>
          <p:spPr bwMode="auto">
            <a:xfrm>
              <a:off x="2255" y="4274"/>
              <a:ext cx="335" cy="322"/>
            </a:xfrm>
            <a:custGeom>
              <a:avLst/>
              <a:gdLst/>
              <a:ahLst/>
              <a:cxnLst>
                <a:cxn ang="0">
                  <a:pos x="0" y="261"/>
                </a:cxn>
                <a:cxn ang="0">
                  <a:pos x="4" y="323"/>
                </a:cxn>
                <a:cxn ang="0">
                  <a:pos x="334" y="61"/>
                </a:cxn>
                <a:cxn ang="0">
                  <a:pos x="330" y="0"/>
                </a:cxn>
                <a:cxn ang="0">
                  <a:pos x="0" y="261"/>
                </a:cxn>
              </a:cxnLst>
              <a:rect l="0" t="0" r="r" b="b"/>
              <a:pathLst>
                <a:path w="334" h="323">
                  <a:moveTo>
                    <a:pt x="0" y="261"/>
                  </a:moveTo>
                  <a:lnTo>
                    <a:pt x="4" y="323"/>
                  </a:lnTo>
                  <a:lnTo>
                    <a:pt x="334" y="61"/>
                  </a:lnTo>
                  <a:lnTo>
                    <a:pt x="330" y="0"/>
                  </a:lnTo>
                  <a:lnTo>
                    <a:pt x="0" y="261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54" name="Freeform 170"/>
            <p:cNvSpPr>
              <a:spLocks/>
            </p:cNvSpPr>
            <p:nvPr/>
          </p:nvSpPr>
          <p:spPr bwMode="auto">
            <a:xfrm>
              <a:off x="1594" y="4405"/>
              <a:ext cx="666" cy="357"/>
            </a:xfrm>
            <a:custGeom>
              <a:avLst/>
              <a:gdLst/>
              <a:ahLst/>
              <a:cxnLst>
                <a:cxn ang="0">
                  <a:pos x="328" y="60"/>
                </a:cxn>
                <a:cxn ang="0">
                  <a:pos x="322" y="52"/>
                </a:cxn>
                <a:cxn ang="0">
                  <a:pos x="311" y="39"/>
                </a:cxn>
                <a:cxn ang="0">
                  <a:pos x="289" y="24"/>
                </a:cxn>
                <a:cxn ang="0">
                  <a:pos x="270" y="15"/>
                </a:cxn>
                <a:cxn ang="0">
                  <a:pos x="249" y="8"/>
                </a:cxn>
                <a:cxn ang="0">
                  <a:pos x="221" y="2"/>
                </a:cxn>
                <a:cxn ang="0">
                  <a:pos x="207" y="1"/>
                </a:cxn>
                <a:cxn ang="0">
                  <a:pos x="192" y="0"/>
                </a:cxn>
                <a:cxn ang="0">
                  <a:pos x="162" y="1"/>
                </a:cxn>
                <a:cxn ang="0">
                  <a:pos x="103" y="12"/>
                </a:cxn>
                <a:cxn ang="0">
                  <a:pos x="89" y="17"/>
                </a:cxn>
                <a:cxn ang="0">
                  <a:pos x="76" y="23"/>
                </a:cxn>
                <a:cxn ang="0">
                  <a:pos x="63" y="29"/>
                </a:cxn>
                <a:cxn ang="0">
                  <a:pos x="52" y="36"/>
                </a:cxn>
                <a:cxn ang="0">
                  <a:pos x="49" y="38"/>
                </a:cxn>
                <a:cxn ang="0">
                  <a:pos x="45" y="41"/>
                </a:cxn>
                <a:cxn ang="0">
                  <a:pos x="42" y="43"/>
                </a:cxn>
                <a:cxn ang="0">
                  <a:pos x="27" y="56"/>
                </a:cxn>
                <a:cxn ang="0">
                  <a:pos x="19" y="65"/>
                </a:cxn>
                <a:cxn ang="0">
                  <a:pos x="12" y="75"/>
                </a:cxn>
                <a:cxn ang="0">
                  <a:pos x="7" y="85"/>
                </a:cxn>
                <a:cxn ang="0">
                  <a:pos x="3" y="95"/>
                </a:cxn>
                <a:cxn ang="0">
                  <a:pos x="1" y="105"/>
                </a:cxn>
                <a:cxn ang="0">
                  <a:pos x="0" y="115"/>
                </a:cxn>
                <a:cxn ang="0">
                  <a:pos x="17" y="157"/>
                </a:cxn>
                <a:cxn ang="0">
                  <a:pos x="35" y="116"/>
                </a:cxn>
                <a:cxn ang="0">
                  <a:pos x="41" y="84"/>
                </a:cxn>
                <a:cxn ang="0">
                  <a:pos x="109" y="32"/>
                </a:cxn>
                <a:cxn ang="0">
                  <a:pos x="208" y="21"/>
                </a:cxn>
                <a:cxn ang="0">
                  <a:pos x="272" y="44"/>
                </a:cxn>
                <a:cxn ang="0">
                  <a:pos x="290" y="59"/>
                </a:cxn>
                <a:cxn ang="0">
                  <a:pos x="303" y="90"/>
                </a:cxn>
                <a:cxn ang="0">
                  <a:pos x="332" y="95"/>
                </a:cxn>
              </a:cxnLst>
              <a:rect l="0" t="0" r="r" b="b"/>
              <a:pathLst>
                <a:path w="332" h="178">
                  <a:moveTo>
                    <a:pt x="330" y="64"/>
                  </a:moveTo>
                  <a:cubicBezTo>
                    <a:pt x="329" y="63"/>
                    <a:pt x="329" y="62"/>
                    <a:pt x="328" y="60"/>
                  </a:cubicBezTo>
                  <a:cubicBezTo>
                    <a:pt x="327" y="59"/>
                    <a:pt x="326" y="57"/>
                    <a:pt x="325" y="56"/>
                  </a:cubicBezTo>
                  <a:cubicBezTo>
                    <a:pt x="324" y="55"/>
                    <a:pt x="323" y="53"/>
                    <a:pt x="322" y="52"/>
                  </a:cubicBezTo>
                  <a:cubicBezTo>
                    <a:pt x="321" y="51"/>
                    <a:pt x="320" y="49"/>
                    <a:pt x="319" y="48"/>
                  </a:cubicBezTo>
                  <a:cubicBezTo>
                    <a:pt x="317" y="45"/>
                    <a:pt x="314" y="42"/>
                    <a:pt x="311" y="39"/>
                  </a:cubicBezTo>
                  <a:cubicBezTo>
                    <a:pt x="308" y="37"/>
                    <a:pt x="304" y="34"/>
                    <a:pt x="301" y="31"/>
                  </a:cubicBezTo>
                  <a:cubicBezTo>
                    <a:pt x="297" y="29"/>
                    <a:pt x="293" y="26"/>
                    <a:pt x="289" y="24"/>
                  </a:cubicBezTo>
                  <a:cubicBezTo>
                    <a:pt x="285" y="22"/>
                    <a:pt x="280" y="19"/>
                    <a:pt x="276" y="17"/>
                  </a:cubicBezTo>
                  <a:cubicBezTo>
                    <a:pt x="274" y="16"/>
                    <a:pt x="272" y="16"/>
                    <a:pt x="270" y="15"/>
                  </a:cubicBezTo>
                  <a:cubicBezTo>
                    <a:pt x="263" y="12"/>
                    <a:pt x="256" y="10"/>
                    <a:pt x="249" y="8"/>
                  </a:cubicBezTo>
                  <a:cubicBezTo>
                    <a:pt x="249" y="8"/>
                    <a:pt x="249" y="8"/>
                    <a:pt x="249" y="8"/>
                  </a:cubicBezTo>
                  <a:cubicBezTo>
                    <a:pt x="240" y="5"/>
                    <a:pt x="231" y="4"/>
                    <a:pt x="221" y="2"/>
                  </a:cubicBezTo>
                  <a:cubicBezTo>
                    <a:pt x="221" y="2"/>
                    <a:pt x="221" y="2"/>
                    <a:pt x="221" y="2"/>
                  </a:cubicBezTo>
                  <a:cubicBezTo>
                    <a:pt x="221" y="2"/>
                    <a:pt x="221" y="2"/>
                    <a:pt x="221" y="2"/>
                  </a:cubicBezTo>
                  <a:cubicBezTo>
                    <a:pt x="216" y="2"/>
                    <a:pt x="211" y="1"/>
                    <a:pt x="207" y="1"/>
                  </a:cubicBezTo>
                  <a:cubicBezTo>
                    <a:pt x="206" y="1"/>
                    <a:pt x="206" y="1"/>
                    <a:pt x="206" y="1"/>
                  </a:cubicBezTo>
                  <a:cubicBezTo>
                    <a:pt x="201" y="0"/>
                    <a:pt x="197" y="0"/>
                    <a:pt x="192" y="0"/>
                  </a:cubicBezTo>
                  <a:cubicBezTo>
                    <a:pt x="192" y="0"/>
                    <a:pt x="192" y="0"/>
                    <a:pt x="191" y="0"/>
                  </a:cubicBezTo>
                  <a:cubicBezTo>
                    <a:pt x="182" y="0"/>
                    <a:pt x="172" y="0"/>
                    <a:pt x="162" y="1"/>
                  </a:cubicBezTo>
                  <a:cubicBezTo>
                    <a:pt x="142" y="3"/>
                    <a:pt x="122" y="6"/>
                    <a:pt x="103" y="12"/>
                  </a:cubicBezTo>
                  <a:cubicBezTo>
                    <a:pt x="103" y="12"/>
                    <a:pt x="103" y="12"/>
                    <a:pt x="103" y="12"/>
                  </a:cubicBezTo>
                  <a:cubicBezTo>
                    <a:pt x="98" y="14"/>
                    <a:pt x="94" y="15"/>
                    <a:pt x="89" y="17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85" y="19"/>
                    <a:pt x="80" y="21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2" y="25"/>
                    <a:pt x="68" y="27"/>
                    <a:pt x="64" y="29"/>
                  </a:cubicBezTo>
                  <a:cubicBezTo>
                    <a:pt x="64" y="29"/>
                    <a:pt x="63" y="29"/>
                    <a:pt x="63" y="29"/>
                  </a:cubicBezTo>
                  <a:cubicBezTo>
                    <a:pt x="59" y="31"/>
                    <a:pt x="55" y="34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1" y="37"/>
                    <a:pt x="50" y="37"/>
                    <a:pt x="49" y="38"/>
                  </a:cubicBezTo>
                  <a:cubicBezTo>
                    <a:pt x="48" y="38"/>
                    <a:pt x="48" y="39"/>
                    <a:pt x="47" y="39"/>
                  </a:cubicBezTo>
                  <a:cubicBezTo>
                    <a:pt x="46" y="40"/>
                    <a:pt x="45" y="40"/>
                    <a:pt x="45" y="41"/>
                  </a:cubicBezTo>
                  <a:cubicBezTo>
                    <a:pt x="44" y="41"/>
                    <a:pt x="44" y="41"/>
                    <a:pt x="44" y="42"/>
                  </a:cubicBezTo>
                  <a:cubicBezTo>
                    <a:pt x="43" y="42"/>
                    <a:pt x="42" y="43"/>
                    <a:pt x="42" y="43"/>
                  </a:cubicBezTo>
                  <a:cubicBezTo>
                    <a:pt x="38" y="46"/>
                    <a:pt x="34" y="49"/>
                    <a:pt x="31" y="52"/>
                  </a:cubicBezTo>
                  <a:cubicBezTo>
                    <a:pt x="30" y="53"/>
                    <a:pt x="28" y="55"/>
                    <a:pt x="27" y="56"/>
                  </a:cubicBezTo>
                  <a:cubicBezTo>
                    <a:pt x="25" y="58"/>
                    <a:pt x="24" y="59"/>
                    <a:pt x="22" y="61"/>
                  </a:cubicBezTo>
                  <a:cubicBezTo>
                    <a:pt x="21" y="62"/>
                    <a:pt x="20" y="64"/>
                    <a:pt x="19" y="65"/>
                  </a:cubicBezTo>
                  <a:cubicBezTo>
                    <a:pt x="17" y="67"/>
                    <a:pt x="16" y="69"/>
                    <a:pt x="15" y="70"/>
                  </a:cubicBezTo>
                  <a:cubicBezTo>
                    <a:pt x="14" y="72"/>
                    <a:pt x="13" y="73"/>
                    <a:pt x="12" y="75"/>
                  </a:cubicBezTo>
                  <a:cubicBezTo>
                    <a:pt x="11" y="76"/>
                    <a:pt x="10" y="78"/>
                    <a:pt x="9" y="80"/>
                  </a:cubicBezTo>
                  <a:cubicBezTo>
                    <a:pt x="8" y="82"/>
                    <a:pt x="7" y="83"/>
                    <a:pt x="7" y="85"/>
                  </a:cubicBezTo>
                  <a:cubicBezTo>
                    <a:pt x="6" y="86"/>
                    <a:pt x="5" y="88"/>
                    <a:pt x="4" y="90"/>
                  </a:cubicBezTo>
                  <a:cubicBezTo>
                    <a:pt x="4" y="92"/>
                    <a:pt x="3" y="93"/>
                    <a:pt x="3" y="95"/>
                  </a:cubicBezTo>
                  <a:cubicBezTo>
                    <a:pt x="2" y="97"/>
                    <a:pt x="2" y="98"/>
                    <a:pt x="2" y="100"/>
                  </a:cubicBezTo>
                  <a:cubicBezTo>
                    <a:pt x="1" y="102"/>
                    <a:pt x="1" y="103"/>
                    <a:pt x="1" y="105"/>
                  </a:cubicBezTo>
                  <a:cubicBezTo>
                    <a:pt x="1" y="107"/>
                    <a:pt x="0" y="108"/>
                    <a:pt x="0" y="110"/>
                  </a:cubicBezTo>
                  <a:cubicBezTo>
                    <a:pt x="0" y="112"/>
                    <a:pt x="0" y="113"/>
                    <a:pt x="0" y="115"/>
                  </a:cubicBezTo>
                  <a:cubicBezTo>
                    <a:pt x="0" y="117"/>
                    <a:pt x="0" y="118"/>
                    <a:pt x="1" y="120"/>
                  </a:cubicBezTo>
                  <a:cubicBezTo>
                    <a:pt x="2" y="133"/>
                    <a:pt x="7" y="145"/>
                    <a:pt x="17" y="157"/>
                  </a:cubicBezTo>
                  <a:cubicBezTo>
                    <a:pt x="23" y="164"/>
                    <a:pt x="32" y="171"/>
                    <a:pt x="41" y="178"/>
                  </a:cubicBezTo>
                  <a:cubicBezTo>
                    <a:pt x="39" y="157"/>
                    <a:pt x="37" y="136"/>
                    <a:pt x="35" y="116"/>
                  </a:cubicBezTo>
                  <a:cubicBezTo>
                    <a:pt x="35" y="116"/>
                    <a:pt x="35" y="116"/>
                    <a:pt x="35" y="116"/>
                  </a:cubicBezTo>
                  <a:cubicBezTo>
                    <a:pt x="33" y="105"/>
                    <a:pt x="36" y="95"/>
                    <a:pt x="41" y="84"/>
                  </a:cubicBezTo>
                  <a:cubicBezTo>
                    <a:pt x="46" y="74"/>
                    <a:pt x="55" y="64"/>
                    <a:pt x="67" y="55"/>
                  </a:cubicBezTo>
                  <a:cubicBezTo>
                    <a:pt x="79" y="45"/>
                    <a:pt x="94" y="38"/>
                    <a:pt x="109" y="32"/>
                  </a:cubicBezTo>
                  <a:cubicBezTo>
                    <a:pt x="124" y="27"/>
                    <a:pt x="141" y="23"/>
                    <a:pt x="158" y="21"/>
                  </a:cubicBezTo>
                  <a:cubicBezTo>
                    <a:pt x="175" y="19"/>
                    <a:pt x="192" y="19"/>
                    <a:pt x="208" y="21"/>
                  </a:cubicBezTo>
                  <a:cubicBezTo>
                    <a:pt x="225" y="24"/>
                    <a:pt x="241" y="28"/>
                    <a:pt x="255" y="34"/>
                  </a:cubicBezTo>
                  <a:cubicBezTo>
                    <a:pt x="261" y="37"/>
                    <a:pt x="267" y="40"/>
                    <a:pt x="272" y="44"/>
                  </a:cubicBezTo>
                  <a:cubicBezTo>
                    <a:pt x="273" y="44"/>
                    <a:pt x="274" y="45"/>
                    <a:pt x="275" y="45"/>
                  </a:cubicBezTo>
                  <a:cubicBezTo>
                    <a:pt x="281" y="49"/>
                    <a:pt x="286" y="54"/>
                    <a:pt x="290" y="59"/>
                  </a:cubicBezTo>
                  <a:cubicBezTo>
                    <a:pt x="294" y="64"/>
                    <a:pt x="297" y="69"/>
                    <a:pt x="299" y="74"/>
                  </a:cubicBezTo>
                  <a:cubicBezTo>
                    <a:pt x="301" y="79"/>
                    <a:pt x="303" y="85"/>
                    <a:pt x="303" y="90"/>
                  </a:cubicBezTo>
                  <a:cubicBezTo>
                    <a:pt x="305" y="117"/>
                    <a:pt x="305" y="117"/>
                    <a:pt x="305" y="117"/>
                  </a:cubicBezTo>
                  <a:cubicBezTo>
                    <a:pt x="332" y="95"/>
                    <a:pt x="332" y="95"/>
                    <a:pt x="332" y="95"/>
                  </a:cubicBezTo>
                  <a:lnTo>
                    <a:pt x="330" y="6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55" name="Freeform 171"/>
            <p:cNvSpPr>
              <a:spLocks/>
            </p:cNvSpPr>
            <p:nvPr/>
          </p:nvSpPr>
          <p:spPr bwMode="auto">
            <a:xfrm>
              <a:off x="334" y="4521"/>
              <a:ext cx="495" cy="589"/>
            </a:xfrm>
            <a:custGeom>
              <a:avLst/>
              <a:gdLst/>
              <a:ahLst/>
              <a:cxnLst>
                <a:cxn ang="0">
                  <a:pos x="61" y="240"/>
                </a:cxn>
                <a:cxn ang="0">
                  <a:pos x="59" y="226"/>
                </a:cxn>
                <a:cxn ang="0">
                  <a:pos x="69" y="192"/>
                </a:cxn>
                <a:cxn ang="0">
                  <a:pos x="100" y="161"/>
                </a:cxn>
                <a:cxn ang="0">
                  <a:pos x="123" y="147"/>
                </a:cxn>
                <a:cxn ang="0">
                  <a:pos x="148" y="136"/>
                </a:cxn>
                <a:cxn ang="0">
                  <a:pos x="175" y="129"/>
                </a:cxn>
                <a:cxn ang="0">
                  <a:pos x="203" y="125"/>
                </a:cxn>
                <a:cxn ang="0">
                  <a:pos x="248" y="121"/>
                </a:cxn>
                <a:cxn ang="0">
                  <a:pos x="0" y="0"/>
                </a:cxn>
                <a:cxn ang="0">
                  <a:pos x="54" y="285"/>
                </a:cxn>
                <a:cxn ang="0">
                  <a:pos x="70" y="294"/>
                </a:cxn>
                <a:cxn ang="0">
                  <a:pos x="60" y="236"/>
                </a:cxn>
                <a:cxn ang="0">
                  <a:pos x="61" y="240"/>
                </a:cxn>
              </a:cxnLst>
              <a:rect l="0" t="0" r="r" b="b"/>
              <a:pathLst>
                <a:path w="248" h="294">
                  <a:moveTo>
                    <a:pt x="61" y="240"/>
                  </a:moveTo>
                  <a:cubicBezTo>
                    <a:pt x="59" y="236"/>
                    <a:pt x="59" y="231"/>
                    <a:pt x="59" y="226"/>
                  </a:cubicBezTo>
                  <a:cubicBezTo>
                    <a:pt x="59" y="215"/>
                    <a:pt x="62" y="203"/>
                    <a:pt x="69" y="192"/>
                  </a:cubicBezTo>
                  <a:cubicBezTo>
                    <a:pt x="76" y="181"/>
                    <a:pt x="86" y="171"/>
                    <a:pt x="100" y="161"/>
                  </a:cubicBezTo>
                  <a:cubicBezTo>
                    <a:pt x="107" y="156"/>
                    <a:pt x="114" y="151"/>
                    <a:pt x="123" y="147"/>
                  </a:cubicBezTo>
                  <a:cubicBezTo>
                    <a:pt x="131" y="143"/>
                    <a:pt x="139" y="139"/>
                    <a:pt x="148" y="136"/>
                  </a:cubicBezTo>
                  <a:cubicBezTo>
                    <a:pt x="157" y="133"/>
                    <a:pt x="166" y="131"/>
                    <a:pt x="175" y="129"/>
                  </a:cubicBezTo>
                  <a:cubicBezTo>
                    <a:pt x="185" y="127"/>
                    <a:pt x="194" y="126"/>
                    <a:pt x="203" y="125"/>
                  </a:cubicBezTo>
                  <a:cubicBezTo>
                    <a:pt x="248" y="121"/>
                    <a:pt x="248" y="121"/>
                    <a:pt x="248" y="1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4" y="285"/>
                    <a:pt x="54" y="285"/>
                    <a:pt x="54" y="285"/>
                  </a:cubicBezTo>
                  <a:cubicBezTo>
                    <a:pt x="70" y="294"/>
                    <a:pt x="70" y="294"/>
                    <a:pt x="70" y="294"/>
                  </a:cubicBezTo>
                  <a:cubicBezTo>
                    <a:pt x="67" y="275"/>
                    <a:pt x="63" y="255"/>
                    <a:pt x="60" y="236"/>
                  </a:cubicBezTo>
                  <a:cubicBezTo>
                    <a:pt x="60" y="238"/>
                    <a:pt x="60" y="239"/>
                    <a:pt x="61" y="24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56" name="Freeform 172"/>
            <p:cNvSpPr>
              <a:spLocks/>
            </p:cNvSpPr>
            <p:nvPr/>
          </p:nvSpPr>
          <p:spPr bwMode="auto">
            <a:xfrm>
              <a:off x="998" y="4848"/>
              <a:ext cx="606" cy="8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" y="581"/>
                </a:cxn>
                <a:cxn ang="0">
                  <a:pos x="606" y="849"/>
                </a:cxn>
                <a:cxn ang="0">
                  <a:pos x="534" y="262"/>
                </a:cxn>
                <a:cxn ang="0">
                  <a:pos x="0" y="0"/>
                </a:cxn>
              </a:cxnLst>
              <a:rect l="0" t="0" r="r" b="b"/>
              <a:pathLst>
                <a:path w="606" h="849">
                  <a:moveTo>
                    <a:pt x="0" y="0"/>
                  </a:moveTo>
                  <a:lnTo>
                    <a:pt x="88" y="581"/>
                  </a:lnTo>
                  <a:lnTo>
                    <a:pt x="606" y="849"/>
                  </a:lnTo>
                  <a:lnTo>
                    <a:pt x="534" y="26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57" name="Freeform 173"/>
            <p:cNvSpPr>
              <a:spLocks/>
            </p:cNvSpPr>
            <p:nvPr/>
          </p:nvSpPr>
          <p:spPr bwMode="auto">
            <a:xfrm>
              <a:off x="1534" y="4820"/>
              <a:ext cx="372" cy="876"/>
            </a:xfrm>
            <a:custGeom>
              <a:avLst/>
              <a:gdLst/>
              <a:ahLst/>
              <a:cxnLst>
                <a:cxn ang="0">
                  <a:pos x="372" y="62"/>
                </a:cxn>
                <a:cxn ang="0">
                  <a:pos x="366" y="0"/>
                </a:cxn>
                <a:cxn ang="0">
                  <a:pos x="0" y="290"/>
                </a:cxn>
                <a:cxn ang="0">
                  <a:pos x="72" y="877"/>
                </a:cxn>
                <a:cxn ang="0">
                  <a:pos x="116" y="841"/>
                </a:cxn>
                <a:cxn ang="0">
                  <a:pos x="52" y="316"/>
                </a:cxn>
                <a:cxn ang="0">
                  <a:pos x="372" y="62"/>
                </a:cxn>
              </a:cxnLst>
              <a:rect l="0" t="0" r="r" b="b"/>
              <a:pathLst>
                <a:path w="372" h="877">
                  <a:moveTo>
                    <a:pt x="372" y="62"/>
                  </a:moveTo>
                  <a:lnTo>
                    <a:pt x="366" y="0"/>
                  </a:lnTo>
                  <a:lnTo>
                    <a:pt x="0" y="290"/>
                  </a:lnTo>
                  <a:lnTo>
                    <a:pt x="72" y="877"/>
                  </a:lnTo>
                  <a:lnTo>
                    <a:pt x="116" y="841"/>
                  </a:lnTo>
                  <a:lnTo>
                    <a:pt x="52" y="316"/>
                  </a:lnTo>
                  <a:lnTo>
                    <a:pt x="372" y="6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58" name="Freeform 174"/>
            <p:cNvSpPr>
              <a:spLocks/>
            </p:cNvSpPr>
            <p:nvPr/>
          </p:nvSpPr>
          <p:spPr bwMode="auto">
            <a:xfrm>
              <a:off x="334" y="3758"/>
              <a:ext cx="2251" cy="1362"/>
            </a:xfrm>
            <a:custGeom>
              <a:avLst/>
              <a:gdLst/>
              <a:ahLst/>
              <a:cxnLst>
                <a:cxn ang="0">
                  <a:pos x="100" y="541"/>
                </a:cxn>
                <a:cxn ang="0">
                  <a:pos x="64" y="630"/>
                </a:cxn>
                <a:cxn ang="0">
                  <a:pos x="73" y="643"/>
                </a:cxn>
                <a:cxn ang="0">
                  <a:pos x="90" y="658"/>
                </a:cxn>
                <a:cxn ang="0">
                  <a:pos x="121" y="672"/>
                </a:cxn>
                <a:cxn ang="0">
                  <a:pos x="172" y="679"/>
                </a:cxn>
                <a:cxn ang="0">
                  <a:pos x="199" y="678"/>
                </a:cxn>
                <a:cxn ang="0">
                  <a:pos x="239" y="670"/>
                </a:cxn>
                <a:cxn ang="0">
                  <a:pos x="264" y="660"/>
                </a:cxn>
                <a:cxn ang="0">
                  <a:pos x="323" y="615"/>
                </a:cxn>
                <a:cxn ang="0">
                  <a:pos x="335" y="588"/>
                </a:cxn>
                <a:cxn ang="0">
                  <a:pos x="599" y="674"/>
                </a:cxn>
                <a:cxn ang="0">
                  <a:pos x="709" y="518"/>
                </a:cxn>
                <a:cxn ang="0">
                  <a:pos x="631" y="442"/>
                </a:cxn>
                <a:cxn ang="0">
                  <a:pos x="633" y="418"/>
                </a:cxn>
                <a:cxn ang="0">
                  <a:pos x="642" y="398"/>
                </a:cxn>
                <a:cxn ang="0">
                  <a:pos x="661" y="375"/>
                </a:cxn>
                <a:cxn ang="0">
                  <a:pos x="677" y="362"/>
                </a:cxn>
                <a:cxn ang="0">
                  <a:pos x="694" y="352"/>
                </a:cxn>
                <a:cxn ang="0">
                  <a:pos x="733" y="335"/>
                </a:cxn>
                <a:cxn ang="0">
                  <a:pos x="822" y="323"/>
                </a:cxn>
                <a:cxn ang="0">
                  <a:pos x="851" y="325"/>
                </a:cxn>
                <a:cxn ang="0">
                  <a:pos x="919" y="347"/>
                </a:cxn>
                <a:cxn ang="0">
                  <a:pos x="955" y="379"/>
                </a:cxn>
                <a:cxn ang="0">
                  <a:pos x="896" y="159"/>
                </a:cxn>
                <a:cxn ang="0">
                  <a:pos x="953" y="133"/>
                </a:cxn>
                <a:cxn ang="0">
                  <a:pos x="973" y="126"/>
                </a:cxn>
                <a:cxn ang="0">
                  <a:pos x="980" y="123"/>
                </a:cxn>
                <a:cxn ang="0">
                  <a:pos x="986" y="119"/>
                </a:cxn>
                <a:cxn ang="0">
                  <a:pos x="996" y="113"/>
                </a:cxn>
                <a:cxn ang="0">
                  <a:pos x="1011" y="99"/>
                </a:cxn>
                <a:cxn ang="0">
                  <a:pos x="1021" y="85"/>
                </a:cxn>
                <a:cxn ang="0">
                  <a:pos x="1025" y="64"/>
                </a:cxn>
                <a:cxn ang="0">
                  <a:pos x="935" y="2"/>
                </a:cxn>
                <a:cxn ang="0">
                  <a:pos x="801" y="34"/>
                </a:cxn>
                <a:cxn ang="0">
                  <a:pos x="794" y="40"/>
                </a:cxn>
                <a:cxn ang="0">
                  <a:pos x="791" y="43"/>
                </a:cxn>
                <a:cxn ang="0">
                  <a:pos x="781" y="56"/>
                </a:cxn>
                <a:cxn ang="0">
                  <a:pos x="779" y="61"/>
                </a:cxn>
                <a:cxn ang="0">
                  <a:pos x="777" y="65"/>
                </a:cxn>
                <a:cxn ang="0">
                  <a:pos x="776" y="69"/>
                </a:cxn>
                <a:cxn ang="0">
                  <a:pos x="775" y="77"/>
                </a:cxn>
                <a:cxn ang="0">
                  <a:pos x="775" y="83"/>
                </a:cxn>
                <a:cxn ang="0">
                  <a:pos x="777" y="109"/>
                </a:cxn>
                <a:cxn ang="0">
                  <a:pos x="538" y="7"/>
                </a:cxn>
                <a:cxn ang="0">
                  <a:pos x="413" y="128"/>
                </a:cxn>
                <a:cxn ang="0">
                  <a:pos x="444" y="136"/>
                </a:cxn>
                <a:cxn ang="0">
                  <a:pos x="477" y="154"/>
                </a:cxn>
                <a:cxn ang="0">
                  <a:pos x="492" y="169"/>
                </a:cxn>
                <a:cxn ang="0">
                  <a:pos x="503" y="190"/>
                </a:cxn>
                <a:cxn ang="0">
                  <a:pos x="410" y="297"/>
                </a:cxn>
                <a:cxn ang="0">
                  <a:pos x="215" y="286"/>
                </a:cxn>
                <a:cxn ang="0">
                  <a:pos x="248" y="501"/>
                </a:cxn>
              </a:cxnLst>
              <a:rect l="0" t="0" r="r" b="b"/>
              <a:pathLst>
                <a:path w="1125" h="679">
                  <a:moveTo>
                    <a:pt x="203" y="505"/>
                  </a:moveTo>
                  <a:cubicBezTo>
                    <a:pt x="194" y="506"/>
                    <a:pt x="185" y="507"/>
                    <a:pt x="175" y="509"/>
                  </a:cubicBezTo>
                  <a:cubicBezTo>
                    <a:pt x="166" y="511"/>
                    <a:pt x="157" y="513"/>
                    <a:pt x="148" y="516"/>
                  </a:cubicBezTo>
                  <a:cubicBezTo>
                    <a:pt x="139" y="519"/>
                    <a:pt x="131" y="523"/>
                    <a:pt x="123" y="527"/>
                  </a:cubicBezTo>
                  <a:cubicBezTo>
                    <a:pt x="114" y="531"/>
                    <a:pt x="107" y="536"/>
                    <a:pt x="100" y="541"/>
                  </a:cubicBezTo>
                  <a:cubicBezTo>
                    <a:pt x="86" y="551"/>
                    <a:pt x="76" y="561"/>
                    <a:pt x="69" y="572"/>
                  </a:cubicBezTo>
                  <a:cubicBezTo>
                    <a:pt x="62" y="583"/>
                    <a:pt x="59" y="595"/>
                    <a:pt x="59" y="606"/>
                  </a:cubicBezTo>
                  <a:cubicBezTo>
                    <a:pt x="59" y="611"/>
                    <a:pt x="59" y="616"/>
                    <a:pt x="61" y="620"/>
                  </a:cubicBezTo>
                  <a:cubicBezTo>
                    <a:pt x="61" y="621"/>
                    <a:pt x="61" y="622"/>
                    <a:pt x="61" y="622"/>
                  </a:cubicBezTo>
                  <a:cubicBezTo>
                    <a:pt x="62" y="625"/>
                    <a:pt x="63" y="627"/>
                    <a:pt x="64" y="630"/>
                  </a:cubicBezTo>
                  <a:cubicBezTo>
                    <a:pt x="64" y="630"/>
                    <a:pt x="65" y="631"/>
                    <a:pt x="65" y="631"/>
                  </a:cubicBezTo>
                  <a:cubicBezTo>
                    <a:pt x="66" y="633"/>
                    <a:pt x="67" y="635"/>
                    <a:pt x="68" y="637"/>
                  </a:cubicBezTo>
                  <a:cubicBezTo>
                    <a:pt x="68" y="637"/>
                    <a:pt x="68" y="637"/>
                    <a:pt x="69" y="637"/>
                  </a:cubicBezTo>
                  <a:cubicBezTo>
                    <a:pt x="69" y="638"/>
                    <a:pt x="69" y="638"/>
                    <a:pt x="70" y="639"/>
                  </a:cubicBezTo>
                  <a:cubicBezTo>
                    <a:pt x="71" y="640"/>
                    <a:pt x="72" y="642"/>
                    <a:pt x="73" y="643"/>
                  </a:cubicBezTo>
                  <a:cubicBezTo>
                    <a:pt x="74" y="644"/>
                    <a:pt x="75" y="645"/>
                    <a:pt x="76" y="646"/>
                  </a:cubicBezTo>
                  <a:cubicBezTo>
                    <a:pt x="77" y="647"/>
                    <a:pt x="78" y="648"/>
                    <a:pt x="80" y="650"/>
                  </a:cubicBezTo>
                  <a:cubicBezTo>
                    <a:pt x="81" y="650"/>
                    <a:pt x="81" y="651"/>
                    <a:pt x="82" y="652"/>
                  </a:cubicBezTo>
                  <a:cubicBezTo>
                    <a:pt x="84" y="653"/>
                    <a:pt x="86" y="655"/>
                    <a:pt x="88" y="656"/>
                  </a:cubicBezTo>
                  <a:cubicBezTo>
                    <a:pt x="89" y="657"/>
                    <a:pt x="89" y="657"/>
                    <a:pt x="90" y="658"/>
                  </a:cubicBezTo>
                  <a:cubicBezTo>
                    <a:pt x="93" y="660"/>
                    <a:pt x="96" y="661"/>
                    <a:pt x="99" y="663"/>
                  </a:cubicBezTo>
                  <a:cubicBezTo>
                    <a:pt x="103" y="665"/>
                    <a:pt x="106" y="666"/>
                    <a:pt x="110" y="668"/>
                  </a:cubicBezTo>
                  <a:cubicBezTo>
                    <a:pt x="110" y="668"/>
                    <a:pt x="110" y="668"/>
                    <a:pt x="110" y="668"/>
                  </a:cubicBezTo>
                  <a:cubicBezTo>
                    <a:pt x="114" y="669"/>
                    <a:pt x="117" y="671"/>
                    <a:pt x="121" y="672"/>
                  </a:cubicBezTo>
                  <a:cubicBezTo>
                    <a:pt x="121" y="672"/>
                    <a:pt x="121" y="672"/>
                    <a:pt x="121" y="672"/>
                  </a:cubicBezTo>
                  <a:cubicBezTo>
                    <a:pt x="129" y="674"/>
                    <a:pt x="137" y="676"/>
                    <a:pt x="146" y="677"/>
                  </a:cubicBezTo>
                  <a:cubicBezTo>
                    <a:pt x="150" y="678"/>
                    <a:pt x="154" y="678"/>
                    <a:pt x="159" y="679"/>
                  </a:cubicBezTo>
                  <a:cubicBezTo>
                    <a:pt x="159" y="679"/>
                    <a:pt x="159" y="679"/>
                    <a:pt x="159" y="679"/>
                  </a:cubicBezTo>
                  <a:cubicBezTo>
                    <a:pt x="163" y="679"/>
                    <a:pt x="167" y="679"/>
                    <a:pt x="172" y="679"/>
                  </a:cubicBezTo>
                  <a:cubicBezTo>
                    <a:pt x="172" y="679"/>
                    <a:pt x="172" y="679"/>
                    <a:pt x="172" y="679"/>
                  </a:cubicBezTo>
                  <a:cubicBezTo>
                    <a:pt x="176" y="679"/>
                    <a:pt x="181" y="679"/>
                    <a:pt x="185" y="679"/>
                  </a:cubicBezTo>
                  <a:cubicBezTo>
                    <a:pt x="185" y="679"/>
                    <a:pt x="185" y="679"/>
                    <a:pt x="185" y="679"/>
                  </a:cubicBezTo>
                  <a:cubicBezTo>
                    <a:pt x="190" y="679"/>
                    <a:pt x="194" y="678"/>
                    <a:pt x="199" y="678"/>
                  </a:cubicBezTo>
                  <a:cubicBezTo>
                    <a:pt x="199" y="678"/>
                    <a:pt x="199" y="678"/>
                    <a:pt x="199" y="678"/>
                  </a:cubicBezTo>
                  <a:cubicBezTo>
                    <a:pt x="199" y="678"/>
                    <a:pt x="199" y="678"/>
                    <a:pt x="199" y="678"/>
                  </a:cubicBezTo>
                  <a:cubicBezTo>
                    <a:pt x="203" y="677"/>
                    <a:pt x="208" y="677"/>
                    <a:pt x="212" y="676"/>
                  </a:cubicBezTo>
                  <a:cubicBezTo>
                    <a:pt x="212" y="676"/>
                    <a:pt x="212" y="676"/>
                    <a:pt x="213" y="676"/>
                  </a:cubicBezTo>
                  <a:cubicBezTo>
                    <a:pt x="217" y="675"/>
                    <a:pt x="221" y="674"/>
                    <a:pt x="226" y="673"/>
                  </a:cubicBezTo>
                  <a:cubicBezTo>
                    <a:pt x="226" y="673"/>
                    <a:pt x="226" y="673"/>
                    <a:pt x="226" y="673"/>
                  </a:cubicBezTo>
                  <a:cubicBezTo>
                    <a:pt x="230" y="672"/>
                    <a:pt x="234" y="671"/>
                    <a:pt x="239" y="670"/>
                  </a:cubicBezTo>
                  <a:cubicBezTo>
                    <a:pt x="239" y="669"/>
                    <a:pt x="239" y="669"/>
                    <a:pt x="239" y="669"/>
                  </a:cubicBezTo>
                  <a:cubicBezTo>
                    <a:pt x="243" y="668"/>
                    <a:pt x="248" y="667"/>
                    <a:pt x="252" y="665"/>
                  </a:cubicBezTo>
                  <a:cubicBezTo>
                    <a:pt x="252" y="665"/>
                    <a:pt x="252" y="665"/>
                    <a:pt x="252" y="665"/>
                  </a:cubicBezTo>
                  <a:cubicBezTo>
                    <a:pt x="252" y="665"/>
                    <a:pt x="252" y="665"/>
                    <a:pt x="252" y="665"/>
                  </a:cubicBezTo>
                  <a:cubicBezTo>
                    <a:pt x="256" y="664"/>
                    <a:pt x="260" y="662"/>
                    <a:pt x="264" y="660"/>
                  </a:cubicBezTo>
                  <a:cubicBezTo>
                    <a:pt x="264" y="660"/>
                    <a:pt x="264" y="660"/>
                    <a:pt x="264" y="660"/>
                  </a:cubicBezTo>
                  <a:cubicBezTo>
                    <a:pt x="267" y="659"/>
                    <a:pt x="270" y="657"/>
                    <a:pt x="273" y="656"/>
                  </a:cubicBezTo>
                  <a:cubicBezTo>
                    <a:pt x="282" y="651"/>
                    <a:pt x="290" y="646"/>
                    <a:pt x="298" y="641"/>
                  </a:cubicBezTo>
                  <a:cubicBezTo>
                    <a:pt x="305" y="635"/>
                    <a:pt x="311" y="630"/>
                    <a:pt x="316" y="624"/>
                  </a:cubicBezTo>
                  <a:cubicBezTo>
                    <a:pt x="319" y="621"/>
                    <a:pt x="321" y="618"/>
                    <a:pt x="323" y="615"/>
                  </a:cubicBezTo>
                  <a:cubicBezTo>
                    <a:pt x="323" y="615"/>
                    <a:pt x="323" y="615"/>
                    <a:pt x="323" y="615"/>
                  </a:cubicBezTo>
                  <a:cubicBezTo>
                    <a:pt x="325" y="612"/>
                    <a:pt x="327" y="609"/>
                    <a:pt x="328" y="606"/>
                  </a:cubicBezTo>
                  <a:cubicBezTo>
                    <a:pt x="331" y="600"/>
                    <a:pt x="334" y="594"/>
                    <a:pt x="335" y="588"/>
                  </a:cubicBezTo>
                  <a:cubicBezTo>
                    <a:pt x="335" y="588"/>
                    <a:pt x="335" y="588"/>
                    <a:pt x="335" y="588"/>
                  </a:cubicBezTo>
                  <a:cubicBezTo>
                    <a:pt x="335" y="588"/>
                    <a:pt x="335" y="588"/>
                    <a:pt x="335" y="588"/>
                  </a:cubicBezTo>
                  <a:cubicBezTo>
                    <a:pt x="335" y="585"/>
                    <a:pt x="336" y="582"/>
                    <a:pt x="336" y="579"/>
                  </a:cubicBezTo>
                  <a:cubicBezTo>
                    <a:pt x="336" y="579"/>
                    <a:pt x="336" y="579"/>
                    <a:pt x="336" y="579"/>
                  </a:cubicBezTo>
                  <a:cubicBezTo>
                    <a:pt x="336" y="576"/>
                    <a:pt x="336" y="573"/>
                    <a:pt x="335" y="570"/>
                  </a:cubicBezTo>
                  <a:cubicBezTo>
                    <a:pt x="332" y="543"/>
                    <a:pt x="332" y="543"/>
                    <a:pt x="332" y="543"/>
                  </a:cubicBezTo>
                  <a:cubicBezTo>
                    <a:pt x="599" y="674"/>
                    <a:pt x="599" y="674"/>
                    <a:pt x="599" y="674"/>
                  </a:cubicBezTo>
                  <a:cubicBezTo>
                    <a:pt x="782" y="529"/>
                    <a:pt x="782" y="529"/>
                    <a:pt x="782" y="529"/>
                  </a:cubicBezTo>
                  <a:cubicBezTo>
                    <a:pt x="773" y="529"/>
                    <a:pt x="765" y="529"/>
                    <a:pt x="757" y="528"/>
                  </a:cubicBezTo>
                  <a:cubicBezTo>
                    <a:pt x="748" y="527"/>
                    <a:pt x="740" y="526"/>
                    <a:pt x="732" y="524"/>
                  </a:cubicBezTo>
                  <a:cubicBezTo>
                    <a:pt x="728" y="523"/>
                    <a:pt x="723" y="522"/>
                    <a:pt x="719" y="521"/>
                  </a:cubicBezTo>
                  <a:cubicBezTo>
                    <a:pt x="716" y="520"/>
                    <a:pt x="712" y="519"/>
                    <a:pt x="709" y="518"/>
                  </a:cubicBezTo>
                  <a:cubicBezTo>
                    <a:pt x="702" y="516"/>
                    <a:pt x="695" y="513"/>
                    <a:pt x="688" y="510"/>
                  </a:cubicBezTo>
                  <a:cubicBezTo>
                    <a:pt x="682" y="507"/>
                    <a:pt x="677" y="504"/>
                    <a:pt x="671" y="501"/>
                  </a:cubicBezTo>
                  <a:cubicBezTo>
                    <a:pt x="662" y="494"/>
                    <a:pt x="653" y="487"/>
                    <a:pt x="647" y="480"/>
                  </a:cubicBezTo>
                  <a:cubicBezTo>
                    <a:pt x="637" y="468"/>
                    <a:pt x="632" y="456"/>
                    <a:pt x="631" y="443"/>
                  </a:cubicBezTo>
                  <a:cubicBezTo>
                    <a:pt x="631" y="443"/>
                    <a:pt x="631" y="442"/>
                    <a:pt x="631" y="442"/>
                  </a:cubicBezTo>
                  <a:cubicBezTo>
                    <a:pt x="630" y="441"/>
                    <a:pt x="630" y="439"/>
                    <a:pt x="630" y="438"/>
                  </a:cubicBezTo>
                  <a:cubicBezTo>
                    <a:pt x="630" y="436"/>
                    <a:pt x="630" y="435"/>
                    <a:pt x="630" y="433"/>
                  </a:cubicBezTo>
                  <a:cubicBezTo>
                    <a:pt x="630" y="431"/>
                    <a:pt x="631" y="430"/>
                    <a:pt x="631" y="428"/>
                  </a:cubicBezTo>
                  <a:cubicBezTo>
                    <a:pt x="631" y="426"/>
                    <a:pt x="631" y="425"/>
                    <a:pt x="632" y="423"/>
                  </a:cubicBezTo>
                  <a:cubicBezTo>
                    <a:pt x="632" y="421"/>
                    <a:pt x="632" y="420"/>
                    <a:pt x="633" y="418"/>
                  </a:cubicBezTo>
                  <a:cubicBezTo>
                    <a:pt x="633" y="416"/>
                    <a:pt x="634" y="415"/>
                    <a:pt x="634" y="413"/>
                  </a:cubicBezTo>
                  <a:cubicBezTo>
                    <a:pt x="635" y="411"/>
                    <a:pt x="636" y="409"/>
                    <a:pt x="637" y="408"/>
                  </a:cubicBezTo>
                  <a:cubicBezTo>
                    <a:pt x="637" y="406"/>
                    <a:pt x="638" y="405"/>
                    <a:pt x="639" y="403"/>
                  </a:cubicBezTo>
                  <a:cubicBezTo>
                    <a:pt x="639" y="403"/>
                    <a:pt x="639" y="403"/>
                    <a:pt x="639" y="403"/>
                  </a:cubicBezTo>
                  <a:cubicBezTo>
                    <a:pt x="640" y="401"/>
                    <a:pt x="641" y="399"/>
                    <a:pt x="642" y="398"/>
                  </a:cubicBezTo>
                  <a:cubicBezTo>
                    <a:pt x="643" y="396"/>
                    <a:pt x="644" y="395"/>
                    <a:pt x="645" y="393"/>
                  </a:cubicBezTo>
                  <a:cubicBezTo>
                    <a:pt x="646" y="392"/>
                    <a:pt x="647" y="390"/>
                    <a:pt x="649" y="388"/>
                  </a:cubicBezTo>
                  <a:cubicBezTo>
                    <a:pt x="650" y="387"/>
                    <a:pt x="651" y="385"/>
                    <a:pt x="652" y="384"/>
                  </a:cubicBezTo>
                  <a:cubicBezTo>
                    <a:pt x="654" y="382"/>
                    <a:pt x="655" y="381"/>
                    <a:pt x="657" y="379"/>
                  </a:cubicBezTo>
                  <a:cubicBezTo>
                    <a:pt x="658" y="378"/>
                    <a:pt x="660" y="376"/>
                    <a:pt x="661" y="375"/>
                  </a:cubicBezTo>
                  <a:cubicBezTo>
                    <a:pt x="664" y="372"/>
                    <a:pt x="668" y="369"/>
                    <a:pt x="672" y="366"/>
                  </a:cubicBezTo>
                  <a:cubicBezTo>
                    <a:pt x="672" y="366"/>
                    <a:pt x="673" y="365"/>
                    <a:pt x="674" y="365"/>
                  </a:cubicBezTo>
                  <a:cubicBezTo>
                    <a:pt x="674" y="365"/>
                    <a:pt x="674" y="364"/>
                    <a:pt x="674" y="364"/>
                  </a:cubicBezTo>
                  <a:cubicBezTo>
                    <a:pt x="674" y="364"/>
                    <a:pt x="675" y="364"/>
                    <a:pt x="675" y="364"/>
                  </a:cubicBezTo>
                  <a:cubicBezTo>
                    <a:pt x="675" y="363"/>
                    <a:pt x="676" y="363"/>
                    <a:pt x="677" y="362"/>
                  </a:cubicBezTo>
                  <a:cubicBezTo>
                    <a:pt x="678" y="362"/>
                    <a:pt x="678" y="361"/>
                    <a:pt x="679" y="361"/>
                  </a:cubicBezTo>
                  <a:cubicBezTo>
                    <a:pt x="680" y="360"/>
                    <a:pt x="681" y="360"/>
                    <a:pt x="682" y="359"/>
                  </a:cubicBezTo>
                  <a:cubicBezTo>
                    <a:pt x="682" y="359"/>
                    <a:pt x="682" y="359"/>
                    <a:pt x="682" y="359"/>
                  </a:cubicBezTo>
                  <a:cubicBezTo>
                    <a:pt x="685" y="357"/>
                    <a:pt x="689" y="354"/>
                    <a:pt x="693" y="352"/>
                  </a:cubicBezTo>
                  <a:cubicBezTo>
                    <a:pt x="693" y="352"/>
                    <a:pt x="694" y="352"/>
                    <a:pt x="694" y="352"/>
                  </a:cubicBezTo>
                  <a:cubicBezTo>
                    <a:pt x="698" y="350"/>
                    <a:pt x="702" y="348"/>
                    <a:pt x="706" y="346"/>
                  </a:cubicBezTo>
                  <a:cubicBezTo>
                    <a:pt x="706" y="346"/>
                    <a:pt x="706" y="346"/>
                    <a:pt x="706" y="346"/>
                  </a:cubicBezTo>
                  <a:cubicBezTo>
                    <a:pt x="710" y="344"/>
                    <a:pt x="715" y="342"/>
                    <a:pt x="719" y="340"/>
                  </a:cubicBezTo>
                  <a:cubicBezTo>
                    <a:pt x="719" y="340"/>
                    <a:pt x="719" y="340"/>
                    <a:pt x="719" y="340"/>
                  </a:cubicBezTo>
                  <a:cubicBezTo>
                    <a:pt x="724" y="338"/>
                    <a:pt x="728" y="337"/>
                    <a:pt x="733" y="335"/>
                  </a:cubicBezTo>
                  <a:cubicBezTo>
                    <a:pt x="733" y="335"/>
                    <a:pt x="733" y="335"/>
                    <a:pt x="733" y="335"/>
                  </a:cubicBezTo>
                  <a:cubicBezTo>
                    <a:pt x="733" y="335"/>
                    <a:pt x="733" y="335"/>
                    <a:pt x="733" y="335"/>
                  </a:cubicBezTo>
                  <a:cubicBezTo>
                    <a:pt x="752" y="329"/>
                    <a:pt x="772" y="326"/>
                    <a:pt x="792" y="324"/>
                  </a:cubicBezTo>
                  <a:cubicBezTo>
                    <a:pt x="802" y="323"/>
                    <a:pt x="812" y="323"/>
                    <a:pt x="821" y="323"/>
                  </a:cubicBezTo>
                  <a:cubicBezTo>
                    <a:pt x="822" y="323"/>
                    <a:pt x="822" y="323"/>
                    <a:pt x="822" y="323"/>
                  </a:cubicBezTo>
                  <a:cubicBezTo>
                    <a:pt x="827" y="323"/>
                    <a:pt x="831" y="323"/>
                    <a:pt x="836" y="324"/>
                  </a:cubicBezTo>
                  <a:cubicBezTo>
                    <a:pt x="836" y="324"/>
                    <a:pt x="836" y="324"/>
                    <a:pt x="837" y="324"/>
                  </a:cubicBezTo>
                  <a:cubicBezTo>
                    <a:pt x="841" y="324"/>
                    <a:pt x="846" y="325"/>
                    <a:pt x="851" y="325"/>
                  </a:cubicBezTo>
                  <a:cubicBezTo>
                    <a:pt x="851" y="325"/>
                    <a:pt x="851" y="325"/>
                    <a:pt x="851" y="325"/>
                  </a:cubicBezTo>
                  <a:cubicBezTo>
                    <a:pt x="851" y="325"/>
                    <a:pt x="851" y="325"/>
                    <a:pt x="851" y="325"/>
                  </a:cubicBezTo>
                  <a:cubicBezTo>
                    <a:pt x="861" y="327"/>
                    <a:pt x="870" y="328"/>
                    <a:pt x="879" y="331"/>
                  </a:cubicBezTo>
                  <a:cubicBezTo>
                    <a:pt x="879" y="331"/>
                    <a:pt x="879" y="331"/>
                    <a:pt x="879" y="331"/>
                  </a:cubicBezTo>
                  <a:cubicBezTo>
                    <a:pt x="886" y="333"/>
                    <a:pt x="893" y="335"/>
                    <a:pt x="900" y="338"/>
                  </a:cubicBezTo>
                  <a:cubicBezTo>
                    <a:pt x="902" y="339"/>
                    <a:pt x="904" y="339"/>
                    <a:pt x="906" y="340"/>
                  </a:cubicBezTo>
                  <a:cubicBezTo>
                    <a:pt x="910" y="342"/>
                    <a:pt x="915" y="345"/>
                    <a:pt x="919" y="347"/>
                  </a:cubicBezTo>
                  <a:cubicBezTo>
                    <a:pt x="923" y="349"/>
                    <a:pt x="927" y="352"/>
                    <a:pt x="931" y="354"/>
                  </a:cubicBezTo>
                  <a:cubicBezTo>
                    <a:pt x="934" y="357"/>
                    <a:pt x="938" y="360"/>
                    <a:pt x="941" y="362"/>
                  </a:cubicBezTo>
                  <a:cubicBezTo>
                    <a:pt x="944" y="365"/>
                    <a:pt x="947" y="368"/>
                    <a:pt x="949" y="371"/>
                  </a:cubicBezTo>
                  <a:cubicBezTo>
                    <a:pt x="950" y="372"/>
                    <a:pt x="951" y="374"/>
                    <a:pt x="952" y="375"/>
                  </a:cubicBezTo>
                  <a:cubicBezTo>
                    <a:pt x="953" y="376"/>
                    <a:pt x="954" y="378"/>
                    <a:pt x="955" y="379"/>
                  </a:cubicBezTo>
                  <a:cubicBezTo>
                    <a:pt x="956" y="380"/>
                    <a:pt x="957" y="382"/>
                    <a:pt x="958" y="383"/>
                  </a:cubicBezTo>
                  <a:cubicBezTo>
                    <a:pt x="959" y="385"/>
                    <a:pt x="959" y="386"/>
                    <a:pt x="960" y="387"/>
                  </a:cubicBezTo>
                  <a:cubicBezTo>
                    <a:pt x="1125" y="257"/>
                    <a:pt x="1125" y="257"/>
                    <a:pt x="1125" y="257"/>
                  </a:cubicBezTo>
                  <a:cubicBezTo>
                    <a:pt x="945" y="180"/>
                    <a:pt x="945" y="180"/>
                    <a:pt x="945" y="180"/>
                  </a:cubicBezTo>
                  <a:cubicBezTo>
                    <a:pt x="896" y="159"/>
                    <a:pt x="896" y="159"/>
                    <a:pt x="896" y="159"/>
                  </a:cubicBezTo>
                  <a:cubicBezTo>
                    <a:pt x="864" y="146"/>
                    <a:pt x="864" y="146"/>
                    <a:pt x="864" y="146"/>
                  </a:cubicBezTo>
                  <a:cubicBezTo>
                    <a:pt x="905" y="143"/>
                    <a:pt x="905" y="143"/>
                    <a:pt x="905" y="143"/>
                  </a:cubicBezTo>
                  <a:cubicBezTo>
                    <a:pt x="911" y="142"/>
                    <a:pt x="916" y="141"/>
                    <a:pt x="922" y="141"/>
                  </a:cubicBezTo>
                  <a:cubicBezTo>
                    <a:pt x="927" y="140"/>
                    <a:pt x="932" y="139"/>
                    <a:pt x="938" y="138"/>
                  </a:cubicBezTo>
                  <a:cubicBezTo>
                    <a:pt x="943" y="136"/>
                    <a:pt x="948" y="135"/>
                    <a:pt x="953" y="133"/>
                  </a:cubicBezTo>
                  <a:cubicBezTo>
                    <a:pt x="958" y="132"/>
                    <a:pt x="963" y="130"/>
                    <a:pt x="968" y="128"/>
                  </a:cubicBezTo>
                  <a:cubicBezTo>
                    <a:pt x="968" y="128"/>
                    <a:pt x="969" y="128"/>
                    <a:pt x="969" y="128"/>
                  </a:cubicBezTo>
                  <a:cubicBezTo>
                    <a:pt x="969" y="128"/>
                    <a:pt x="970" y="127"/>
                    <a:pt x="970" y="127"/>
                  </a:cubicBezTo>
                  <a:cubicBezTo>
                    <a:pt x="971" y="127"/>
                    <a:pt x="971" y="127"/>
                    <a:pt x="972" y="127"/>
                  </a:cubicBezTo>
                  <a:cubicBezTo>
                    <a:pt x="972" y="126"/>
                    <a:pt x="973" y="126"/>
                    <a:pt x="973" y="126"/>
                  </a:cubicBezTo>
                  <a:cubicBezTo>
                    <a:pt x="974" y="125"/>
                    <a:pt x="974" y="125"/>
                    <a:pt x="975" y="125"/>
                  </a:cubicBezTo>
                  <a:cubicBezTo>
                    <a:pt x="975" y="125"/>
                    <a:pt x="975" y="125"/>
                    <a:pt x="976" y="125"/>
                  </a:cubicBezTo>
                  <a:cubicBezTo>
                    <a:pt x="976" y="124"/>
                    <a:pt x="977" y="124"/>
                    <a:pt x="977" y="124"/>
                  </a:cubicBezTo>
                  <a:cubicBezTo>
                    <a:pt x="978" y="124"/>
                    <a:pt x="978" y="123"/>
                    <a:pt x="979" y="123"/>
                  </a:cubicBezTo>
                  <a:cubicBezTo>
                    <a:pt x="979" y="123"/>
                    <a:pt x="979" y="123"/>
                    <a:pt x="980" y="123"/>
                  </a:cubicBezTo>
                  <a:cubicBezTo>
                    <a:pt x="980" y="122"/>
                    <a:pt x="981" y="122"/>
                    <a:pt x="981" y="122"/>
                  </a:cubicBezTo>
                  <a:cubicBezTo>
                    <a:pt x="981" y="122"/>
                    <a:pt x="982" y="122"/>
                    <a:pt x="982" y="121"/>
                  </a:cubicBezTo>
                  <a:cubicBezTo>
                    <a:pt x="983" y="121"/>
                    <a:pt x="983" y="121"/>
                    <a:pt x="984" y="120"/>
                  </a:cubicBezTo>
                  <a:cubicBezTo>
                    <a:pt x="984" y="120"/>
                    <a:pt x="984" y="120"/>
                    <a:pt x="985" y="120"/>
                  </a:cubicBezTo>
                  <a:cubicBezTo>
                    <a:pt x="985" y="120"/>
                    <a:pt x="986" y="119"/>
                    <a:pt x="986" y="119"/>
                  </a:cubicBezTo>
                  <a:cubicBezTo>
                    <a:pt x="987" y="119"/>
                    <a:pt x="987" y="118"/>
                    <a:pt x="988" y="118"/>
                  </a:cubicBezTo>
                  <a:cubicBezTo>
                    <a:pt x="988" y="118"/>
                    <a:pt x="989" y="117"/>
                    <a:pt x="990" y="117"/>
                  </a:cubicBezTo>
                  <a:cubicBezTo>
                    <a:pt x="991" y="116"/>
                    <a:pt x="991" y="116"/>
                    <a:pt x="992" y="115"/>
                  </a:cubicBezTo>
                  <a:cubicBezTo>
                    <a:pt x="993" y="115"/>
                    <a:pt x="993" y="115"/>
                    <a:pt x="994" y="114"/>
                  </a:cubicBezTo>
                  <a:cubicBezTo>
                    <a:pt x="995" y="114"/>
                    <a:pt x="995" y="113"/>
                    <a:pt x="996" y="113"/>
                  </a:cubicBezTo>
                  <a:cubicBezTo>
                    <a:pt x="996" y="112"/>
                    <a:pt x="997" y="112"/>
                    <a:pt x="998" y="111"/>
                  </a:cubicBezTo>
                  <a:cubicBezTo>
                    <a:pt x="999" y="111"/>
                    <a:pt x="1000" y="110"/>
                    <a:pt x="1001" y="109"/>
                  </a:cubicBezTo>
                  <a:cubicBezTo>
                    <a:pt x="1002" y="108"/>
                    <a:pt x="1004" y="106"/>
                    <a:pt x="1005" y="105"/>
                  </a:cubicBezTo>
                  <a:cubicBezTo>
                    <a:pt x="1005" y="105"/>
                    <a:pt x="1005" y="105"/>
                    <a:pt x="1005" y="105"/>
                  </a:cubicBezTo>
                  <a:cubicBezTo>
                    <a:pt x="1007" y="103"/>
                    <a:pt x="1010" y="101"/>
                    <a:pt x="1011" y="99"/>
                  </a:cubicBezTo>
                  <a:cubicBezTo>
                    <a:pt x="1012" y="99"/>
                    <a:pt x="1012" y="99"/>
                    <a:pt x="1012" y="98"/>
                  </a:cubicBezTo>
                  <a:cubicBezTo>
                    <a:pt x="1013" y="96"/>
                    <a:pt x="1015" y="94"/>
                    <a:pt x="1017" y="92"/>
                  </a:cubicBezTo>
                  <a:cubicBezTo>
                    <a:pt x="1017" y="92"/>
                    <a:pt x="1017" y="92"/>
                    <a:pt x="1017" y="92"/>
                  </a:cubicBezTo>
                  <a:cubicBezTo>
                    <a:pt x="1018" y="90"/>
                    <a:pt x="1019" y="87"/>
                    <a:pt x="1021" y="85"/>
                  </a:cubicBezTo>
                  <a:cubicBezTo>
                    <a:pt x="1021" y="85"/>
                    <a:pt x="1021" y="85"/>
                    <a:pt x="1021" y="85"/>
                  </a:cubicBezTo>
                  <a:cubicBezTo>
                    <a:pt x="1021" y="85"/>
                    <a:pt x="1021" y="85"/>
                    <a:pt x="1021" y="85"/>
                  </a:cubicBezTo>
                  <a:cubicBezTo>
                    <a:pt x="1023" y="80"/>
                    <a:pt x="1024" y="76"/>
                    <a:pt x="1025" y="71"/>
                  </a:cubicBezTo>
                  <a:cubicBezTo>
                    <a:pt x="1025" y="71"/>
                    <a:pt x="1025" y="71"/>
                    <a:pt x="1025" y="71"/>
                  </a:cubicBezTo>
                  <a:cubicBezTo>
                    <a:pt x="1025" y="69"/>
                    <a:pt x="1025" y="67"/>
                    <a:pt x="1025" y="64"/>
                  </a:cubicBezTo>
                  <a:cubicBezTo>
                    <a:pt x="1025" y="64"/>
                    <a:pt x="1025" y="64"/>
                    <a:pt x="1025" y="64"/>
                  </a:cubicBezTo>
                  <a:cubicBezTo>
                    <a:pt x="1025" y="62"/>
                    <a:pt x="1025" y="60"/>
                    <a:pt x="1025" y="58"/>
                  </a:cubicBezTo>
                  <a:cubicBezTo>
                    <a:pt x="1023" y="49"/>
                    <a:pt x="1018" y="40"/>
                    <a:pt x="1010" y="32"/>
                  </a:cubicBezTo>
                  <a:cubicBezTo>
                    <a:pt x="1006" y="28"/>
                    <a:pt x="1001" y="24"/>
                    <a:pt x="995" y="20"/>
                  </a:cubicBezTo>
                  <a:cubicBezTo>
                    <a:pt x="990" y="18"/>
                    <a:pt x="985" y="15"/>
                    <a:pt x="979" y="13"/>
                  </a:cubicBezTo>
                  <a:cubicBezTo>
                    <a:pt x="966" y="7"/>
                    <a:pt x="951" y="4"/>
                    <a:pt x="935" y="2"/>
                  </a:cubicBezTo>
                  <a:cubicBezTo>
                    <a:pt x="920" y="0"/>
                    <a:pt x="904" y="0"/>
                    <a:pt x="888" y="2"/>
                  </a:cubicBezTo>
                  <a:cubicBezTo>
                    <a:pt x="873" y="4"/>
                    <a:pt x="857" y="7"/>
                    <a:pt x="843" y="12"/>
                  </a:cubicBezTo>
                  <a:cubicBezTo>
                    <a:pt x="829" y="17"/>
                    <a:pt x="815" y="23"/>
                    <a:pt x="804" y="31"/>
                  </a:cubicBezTo>
                  <a:cubicBezTo>
                    <a:pt x="804" y="32"/>
                    <a:pt x="803" y="32"/>
                    <a:pt x="803" y="32"/>
                  </a:cubicBezTo>
                  <a:cubicBezTo>
                    <a:pt x="802" y="33"/>
                    <a:pt x="801" y="33"/>
                    <a:pt x="801" y="34"/>
                  </a:cubicBezTo>
                  <a:cubicBezTo>
                    <a:pt x="800" y="34"/>
                    <a:pt x="800" y="35"/>
                    <a:pt x="799" y="35"/>
                  </a:cubicBezTo>
                  <a:cubicBezTo>
                    <a:pt x="798" y="36"/>
                    <a:pt x="797" y="37"/>
                    <a:pt x="797" y="37"/>
                  </a:cubicBezTo>
                  <a:cubicBezTo>
                    <a:pt x="796" y="38"/>
                    <a:pt x="796" y="38"/>
                    <a:pt x="796" y="38"/>
                  </a:cubicBezTo>
                  <a:cubicBezTo>
                    <a:pt x="795" y="38"/>
                    <a:pt x="795" y="39"/>
                    <a:pt x="795" y="39"/>
                  </a:cubicBezTo>
                  <a:cubicBezTo>
                    <a:pt x="794" y="39"/>
                    <a:pt x="794" y="39"/>
                    <a:pt x="794" y="40"/>
                  </a:cubicBezTo>
                  <a:cubicBezTo>
                    <a:pt x="794" y="40"/>
                    <a:pt x="793" y="40"/>
                    <a:pt x="793" y="40"/>
                  </a:cubicBezTo>
                  <a:cubicBezTo>
                    <a:pt x="793" y="41"/>
                    <a:pt x="793" y="41"/>
                    <a:pt x="793" y="41"/>
                  </a:cubicBezTo>
                  <a:cubicBezTo>
                    <a:pt x="792" y="41"/>
                    <a:pt x="792" y="41"/>
                    <a:pt x="792" y="42"/>
                  </a:cubicBezTo>
                  <a:cubicBezTo>
                    <a:pt x="792" y="42"/>
                    <a:pt x="792" y="42"/>
                    <a:pt x="791" y="42"/>
                  </a:cubicBezTo>
                  <a:cubicBezTo>
                    <a:pt x="791" y="42"/>
                    <a:pt x="791" y="43"/>
                    <a:pt x="791" y="43"/>
                  </a:cubicBezTo>
                  <a:cubicBezTo>
                    <a:pt x="790" y="44"/>
                    <a:pt x="789" y="45"/>
                    <a:pt x="788" y="46"/>
                  </a:cubicBezTo>
                  <a:cubicBezTo>
                    <a:pt x="787" y="47"/>
                    <a:pt x="786" y="48"/>
                    <a:pt x="786" y="49"/>
                  </a:cubicBezTo>
                  <a:cubicBezTo>
                    <a:pt x="785" y="50"/>
                    <a:pt x="784" y="51"/>
                    <a:pt x="783" y="52"/>
                  </a:cubicBezTo>
                  <a:cubicBezTo>
                    <a:pt x="783" y="53"/>
                    <a:pt x="782" y="54"/>
                    <a:pt x="781" y="55"/>
                  </a:cubicBezTo>
                  <a:cubicBezTo>
                    <a:pt x="781" y="56"/>
                    <a:pt x="781" y="56"/>
                    <a:pt x="781" y="56"/>
                  </a:cubicBezTo>
                  <a:cubicBezTo>
                    <a:pt x="781" y="57"/>
                    <a:pt x="781" y="57"/>
                    <a:pt x="780" y="57"/>
                  </a:cubicBezTo>
                  <a:cubicBezTo>
                    <a:pt x="780" y="57"/>
                    <a:pt x="780" y="58"/>
                    <a:pt x="780" y="58"/>
                  </a:cubicBezTo>
                  <a:cubicBezTo>
                    <a:pt x="780" y="58"/>
                    <a:pt x="780" y="58"/>
                    <a:pt x="780" y="59"/>
                  </a:cubicBezTo>
                  <a:cubicBezTo>
                    <a:pt x="779" y="59"/>
                    <a:pt x="779" y="59"/>
                    <a:pt x="779" y="60"/>
                  </a:cubicBezTo>
                  <a:cubicBezTo>
                    <a:pt x="779" y="60"/>
                    <a:pt x="779" y="60"/>
                    <a:pt x="779" y="61"/>
                  </a:cubicBezTo>
                  <a:cubicBezTo>
                    <a:pt x="779" y="61"/>
                    <a:pt x="778" y="61"/>
                    <a:pt x="778" y="61"/>
                  </a:cubicBezTo>
                  <a:cubicBezTo>
                    <a:pt x="778" y="62"/>
                    <a:pt x="778" y="62"/>
                    <a:pt x="778" y="62"/>
                  </a:cubicBezTo>
                  <a:cubicBezTo>
                    <a:pt x="778" y="63"/>
                    <a:pt x="778" y="63"/>
                    <a:pt x="778" y="63"/>
                  </a:cubicBezTo>
                  <a:cubicBezTo>
                    <a:pt x="777" y="64"/>
                    <a:pt x="777" y="64"/>
                    <a:pt x="777" y="64"/>
                  </a:cubicBezTo>
                  <a:cubicBezTo>
                    <a:pt x="777" y="65"/>
                    <a:pt x="777" y="65"/>
                    <a:pt x="777" y="65"/>
                  </a:cubicBezTo>
                  <a:cubicBezTo>
                    <a:pt x="777" y="66"/>
                    <a:pt x="777" y="66"/>
                    <a:pt x="777" y="66"/>
                  </a:cubicBezTo>
                  <a:cubicBezTo>
                    <a:pt x="777" y="66"/>
                    <a:pt x="777" y="67"/>
                    <a:pt x="776" y="67"/>
                  </a:cubicBezTo>
                  <a:cubicBezTo>
                    <a:pt x="776" y="67"/>
                    <a:pt x="776" y="67"/>
                    <a:pt x="776" y="67"/>
                  </a:cubicBezTo>
                  <a:cubicBezTo>
                    <a:pt x="776" y="67"/>
                    <a:pt x="776" y="68"/>
                    <a:pt x="776" y="68"/>
                  </a:cubicBezTo>
                  <a:cubicBezTo>
                    <a:pt x="776" y="68"/>
                    <a:pt x="776" y="68"/>
                    <a:pt x="776" y="69"/>
                  </a:cubicBezTo>
                  <a:cubicBezTo>
                    <a:pt x="776" y="69"/>
                    <a:pt x="776" y="69"/>
                    <a:pt x="776" y="70"/>
                  </a:cubicBezTo>
                  <a:cubicBezTo>
                    <a:pt x="776" y="70"/>
                    <a:pt x="775" y="71"/>
                    <a:pt x="775" y="72"/>
                  </a:cubicBezTo>
                  <a:cubicBezTo>
                    <a:pt x="775" y="72"/>
                    <a:pt x="775" y="73"/>
                    <a:pt x="775" y="73"/>
                  </a:cubicBezTo>
                  <a:cubicBezTo>
                    <a:pt x="775" y="74"/>
                    <a:pt x="775" y="75"/>
                    <a:pt x="775" y="75"/>
                  </a:cubicBezTo>
                  <a:cubicBezTo>
                    <a:pt x="775" y="76"/>
                    <a:pt x="775" y="77"/>
                    <a:pt x="775" y="77"/>
                  </a:cubicBezTo>
                  <a:cubicBezTo>
                    <a:pt x="775" y="78"/>
                    <a:pt x="775" y="78"/>
                    <a:pt x="775" y="78"/>
                  </a:cubicBezTo>
                  <a:cubicBezTo>
                    <a:pt x="775" y="78"/>
                    <a:pt x="775" y="79"/>
                    <a:pt x="775" y="79"/>
                  </a:cubicBezTo>
                  <a:cubicBezTo>
                    <a:pt x="775" y="79"/>
                    <a:pt x="775" y="80"/>
                    <a:pt x="775" y="80"/>
                  </a:cubicBezTo>
                  <a:cubicBezTo>
                    <a:pt x="775" y="80"/>
                    <a:pt x="775" y="81"/>
                    <a:pt x="775" y="81"/>
                  </a:cubicBezTo>
                  <a:cubicBezTo>
                    <a:pt x="775" y="82"/>
                    <a:pt x="775" y="83"/>
                    <a:pt x="775" y="83"/>
                  </a:cubicBezTo>
                  <a:cubicBezTo>
                    <a:pt x="775" y="84"/>
                    <a:pt x="775" y="84"/>
                    <a:pt x="775" y="85"/>
                  </a:cubicBezTo>
                  <a:cubicBezTo>
                    <a:pt x="775" y="85"/>
                    <a:pt x="775" y="86"/>
                    <a:pt x="775" y="86"/>
                  </a:cubicBezTo>
                  <a:cubicBezTo>
                    <a:pt x="776" y="87"/>
                    <a:pt x="776" y="87"/>
                    <a:pt x="776" y="88"/>
                  </a:cubicBezTo>
                  <a:cubicBezTo>
                    <a:pt x="782" y="111"/>
                    <a:pt x="782" y="111"/>
                    <a:pt x="782" y="111"/>
                  </a:cubicBezTo>
                  <a:cubicBezTo>
                    <a:pt x="777" y="109"/>
                    <a:pt x="777" y="109"/>
                    <a:pt x="777" y="109"/>
                  </a:cubicBezTo>
                  <a:cubicBezTo>
                    <a:pt x="755" y="100"/>
                    <a:pt x="755" y="100"/>
                    <a:pt x="755" y="100"/>
                  </a:cubicBezTo>
                  <a:cubicBezTo>
                    <a:pt x="750" y="97"/>
                    <a:pt x="750" y="97"/>
                    <a:pt x="750" y="97"/>
                  </a:cubicBezTo>
                  <a:cubicBezTo>
                    <a:pt x="747" y="96"/>
                    <a:pt x="747" y="96"/>
                    <a:pt x="747" y="96"/>
                  </a:cubicBezTo>
                  <a:cubicBezTo>
                    <a:pt x="561" y="17"/>
                    <a:pt x="561" y="17"/>
                    <a:pt x="561" y="17"/>
                  </a:cubicBezTo>
                  <a:cubicBezTo>
                    <a:pt x="538" y="7"/>
                    <a:pt x="538" y="7"/>
                    <a:pt x="538" y="7"/>
                  </a:cubicBezTo>
                  <a:cubicBezTo>
                    <a:pt x="368" y="124"/>
                    <a:pt x="368" y="124"/>
                    <a:pt x="368" y="124"/>
                  </a:cubicBezTo>
                  <a:cubicBezTo>
                    <a:pt x="376" y="124"/>
                    <a:pt x="384" y="125"/>
                    <a:pt x="391" y="125"/>
                  </a:cubicBezTo>
                  <a:cubicBezTo>
                    <a:pt x="391" y="125"/>
                    <a:pt x="391" y="125"/>
                    <a:pt x="391" y="125"/>
                  </a:cubicBezTo>
                  <a:cubicBezTo>
                    <a:pt x="391" y="125"/>
                    <a:pt x="391" y="125"/>
                    <a:pt x="391" y="125"/>
                  </a:cubicBezTo>
                  <a:cubicBezTo>
                    <a:pt x="398" y="126"/>
                    <a:pt x="406" y="127"/>
                    <a:pt x="413" y="128"/>
                  </a:cubicBezTo>
                  <a:cubicBezTo>
                    <a:pt x="413" y="128"/>
                    <a:pt x="413" y="128"/>
                    <a:pt x="413" y="128"/>
                  </a:cubicBezTo>
                  <a:cubicBezTo>
                    <a:pt x="413" y="128"/>
                    <a:pt x="413" y="128"/>
                    <a:pt x="413" y="128"/>
                  </a:cubicBezTo>
                  <a:cubicBezTo>
                    <a:pt x="420" y="129"/>
                    <a:pt x="427" y="131"/>
                    <a:pt x="434" y="133"/>
                  </a:cubicBezTo>
                  <a:cubicBezTo>
                    <a:pt x="437" y="134"/>
                    <a:pt x="440" y="135"/>
                    <a:pt x="444" y="136"/>
                  </a:cubicBezTo>
                  <a:cubicBezTo>
                    <a:pt x="444" y="136"/>
                    <a:pt x="444" y="136"/>
                    <a:pt x="444" y="136"/>
                  </a:cubicBezTo>
                  <a:cubicBezTo>
                    <a:pt x="447" y="138"/>
                    <a:pt x="450" y="139"/>
                    <a:pt x="453" y="140"/>
                  </a:cubicBezTo>
                  <a:cubicBezTo>
                    <a:pt x="457" y="142"/>
                    <a:pt x="461" y="144"/>
                    <a:pt x="464" y="146"/>
                  </a:cubicBezTo>
                  <a:cubicBezTo>
                    <a:pt x="465" y="146"/>
                    <a:pt x="466" y="147"/>
                    <a:pt x="467" y="147"/>
                  </a:cubicBezTo>
                  <a:cubicBezTo>
                    <a:pt x="470" y="149"/>
                    <a:pt x="472" y="150"/>
                    <a:pt x="474" y="152"/>
                  </a:cubicBezTo>
                  <a:cubicBezTo>
                    <a:pt x="475" y="153"/>
                    <a:pt x="476" y="154"/>
                    <a:pt x="477" y="154"/>
                  </a:cubicBezTo>
                  <a:cubicBezTo>
                    <a:pt x="479" y="156"/>
                    <a:pt x="481" y="157"/>
                    <a:pt x="483" y="159"/>
                  </a:cubicBezTo>
                  <a:cubicBezTo>
                    <a:pt x="484" y="160"/>
                    <a:pt x="485" y="161"/>
                    <a:pt x="486" y="162"/>
                  </a:cubicBezTo>
                  <a:cubicBezTo>
                    <a:pt x="487" y="163"/>
                    <a:pt x="488" y="164"/>
                    <a:pt x="490" y="166"/>
                  </a:cubicBezTo>
                  <a:cubicBezTo>
                    <a:pt x="490" y="166"/>
                    <a:pt x="490" y="166"/>
                    <a:pt x="490" y="166"/>
                  </a:cubicBezTo>
                  <a:cubicBezTo>
                    <a:pt x="491" y="167"/>
                    <a:pt x="492" y="168"/>
                    <a:pt x="492" y="169"/>
                  </a:cubicBezTo>
                  <a:cubicBezTo>
                    <a:pt x="493" y="171"/>
                    <a:pt x="495" y="172"/>
                    <a:pt x="496" y="173"/>
                  </a:cubicBezTo>
                  <a:cubicBezTo>
                    <a:pt x="496" y="175"/>
                    <a:pt x="497" y="176"/>
                    <a:pt x="498" y="177"/>
                  </a:cubicBezTo>
                  <a:cubicBezTo>
                    <a:pt x="498" y="179"/>
                    <a:pt x="499" y="180"/>
                    <a:pt x="500" y="181"/>
                  </a:cubicBezTo>
                  <a:cubicBezTo>
                    <a:pt x="500" y="183"/>
                    <a:pt x="501" y="184"/>
                    <a:pt x="501" y="185"/>
                  </a:cubicBezTo>
                  <a:cubicBezTo>
                    <a:pt x="502" y="187"/>
                    <a:pt x="502" y="188"/>
                    <a:pt x="503" y="190"/>
                  </a:cubicBezTo>
                  <a:cubicBezTo>
                    <a:pt x="503" y="191"/>
                    <a:pt x="503" y="192"/>
                    <a:pt x="504" y="194"/>
                  </a:cubicBezTo>
                  <a:cubicBezTo>
                    <a:pt x="504" y="196"/>
                    <a:pt x="505" y="197"/>
                    <a:pt x="505" y="199"/>
                  </a:cubicBezTo>
                  <a:cubicBezTo>
                    <a:pt x="506" y="211"/>
                    <a:pt x="503" y="224"/>
                    <a:pt x="496" y="236"/>
                  </a:cubicBezTo>
                  <a:cubicBezTo>
                    <a:pt x="489" y="248"/>
                    <a:pt x="478" y="260"/>
                    <a:pt x="462" y="271"/>
                  </a:cubicBezTo>
                  <a:cubicBezTo>
                    <a:pt x="447" y="282"/>
                    <a:pt x="429" y="291"/>
                    <a:pt x="410" y="297"/>
                  </a:cubicBezTo>
                  <a:cubicBezTo>
                    <a:pt x="405" y="299"/>
                    <a:pt x="399" y="301"/>
                    <a:pt x="394" y="303"/>
                  </a:cubicBezTo>
                  <a:cubicBezTo>
                    <a:pt x="379" y="307"/>
                    <a:pt x="364" y="310"/>
                    <a:pt x="349" y="311"/>
                  </a:cubicBezTo>
                  <a:cubicBezTo>
                    <a:pt x="328" y="314"/>
                    <a:pt x="307" y="313"/>
                    <a:pt x="287" y="311"/>
                  </a:cubicBezTo>
                  <a:cubicBezTo>
                    <a:pt x="267" y="308"/>
                    <a:pt x="248" y="303"/>
                    <a:pt x="232" y="296"/>
                  </a:cubicBezTo>
                  <a:cubicBezTo>
                    <a:pt x="226" y="293"/>
                    <a:pt x="220" y="290"/>
                    <a:pt x="215" y="286"/>
                  </a:cubicBezTo>
                  <a:cubicBezTo>
                    <a:pt x="210" y="283"/>
                    <a:pt x="206" y="279"/>
                    <a:pt x="202" y="275"/>
                  </a:cubicBezTo>
                  <a:cubicBezTo>
                    <a:pt x="198" y="272"/>
                    <a:pt x="195" y="268"/>
                    <a:pt x="192" y="263"/>
                  </a:cubicBezTo>
                  <a:cubicBezTo>
                    <a:pt x="190" y="259"/>
                    <a:pt x="188" y="255"/>
                    <a:pt x="186" y="251"/>
                  </a:cubicBezTo>
                  <a:cubicBezTo>
                    <a:pt x="0" y="380"/>
                    <a:pt x="0" y="380"/>
                    <a:pt x="0" y="380"/>
                  </a:cubicBezTo>
                  <a:cubicBezTo>
                    <a:pt x="248" y="501"/>
                    <a:pt x="248" y="501"/>
                    <a:pt x="248" y="501"/>
                  </a:cubicBezTo>
                  <a:lnTo>
                    <a:pt x="203" y="505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2559" name="Freeform 175"/>
            <p:cNvSpPr>
              <a:spLocks/>
            </p:cNvSpPr>
            <p:nvPr/>
          </p:nvSpPr>
          <p:spPr bwMode="auto">
            <a:xfrm>
              <a:off x="455" y="4848"/>
              <a:ext cx="641" cy="858"/>
            </a:xfrm>
            <a:custGeom>
              <a:avLst/>
              <a:gdLst/>
              <a:ahLst/>
              <a:cxnLst>
                <a:cxn ang="0">
                  <a:pos x="276" y="28"/>
                </a:cxn>
                <a:cxn ang="0">
                  <a:pos x="276" y="32"/>
                </a:cxn>
                <a:cxn ang="0">
                  <a:pos x="276" y="36"/>
                </a:cxn>
                <a:cxn ang="0">
                  <a:pos x="275" y="41"/>
                </a:cxn>
                <a:cxn ang="0">
                  <a:pos x="275" y="45"/>
                </a:cxn>
                <a:cxn ang="0">
                  <a:pos x="274" y="50"/>
                </a:cxn>
                <a:cxn ang="0">
                  <a:pos x="272" y="55"/>
                </a:cxn>
                <a:cxn ang="0">
                  <a:pos x="269" y="61"/>
                </a:cxn>
                <a:cxn ang="0">
                  <a:pos x="266" y="67"/>
                </a:cxn>
                <a:cxn ang="0">
                  <a:pos x="263" y="72"/>
                </a:cxn>
                <a:cxn ang="0">
                  <a:pos x="259" y="77"/>
                </a:cxn>
                <a:cxn ang="0">
                  <a:pos x="254" y="83"/>
                </a:cxn>
                <a:cxn ang="0">
                  <a:pos x="246" y="91"/>
                </a:cxn>
                <a:cxn ang="0">
                  <a:pos x="238" y="98"/>
                </a:cxn>
                <a:cxn ang="0">
                  <a:pos x="233" y="101"/>
                </a:cxn>
                <a:cxn ang="0">
                  <a:pos x="224" y="107"/>
                </a:cxn>
                <a:cxn ang="0">
                  <a:pos x="217" y="111"/>
                </a:cxn>
                <a:cxn ang="0">
                  <a:pos x="211" y="114"/>
                </a:cxn>
                <a:cxn ang="0">
                  <a:pos x="204" y="117"/>
                </a:cxn>
                <a:cxn ang="0">
                  <a:pos x="199" y="119"/>
                </a:cxn>
                <a:cxn ang="0">
                  <a:pos x="192" y="122"/>
                </a:cxn>
                <a:cxn ang="0">
                  <a:pos x="178" y="127"/>
                </a:cxn>
                <a:cxn ang="0">
                  <a:pos x="170" y="129"/>
                </a:cxn>
                <a:cxn ang="0">
                  <a:pos x="166" y="130"/>
                </a:cxn>
                <a:cxn ang="0">
                  <a:pos x="161" y="131"/>
                </a:cxn>
                <a:cxn ang="0">
                  <a:pos x="157" y="132"/>
                </a:cxn>
                <a:cxn ang="0">
                  <a:pos x="153" y="133"/>
                </a:cxn>
                <a:cxn ang="0">
                  <a:pos x="149" y="133"/>
                </a:cxn>
                <a:cxn ang="0">
                  <a:pos x="145" y="134"/>
                </a:cxn>
                <a:cxn ang="0">
                  <a:pos x="141" y="134"/>
                </a:cxn>
                <a:cxn ang="0">
                  <a:pos x="138" y="135"/>
                </a:cxn>
                <a:cxn ang="0">
                  <a:pos x="133" y="135"/>
                </a:cxn>
                <a:cxn ang="0">
                  <a:pos x="128" y="136"/>
                </a:cxn>
                <a:cxn ang="0">
                  <a:pos x="125" y="136"/>
                </a:cxn>
                <a:cxn ang="0">
                  <a:pos x="119" y="136"/>
                </a:cxn>
                <a:cxn ang="0">
                  <a:pos x="112" y="136"/>
                </a:cxn>
                <a:cxn ang="0">
                  <a:pos x="107" y="136"/>
                </a:cxn>
                <a:cxn ang="0">
                  <a:pos x="99" y="136"/>
                </a:cxn>
                <a:cxn ang="0">
                  <a:pos x="93" y="135"/>
                </a:cxn>
                <a:cxn ang="0">
                  <a:pos x="84" y="134"/>
                </a:cxn>
                <a:cxn ang="0">
                  <a:pos x="73" y="132"/>
                </a:cxn>
                <a:cxn ang="0">
                  <a:pos x="61" y="129"/>
                </a:cxn>
                <a:cxn ang="0">
                  <a:pos x="52" y="126"/>
                </a:cxn>
                <a:cxn ang="0">
                  <a:pos x="42" y="122"/>
                </a:cxn>
                <a:cxn ang="0">
                  <a:pos x="24" y="110"/>
                </a:cxn>
                <a:cxn ang="0">
                  <a:pos x="10" y="96"/>
                </a:cxn>
                <a:cxn ang="0">
                  <a:pos x="1" y="79"/>
                </a:cxn>
                <a:cxn ang="0">
                  <a:pos x="66" y="390"/>
                </a:cxn>
                <a:cxn ang="0">
                  <a:pos x="114" y="421"/>
                </a:cxn>
                <a:cxn ang="0">
                  <a:pos x="215" y="422"/>
                </a:cxn>
                <a:cxn ang="0">
                  <a:pos x="227" y="419"/>
                </a:cxn>
                <a:cxn ang="0">
                  <a:pos x="252" y="409"/>
                </a:cxn>
                <a:cxn ang="0">
                  <a:pos x="284" y="389"/>
                </a:cxn>
                <a:cxn ang="0">
                  <a:pos x="313" y="354"/>
                </a:cxn>
              </a:cxnLst>
              <a:rect l="0" t="0" r="r" b="b"/>
              <a:pathLst>
                <a:path w="320" h="429">
                  <a:moveTo>
                    <a:pt x="320" y="318"/>
                  </a:moveTo>
                  <a:cubicBezTo>
                    <a:pt x="316" y="290"/>
                    <a:pt x="316" y="290"/>
                    <a:pt x="316" y="290"/>
                  </a:cubicBezTo>
                  <a:cubicBezTo>
                    <a:pt x="272" y="0"/>
                    <a:pt x="272" y="0"/>
                    <a:pt x="272" y="0"/>
                  </a:cubicBezTo>
                  <a:cubicBezTo>
                    <a:pt x="275" y="27"/>
                    <a:pt x="275" y="27"/>
                    <a:pt x="275" y="27"/>
                  </a:cubicBezTo>
                  <a:cubicBezTo>
                    <a:pt x="275" y="27"/>
                    <a:pt x="275" y="27"/>
                    <a:pt x="275" y="27"/>
                  </a:cubicBezTo>
                  <a:cubicBezTo>
                    <a:pt x="275" y="28"/>
                    <a:pt x="276" y="28"/>
                    <a:pt x="276" y="28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8"/>
                    <a:pt x="276" y="29"/>
                    <a:pt x="276" y="29"/>
                  </a:cubicBezTo>
                  <a:cubicBezTo>
                    <a:pt x="276" y="29"/>
                    <a:pt x="276" y="30"/>
                    <a:pt x="276" y="30"/>
                  </a:cubicBezTo>
                  <a:cubicBezTo>
                    <a:pt x="276" y="30"/>
                    <a:pt x="276" y="31"/>
                    <a:pt x="276" y="31"/>
                  </a:cubicBezTo>
                  <a:cubicBezTo>
                    <a:pt x="276" y="31"/>
                    <a:pt x="276" y="32"/>
                    <a:pt x="276" y="32"/>
                  </a:cubicBezTo>
                  <a:cubicBezTo>
                    <a:pt x="276" y="32"/>
                    <a:pt x="276" y="33"/>
                    <a:pt x="276" y="33"/>
                  </a:cubicBezTo>
                  <a:cubicBezTo>
                    <a:pt x="276" y="33"/>
                    <a:pt x="276" y="34"/>
                    <a:pt x="276" y="34"/>
                  </a:cubicBezTo>
                  <a:cubicBezTo>
                    <a:pt x="276" y="34"/>
                    <a:pt x="276" y="35"/>
                    <a:pt x="276" y="35"/>
                  </a:cubicBezTo>
                  <a:cubicBezTo>
                    <a:pt x="276" y="35"/>
                    <a:pt x="276" y="35"/>
                    <a:pt x="276" y="36"/>
                  </a:cubicBezTo>
                  <a:cubicBezTo>
                    <a:pt x="276" y="36"/>
                    <a:pt x="276" y="36"/>
                    <a:pt x="276" y="36"/>
                  </a:cubicBezTo>
                  <a:cubicBezTo>
                    <a:pt x="276" y="36"/>
                    <a:pt x="276" y="36"/>
                    <a:pt x="276" y="36"/>
                  </a:cubicBezTo>
                  <a:cubicBezTo>
                    <a:pt x="276" y="36"/>
                    <a:pt x="276" y="37"/>
                    <a:pt x="276" y="37"/>
                  </a:cubicBezTo>
                  <a:cubicBezTo>
                    <a:pt x="276" y="37"/>
                    <a:pt x="276" y="37"/>
                    <a:pt x="276" y="38"/>
                  </a:cubicBezTo>
                  <a:cubicBezTo>
                    <a:pt x="276" y="38"/>
                    <a:pt x="276" y="38"/>
                    <a:pt x="276" y="39"/>
                  </a:cubicBezTo>
                  <a:cubicBezTo>
                    <a:pt x="276" y="39"/>
                    <a:pt x="276" y="39"/>
                    <a:pt x="276" y="40"/>
                  </a:cubicBezTo>
                  <a:cubicBezTo>
                    <a:pt x="276" y="40"/>
                    <a:pt x="276" y="40"/>
                    <a:pt x="276" y="40"/>
                  </a:cubicBezTo>
                  <a:cubicBezTo>
                    <a:pt x="275" y="41"/>
                    <a:pt x="275" y="41"/>
                    <a:pt x="275" y="41"/>
                  </a:cubicBezTo>
                  <a:cubicBezTo>
                    <a:pt x="275" y="42"/>
                    <a:pt x="275" y="42"/>
                    <a:pt x="275" y="42"/>
                  </a:cubicBezTo>
                  <a:cubicBezTo>
                    <a:pt x="275" y="43"/>
                    <a:pt x="275" y="43"/>
                    <a:pt x="275" y="43"/>
                  </a:cubicBezTo>
                  <a:cubicBezTo>
                    <a:pt x="275" y="44"/>
                    <a:pt x="275" y="44"/>
                    <a:pt x="275" y="44"/>
                  </a:cubicBezTo>
                  <a:cubicBezTo>
                    <a:pt x="275" y="44"/>
                    <a:pt x="275" y="45"/>
                    <a:pt x="275" y="45"/>
                  </a:cubicBezTo>
                  <a:cubicBezTo>
                    <a:pt x="275" y="45"/>
                    <a:pt x="275" y="45"/>
                    <a:pt x="275" y="45"/>
                  </a:cubicBezTo>
                  <a:cubicBezTo>
                    <a:pt x="275" y="45"/>
                    <a:pt x="275" y="45"/>
                    <a:pt x="275" y="45"/>
                  </a:cubicBezTo>
                  <a:cubicBezTo>
                    <a:pt x="275" y="45"/>
                    <a:pt x="275" y="45"/>
                    <a:pt x="275" y="45"/>
                  </a:cubicBezTo>
                  <a:cubicBezTo>
                    <a:pt x="275" y="45"/>
                    <a:pt x="275" y="46"/>
                    <a:pt x="275" y="46"/>
                  </a:cubicBezTo>
                  <a:cubicBezTo>
                    <a:pt x="275" y="46"/>
                    <a:pt x="274" y="47"/>
                    <a:pt x="274" y="47"/>
                  </a:cubicBezTo>
                  <a:cubicBezTo>
                    <a:pt x="274" y="47"/>
                    <a:pt x="274" y="48"/>
                    <a:pt x="274" y="48"/>
                  </a:cubicBezTo>
                  <a:cubicBezTo>
                    <a:pt x="274" y="48"/>
                    <a:pt x="274" y="48"/>
                    <a:pt x="274" y="49"/>
                  </a:cubicBezTo>
                  <a:cubicBezTo>
                    <a:pt x="274" y="49"/>
                    <a:pt x="274" y="49"/>
                    <a:pt x="274" y="50"/>
                  </a:cubicBezTo>
                  <a:cubicBezTo>
                    <a:pt x="274" y="50"/>
                    <a:pt x="274" y="50"/>
                    <a:pt x="273" y="51"/>
                  </a:cubicBezTo>
                  <a:cubicBezTo>
                    <a:pt x="273" y="51"/>
                    <a:pt x="273" y="51"/>
                    <a:pt x="273" y="52"/>
                  </a:cubicBezTo>
                  <a:cubicBezTo>
                    <a:pt x="273" y="52"/>
                    <a:pt x="273" y="52"/>
                    <a:pt x="273" y="52"/>
                  </a:cubicBezTo>
                  <a:cubicBezTo>
                    <a:pt x="273" y="53"/>
                    <a:pt x="273" y="53"/>
                    <a:pt x="273" y="53"/>
                  </a:cubicBezTo>
                  <a:cubicBezTo>
                    <a:pt x="272" y="54"/>
                    <a:pt x="272" y="54"/>
                    <a:pt x="272" y="54"/>
                  </a:cubicBezTo>
                  <a:cubicBezTo>
                    <a:pt x="272" y="55"/>
                    <a:pt x="272" y="55"/>
                    <a:pt x="272" y="55"/>
                  </a:cubicBezTo>
                  <a:cubicBezTo>
                    <a:pt x="272" y="56"/>
                    <a:pt x="272" y="56"/>
                    <a:pt x="272" y="56"/>
                  </a:cubicBezTo>
                  <a:cubicBezTo>
                    <a:pt x="271" y="57"/>
                    <a:pt x="271" y="57"/>
                    <a:pt x="271" y="57"/>
                  </a:cubicBezTo>
                  <a:cubicBezTo>
                    <a:pt x="271" y="57"/>
                    <a:pt x="271" y="58"/>
                    <a:pt x="271" y="58"/>
                  </a:cubicBezTo>
                  <a:cubicBezTo>
                    <a:pt x="271" y="58"/>
                    <a:pt x="270" y="59"/>
                    <a:pt x="270" y="59"/>
                  </a:cubicBezTo>
                  <a:cubicBezTo>
                    <a:pt x="270" y="59"/>
                    <a:pt x="270" y="60"/>
                    <a:pt x="270" y="60"/>
                  </a:cubicBezTo>
                  <a:cubicBezTo>
                    <a:pt x="270" y="60"/>
                    <a:pt x="270" y="61"/>
                    <a:pt x="269" y="61"/>
                  </a:cubicBezTo>
                  <a:cubicBezTo>
                    <a:pt x="269" y="61"/>
                    <a:pt x="269" y="62"/>
                    <a:pt x="269" y="62"/>
                  </a:cubicBezTo>
                  <a:cubicBezTo>
                    <a:pt x="269" y="62"/>
                    <a:pt x="269" y="62"/>
                    <a:pt x="268" y="63"/>
                  </a:cubicBezTo>
                  <a:cubicBezTo>
                    <a:pt x="268" y="63"/>
                    <a:pt x="268" y="63"/>
                    <a:pt x="268" y="64"/>
                  </a:cubicBezTo>
                  <a:cubicBezTo>
                    <a:pt x="268" y="64"/>
                    <a:pt x="268" y="64"/>
                    <a:pt x="267" y="65"/>
                  </a:cubicBezTo>
                  <a:cubicBezTo>
                    <a:pt x="267" y="65"/>
                    <a:pt x="267" y="65"/>
                    <a:pt x="267" y="66"/>
                  </a:cubicBezTo>
                  <a:cubicBezTo>
                    <a:pt x="267" y="66"/>
                    <a:pt x="267" y="66"/>
                    <a:pt x="266" y="67"/>
                  </a:cubicBezTo>
                  <a:cubicBezTo>
                    <a:pt x="266" y="67"/>
                    <a:pt x="266" y="67"/>
                    <a:pt x="266" y="68"/>
                  </a:cubicBezTo>
                  <a:cubicBezTo>
                    <a:pt x="266" y="68"/>
                    <a:pt x="265" y="68"/>
                    <a:pt x="265" y="69"/>
                  </a:cubicBezTo>
                  <a:cubicBezTo>
                    <a:pt x="265" y="69"/>
                    <a:pt x="265" y="69"/>
                    <a:pt x="264" y="70"/>
                  </a:cubicBezTo>
                  <a:cubicBezTo>
                    <a:pt x="264" y="70"/>
                    <a:pt x="264" y="70"/>
                    <a:pt x="264" y="71"/>
                  </a:cubicBezTo>
                  <a:cubicBezTo>
                    <a:pt x="264" y="71"/>
                    <a:pt x="263" y="71"/>
                    <a:pt x="263" y="72"/>
                  </a:cubicBezTo>
                  <a:cubicBezTo>
                    <a:pt x="263" y="72"/>
                    <a:pt x="263" y="72"/>
                    <a:pt x="263" y="72"/>
                  </a:cubicBezTo>
                  <a:cubicBezTo>
                    <a:pt x="263" y="72"/>
                    <a:pt x="263" y="72"/>
                    <a:pt x="263" y="72"/>
                  </a:cubicBezTo>
                  <a:cubicBezTo>
                    <a:pt x="263" y="72"/>
                    <a:pt x="263" y="73"/>
                    <a:pt x="262" y="73"/>
                  </a:cubicBezTo>
                  <a:cubicBezTo>
                    <a:pt x="262" y="73"/>
                    <a:pt x="262" y="74"/>
                    <a:pt x="262" y="74"/>
                  </a:cubicBezTo>
                  <a:cubicBezTo>
                    <a:pt x="261" y="74"/>
                    <a:pt x="261" y="75"/>
                    <a:pt x="261" y="75"/>
                  </a:cubicBezTo>
                  <a:cubicBezTo>
                    <a:pt x="260" y="75"/>
                    <a:pt x="260" y="76"/>
                    <a:pt x="260" y="76"/>
                  </a:cubicBezTo>
                  <a:cubicBezTo>
                    <a:pt x="260" y="76"/>
                    <a:pt x="259" y="77"/>
                    <a:pt x="259" y="77"/>
                  </a:cubicBezTo>
                  <a:cubicBezTo>
                    <a:pt x="259" y="78"/>
                    <a:pt x="258" y="78"/>
                    <a:pt x="258" y="78"/>
                  </a:cubicBezTo>
                  <a:cubicBezTo>
                    <a:pt x="258" y="79"/>
                    <a:pt x="258" y="79"/>
                    <a:pt x="257" y="79"/>
                  </a:cubicBezTo>
                  <a:cubicBezTo>
                    <a:pt x="257" y="80"/>
                    <a:pt x="256" y="80"/>
                    <a:pt x="256" y="81"/>
                  </a:cubicBezTo>
                  <a:cubicBezTo>
                    <a:pt x="256" y="81"/>
                    <a:pt x="255" y="81"/>
                    <a:pt x="255" y="82"/>
                  </a:cubicBezTo>
                  <a:cubicBezTo>
                    <a:pt x="255" y="82"/>
                    <a:pt x="254" y="83"/>
                    <a:pt x="254" y="83"/>
                  </a:cubicBezTo>
                  <a:cubicBezTo>
                    <a:pt x="254" y="83"/>
                    <a:pt x="254" y="83"/>
                    <a:pt x="254" y="83"/>
                  </a:cubicBezTo>
                  <a:cubicBezTo>
                    <a:pt x="254" y="83"/>
                    <a:pt x="253" y="84"/>
                    <a:pt x="253" y="84"/>
                  </a:cubicBezTo>
                  <a:cubicBezTo>
                    <a:pt x="252" y="85"/>
                    <a:pt x="252" y="85"/>
                    <a:pt x="252" y="86"/>
                  </a:cubicBezTo>
                  <a:cubicBezTo>
                    <a:pt x="251" y="86"/>
                    <a:pt x="251" y="86"/>
                    <a:pt x="250" y="87"/>
                  </a:cubicBezTo>
                  <a:cubicBezTo>
                    <a:pt x="250" y="87"/>
                    <a:pt x="249" y="88"/>
                    <a:pt x="249" y="88"/>
                  </a:cubicBezTo>
                  <a:cubicBezTo>
                    <a:pt x="248" y="88"/>
                    <a:pt x="248" y="89"/>
                    <a:pt x="248" y="89"/>
                  </a:cubicBezTo>
                  <a:cubicBezTo>
                    <a:pt x="247" y="90"/>
                    <a:pt x="247" y="90"/>
                    <a:pt x="246" y="91"/>
                  </a:cubicBezTo>
                  <a:cubicBezTo>
                    <a:pt x="246" y="91"/>
                    <a:pt x="245" y="92"/>
                    <a:pt x="244" y="92"/>
                  </a:cubicBezTo>
                  <a:cubicBezTo>
                    <a:pt x="244" y="93"/>
                    <a:pt x="243" y="93"/>
                    <a:pt x="243" y="93"/>
                  </a:cubicBezTo>
                  <a:cubicBezTo>
                    <a:pt x="242" y="94"/>
                    <a:pt x="242" y="94"/>
                    <a:pt x="242" y="94"/>
                  </a:cubicBezTo>
                  <a:cubicBezTo>
                    <a:pt x="241" y="95"/>
                    <a:pt x="241" y="95"/>
                    <a:pt x="240" y="96"/>
                  </a:cubicBezTo>
                  <a:cubicBezTo>
                    <a:pt x="240" y="96"/>
                    <a:pt x="239" y="96"/>
                    <a:pt x="239" y="97"/>
                  </a:cubicBezTo>
                  <a:cubicBezTo>
                    <a:pt x="239" y="97"/>
                    <a:pt x="238" y="97"/>
                    <a:pt x="238" y="98"/>
                  </a:cubicBezTo>
                  <a:cubicBezTo>
                    <a:pt x="238" y="98"/>
                    <a:pt x="237" y="98"/>
                    <a:pt x="237" y="98"/>
                  </a:cubicBezTo>
                  <a:cubicBezTo>
                    <a:pt x="237" y="98"/>
                    <a:pt x="237" y="98"/>
                    <a:pt x="237" y="98"/>
                  </a:cubicBezTo>
                  <a:cubicBezTo>
                    <a:pt x="237" y="98"/>
                    <a:pt x="237" y="98"/>
                    <a:pt x="237" y="98"/>
                  </a:cubicBezTo>
                  <a:cubicBezTo>
                    <a:pt x="237" y="98"/>
                    <a:pt x="236" y="98"/>
                    <a:pt x="236" y="99"/>
                  </a:cubicBezTo>
                  <a:cubicBezTo>
                    <a:pt x="236" y="99"/>
                    <a:pt x="235" y="99"/>
                    <a:pt x="235" y="100"/>
                  </a:cubicBezTo>
                  <a:cubicBezTo>
                    <a:pt x="234" y="100"/>
                    <a:pt x="234" y="101"/>
                    <a:pt x="233" y="101"/>
                  </a:cubicBezTo>
                  <a:cubicBezTo>
                    <a:pt x="233" y="101"/>
                    <a:pt x="232" y="102"/>
                    <a:pt x="231" y="102"/>
                  </a:cubicBezTo>
                  <a:cubicBezTo>
                    <a:pt x="231" y="102"/>
                    <a:pt x="230" y="103"/>
                    <a:pt x="230" y="103"/>
                  </a:cubicBezTo>
                  <a:cubicBezTo>
                    <a:pt x="229" y="103"/>
                    <a:pt x="229" y="104"/>
                    <a:pt x="228" y="104"/>
                  </a:cubicBezTo>
                  <a:cubicBezTo>
                    <a:pt x="228" y="104"/>
                    <a:pt x="228" y="105"/>
                    <a:pt x="227" y="105"/>
                  </a:cubicBezTo>
                  <a:cubicBezTo>
                    <a:pt x="227" y="105"/>
                    <a:pt x="226" y="105"/>
                    <a:pt x="226" y="106"/>
                  </a:cubicBezTo>
                  <a:cubicBezTo>
                    <a:pt x="225" y="106"/>
                    <a:pt x="225" y="106"/>
                    <a:pt x="224" y="107"/>
                  </a:cubicBezTo>
                  <a:cubicBezTo>
                    <a:pt x="224" y="107"/>
                    <a:pt x="224" y="107"/>
                    <a:pt x="223" y="107"/>
                  </a:cubicBezTo>
                  <a:cubicBezTo>
                    <a:pt x="223" y="108"/>
                    <a:pt x="222" y="108"/>
                    <a:pt x="222" y="108"/>
                  </a:cubicBezTo>
                  <a:cubicBezTo>
                    <a:pt x="221" y="108"/>
                    <a:pt x="221" y="109"/>
                    <a:pt x="221" y="109"/>
                  </a:cubicBezTo>
                  <a:cubicBezTo>
                    <a:pt x="220" y="109"/>
                    <a:pt x="220" y="109"/>
                    <a:pt x="219" y="110"/>
                  </a:cubicBezTo>
                  <a:cubicBezTo>
                    <a:pt x="219" y="110"/>
                    <a:pt x="219" y="110"/>
                    <a:pt x="218" y="110"/>
                  </a:cubicBezTo>
                  <a:cubicBezTo>
                    <a:pt x="218" y="110"/>
                    <a:pt x="217" y="111"/>
                    <a:pt x="217" y="111"/>
                  </a:cubicBezTo>
                  <a:cubicBezTo>
                    <a:pt x="217" y="111"/>
                    <a:pt x="216" y="111"/>
                    <a:pt x="216" y="111"/>
                  </a:cubicBezTo>
                  <a:cubicBezTo>
                    <a:pt x="216" y="112"/>
                    <a:pt x="215" y="112"/>
                    <a:pt x="215" y="112"/>
                  </a:cubicBezTo>
                  <a:cubicBezTo>
                    <a:pt x="214" y="112"/>
                    <a:pt x="214" y="112"/>
                    <a:pt x="214" y="113"/>
                  </a:cubicBezTo>
                  <a:cubicBezTo>
                    <a:pt x="213" y="113"/>
                    <a:pt x="213" y="113"/>
                    <a:pt x="213" y="113"/>
                  </a:cubicBezTo>
                  <a:cubicBezTo>
                    <a:pt x="213" y="113"/>
                    <a:pt x="213" y="113"/>
                    <a:pt x="212" y="113"/>
                  </a:cubicBezTo>
                  <a:cubicBezTo>
                    <a:pt x="212" y="113"/>
                    <a:pt x="212" y="114"/>
                    <a:pt x="211" y="114"/>
                  </a:cubicBezTo>
                  <a:cubicBezTo>
                    <a:pt x="211" y="114"/>
                    <a:pt x="211" y="114"/>
                    <a:pt x="210" y="114"/>
                  </a:cubicBezTo>
                  <a:cubicBezTo>
                    <a:pt x="210" y="114"/>
                    <a:pt x="209" y="115"/>
                    <a:pt x="209" y="115"/>
                  </a:cubicBezTo>
                  <a:cubicBezTo>
                    <a:pt x="209" y="115"/>
                    <a:pt x="208" y="115"/>
                    <a:pt x="208" y="115"/>
                  </a:cubicBezTo>
                  <a:cubicBezTo>
                    <a:pt x="208" y="116"/>
                    <a:pt x="207" y="116"/>
                    <a:pt x="207" y="116"/>
                  </a:cubicBezTo>
                  <a:cubicBezTo>
                    <a:pt x="206" y="116"/>
                    <a:pt x="206" y="116"/>
                    <a:pt x="206" y="116"/>
                  </a:cubicBezTo>
                  <a:cubicBezTo>
                    <a:pt x="205" y="117"/>
                    <a:pt x="205" y="117"/>
                    <a:pt x="204" y="117"/>
                  </a:cubicBezTo>
                  <a:cubicBezTo>
                    <a:pt x="204" y="117"/>
                    <a:pt x="204" y="117"/>
                    <a:pt x="204" y="117"/>
                  </a:cubicBezTo>
                  <a:cubicBezTo>
                    <a:pt x="204" y="117"/>
                    <a:pt x="204" y="117"/>
                    <a:pt x="204" y="117"/>
                  </a:cubicBezTo>
                  <a:cubicBezTo>
                    <a:pt x="204" y="117"/>
                    <a:pt x="204" y="117"/>
                    <a:pt x="203" y="118"/>
                  </a:cubicBezTo>
                  <a:cubicBezTo>
                    <a:pt x="203" y="118"/>
                    <a:pt x="202" y="118"/>
                    <a:pt x="202" y="118"/>
                  </a:cubicBezTo>
                  <a:cubicBezTo>
                    <a:pt x="202" y="118"/>
                    <a:pt x="201" y="118"/>
                    <a:pt x="201" y="119"/>
                  </a:cubicBezTo>
                  <a:cubicBezTo>
                    <a:pt x="200" y="119"/>
                    <a:pt x="200" y="119"/>
                    <a:pt x="199" y="119"/>
                  </a:cubicBezTo>
                  <a:cubicBezTo>
                    <a:pt x="199" y="119"/>
                    <a:pt x="198" y="120"/>
                    <a:pt x="198" y="120"/>
                  </a:cubicBezTo>
                  <a:cubicBezTo>
                    <a:pt x="197" y="120"/>
                    <a:pt x="196" y="120"/>
                    <a:pt x="196" y="121"/>
                  </a:cubicBezTo>
                  <a:cubicBezTo>
                    <a:pt x="195" y="121"/>
                    <a:pt x="195" y="121"/>
                    <a:pt x="194" y="121"/>
                  </a:cubicBezTo>
                  <a:cubicBezTo>
                    <a:pt x="193" y="122"/>
                    <a:pt x="193" y="122"/>
                    <a:pt x="192" y="122"/>
                  </a:cubicBezTo>
                  <a:cubicBezTo>
                    <a:pt x="192" y="122"/>
                    <a:pt x="192" y="122"/>
                    <a:pt x="192" y="122"/>
                  </a:cubicBezTo>
                  <a:cubicBezTo>
                    <a:pt x="192" y="122"/>
                    <a:pt x="192" y="122"/>
                    <a:pt x="192" y="122"/>
                  </a:cubicBezTo>
                  <a:cubicBezTo>
                    <a:pt x="191" y="122"/>
                    <a:pt x="191" y="123"/>
                    <a:pt x="190" y="123"/>
                  </a:cubicBezTo>
                  <a:cubicBezTo>
                    <a:pt x="189" y="123"/>
                    <a:pt x="188" y="124"/>
                    <a:pt x="186" y="124"/>
                  </a:cubicBezTo>
                  <a:cubicBezTo>
                    <a:pt x="185" y="125"/>
                    <a:pt x="184" y="125"/>
                    <a:pt x="182" y="125"/>
                  </a:cubicBezTo>
                  <a:cubicBezTo>
                    <a:pt x="181" y="126"/>
                    <a:pt x="180" y="126"/>
                    <a:pt x="179" y="126"/>
                  </a:cubicBezTo>
                  <a:cubicBezTo>
                    <a:pt x="179" y="126"/>
                    <a:pt x="179" y="126"/>
                    <a:pt x="179" y="127"/>
                  </a:cubicBezTo>
                  <a:cubicBezTo>
                    <a:pt x="179" y="127"/>
                    <a:pt x="178" y="127"/>
                    <a:pt x="178" y="127"/>
                  </a:cubicBezTo>
                  <a:cubicBezTo>
                    <a:pt x="178" y="127"/>
                    <a:pt x="177" y="127"/>
                    <a:pt x="177" y="127"/>
                  </a:cubicBezTo>
                  <a:cubicBezTo>
                    <a:pt x="176" y="127"/>
                    <a:pt x="176" y="127"/>
                    <a:pt x="175" y="128"/>
                  </a:cubicBezTo>
                  <a:cubicBezTo>
                    <a:pt x="175" y="128"/>
                    <a:pt x="174" y="128"/>
                    <a:pt x="173" y="128"/>
                  </a:cubicBezTo>
                  <a:cubicBezTo>
                    <a:pt x="173" y="128"/>
                    <a:pt x="172" y="128"/>
                    <a:pt x="172" y="128"/>
                  </a:cubicBezTo>
                  <a:cubicBezTo>
                    <a:pt x="172" y="129"/>
                    <a:pt x="171" y="129"/>
                    <a:pt x="171" y="129"/>
                  </a:cubicBezTo>
                  <a:cubicBezTo>
                    <a:pt x="171" y="129"/>
                    <a:pt x="170" y="129"/>
                    <a:pt x="170" y="129"/>
                  </a:cubicBezTo>
                  <a:cubicBezTo>
                    <a:pt x="170" y="129"/>
                    <a:pt x="169" y="129"/>
                    <a:pt x="169" y="129"/>
                  </a:cubicBezTo>
                  <a:cubicBezTo>
                    <a:pt x="169" y="129"/>
                    <a:pt x="168" y="129"/>
                    <a:pt x="168" y="129"/>
                  </a:cubicBezTo>
                  <a:cubicBezTo>
                    <a:pt x="168" y="130"/>
                    <a:pt x="167" y="130"/>
                    <a:pt x="167" y="130"/>
                  </a:cubicBezTo>
                  <a:cubicBezTo>
                    <a:pt x="167" y="130"/>
                    <a:pt x="167" y="130"/>
                    <a:pt x="166" y="130"/>
                  </a:cubicBezTo>
                  <a:cubicBezTo>
                    <a:pt x="166" y="130"/>
                    <a:pt x="166" y="130"/>
                    <a:pt x="166" y="130"/>
                  </a:cubicBezTo>
                  <a:cubicBezTo>
                    <a:pt x="166" y="130"/>
                    <a:pt x="166" y="130"/>
                    <a:pt x="166" y="130"/>
                  </a:cubicBezTo>
                  <a:cubicBezTo>
                    <a:pt x="166" y="130"/>
                    <a:pt x="166" y="130"/>
                    <a:pt x="165" y="130"/>
                  </a:cubicBezTo>
                  <a:cubicBezTo>
                    <a:pt x="165" y="130"/>
                    <a:pt x="165" y="130"/>
                    <a:pt x="165" y="130"/>
                  </a:cubicBezTo>
                  <a:cubicBezTo>
                    <a:pt x="164" y="130"/>
                    <a:pt x="164" y="130"/>
                    <a:pt x="164" y="130"/>
                  </a:cubicBezTo>
                  <a:cubicBezTo>
                    <a:pt x="163" y="131"/>
                    <a:pt x="163" y="131"/>
                    <a:pt x="163" y="131"/>
                  </a:cubicBezTo>
                  <a:cubicBezTo>
                    <a:pt x="162" y="131"/>
                    <a:pt x="162" y="131"/>
                    <a:pt x="162" y="131"/>
                  </a:cubicBezTo>
                  <a:cubicBezTo>
                    <a:pt x="162" y="131"/>
                    <a:pt x="161" y="131"/>
                    <a:pt x="161" y="131"/>
                  </a:cubicBezTo>
                  <a:cubicBezTo>
                    <a:pt x="161" y="131"/>
                    <a:pt x="161" y="131"/>
                    <a:pt x="160" y="131"/>
                  </a:cubicBezTo>
                  <a:cubicBezTo>
                    <a:pt x="160" y="131"/>
                    <a:pt x="160" y="131"/>
                    <a:pt x="160" y="131"/>
                  </a:cubicBezTo>
                  <a:cubicBezTo>
                    <a:pt x="159" y="131"/>
                    <a:pt x="159" y="131"/>
                    <a:pt x="159" y="132"/>
                  </a:cubicBezTo>
                  <a:cubicBezTo>
                    <a:pt x="159" y="132"/>
                    <a:pt x="158" y="132"/>
                    <a:pt x="158" y="132"/>
                  </a:cubicBezTo>
                  <a:cubicBezTo>
                    <a:pt x="158" y="132"/>
                    <a:pt x="158" y="132"/>
                    <a:pt x="157" y="132"/>
                  </a:cubicBezTo>
                  <a:cubicBezTo>
                    <a:pt x="157" y="132"/>
                    <a:pt x="157" y="132"/>
                    <a:pt x="157" y="132"/>
                  </a:cubicBezTo>
                  <a:cubicBezTo>
                    <a:pt x="157" y="132"/>
                    <a:pt x="156" y="132"/>
                    <a:pt x="156" y="132"/>
                  </a:cubicBezTo>
                  <a:cubicBezTo>
                    <a:pt x="156" y="132"/>
                    <a:pt x="156" y="132"/>
                    <a:pt x="155" y="132"/>
                  </a:cubicBezTo>
                  <a:cubicBezTo>
                    <a:pt x="155" y="132"/>
                    <a:pt x="155" y="132"/>
                    <a:pt x="155" y="132"/>
                  </a:cubicBezTo>
                  <a:cubicBezTo>
                    <a:pt x="154" y="132"/>
                    <a:pt x="154" y="132"/>
                    <a:pt x="154" y="132"/>
                  </a:cubicBezTo>
                  <a:cubicBezTo>
                    <a:pt x="154" y="132"/>
                    <a:pt x="154" y="133"/>
                    <a:pt x="153" y="133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2" y="133"/>
                    <a:pt x="152" y="133"/>
                    <a:pt x="152" y="133"/>
                  </a:cubicBezTo>
                  <a:cubicBezTo>
                    <a:pt x="152" y="133"/>
                    <a:pt x="152" y="133"/>
                    <a:pt x="152" y="133"/>
                  </a:cubicBezTo>
                  <a:cubicBezTo>
                    <a:pt x="152" y="133"/>
                    <a:pt x="151" y="133"/>
                    <a:pt x="151" y="133"/>
                  </a:cubicBezTo>
                  <a:cubicBezTo>
                    <a:pt x="151" y="133"/>
                    <a:pt x="151" y="133"/>
                    <a:pt x="151" y="133"/>
                  </a:cubicBezTo>
                  <a:cubicBezTo>
                    <a:pt x="150" y="133"/>
                    <a:pt x="150" y="133"/>
                    <a:pt x="150" y="133"/>
                  </a:cubicBezTo>
                  <a:cubicBezTo>
                    <a:pt x="150" y="133"/>
                    <a:pt x="149" y="133"/>
                    <a:pt x="149" y="133"/>
                  </a:cubicBezTo>
                  <a:cubicBezTo>
                    <a:pt x="149" y="133"/>
                    <a:pt x="149" y="133"/>
                    <a:pt x="148" y="133"/>
                  </a:cubicBezTo>
                  <a:cubicBezTo>
                    <a:pt x="148" y="133"/>
                    <a:pt x="148" y="133"/>
                    <a:pt x="148" y="133"/>
                  </a:cubicBezTo>
                  <a:cubicBezTo>
                    <a:pt x="148" y="134"/>
                    <a:pt x="147" y="134"/>
                    <a:pt x="147" y="134"/>
                  </a:cubicBezTo>
                  <a:cubicBezTo>
                    <a:pt x="147" y="134"/>
                    <a:pt x="147" y="134"/>
                    <a:pt x="146" y="134"/>
                  </a:cubicBezTo>
                  <a:cubicBezTo>
                    <a:pt x="146" y="134"/>
                    <a:pt x="146" y="134"/>
                    <a:pt x="146" y="134"/>
                  </a:cubicBezTo>
                  <a:cubicBezTo>
                    <a:pt x="145" y="134"/>
                    <a:pt x="145" y="134"/>
                    <a:pt x="145" y="134"/>
                  </a:cubicBezTo>
                  <a:cubicBezTo>
                    <a:pt x="145" y="134"/>
                    <a:pt x="145" y="134"/>
                    <a:pt x="144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3" y="134"/>
                    <a:pt x="143" y="134"/>
                    <a:pt x="143" y="134"/>
                  </a:cubicBezTo>
                  <a:cubicBezTo>
                    <a:pt x="143" y="134"/>
                    <a:pt x="142" y="134"/>
                    <a:pt x="142" y="134"/>
                  </a:cubicBezTo>
                  <a:cubicBezTo>
                    <a:pt x="142" y="134"/>
                    <a:pt x="142" y="134"/>
                    <a:pt x="142" y="134"/>
                  </a:cubicBezTo>
                  <a:cubicBezTo>
                    <a:pt x="141" y="134"/>
                    <a:pt x="141" y="134"/>
                    <a:pt x="141" y="134"/>
                  </a:cubicBezTo>
                  <a:cubicBezTo>
                    <a:pt x="141" y="134"/>
                    <a:pt x="140" y="134"/>
                    <a:pt x="140" y="135"/>
                  </a:cubicBezTo>
                  <a:cubicBezTo>
                    <a:pt x="140" y="135"/>
                    <a:pt x="140" y="135"/>
                    <a:pt x="139" y="135"/>
                  </a:cubicBezTo>
                  <a:cubicBezTo>
                    <a:pt x="139" y="135"/>
                    <a:pt x="139" y="135"/>
                    <a:pt x="139" y="135"/>
                  </a:cubicBezTo>
                  <a:cubicBezTo>
                    <a:pt x="139" y="135"/>
                    <a:pt x="139" y="135"/>
                    <a:pt x="139" y="135"/>
                  </a:cubicBezTo>
                  <a:cubicBezTo>
                    <a:pt x="139" y="135"/>
                    <a:pt x="139" y="135"/>
                    <a:pt x="139" y="135"/>
                  </a:cubicBezTo>
                  <a:cubicBezTo>
                    <a:pt x="138" y="135"/>
                    <a:pt x="138" y="135"/>
                    <a:pt x="138" y="135"/>
                  </a:cubicBezTo>
                  <a:cubicBezTo>
                    <a:pt x="138" y="135"/>
                    <a:pt x="137" y="135"/>
                    <a:pt x="137" y="135"/>
                  </a:cubicBezTo>
                  <a:cubicBezTo>
                    <a:pt x="137" y="135"/>
                    <a:pt x="137" y="135"/>
                    <a:pt x="136" y="135"/>
                  </a:cubicBezTo>
                  <a:cubicBezTo>
                    <a:pt x="136" y="135"/>
                    <a:pt x="136" y="135"/>
                    <a:pt x="136" y="135"/>
                  </a:cubicBezTo>
                  <a:cubicBezTo>
                    <a:pt x="135" y="135"/>
                    <a:pt x="135" y="135"/>
                    <a:pt x="135" y="135"/>
                  </a:cubicBezTo>
                  <a:cubicBezTo>
                    <a:pt x="134" y="135"/>
                    <a:pt x="134" y="135"/>
                    <a:pt x="134" y="135"/>
                  </a:cubicBezTo>
                  <a:cubicBezTo>
                    <a:pt x="134" y="135"/>
                    <a:pt x="133" y="135"/>
                    <a:pt x="133" y="135"/>
                  </a:cubicBezTo>
                  <a:cubicBezTo>
                    <a:pt x="133" y="135"/>
                    <a:pt x="133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1" y="135"/>
                    <a:pt x="131" y="135"/>
                    <a:pt x="131" y="135"/>
                  </a:cubicBezTo>
                  <a:cubicBezTo>
                    <a:pt x="131" y="135"/>
                    <a:pt x="130" y="135"/>
                    <a:pt x="130" y="135"/>
                  </a:cubicBezTo>
                  <a:cubicBezTo>
                    <a:pt x="130" y="136"/>
                    <a:pt x="129" y="136"/>
                    <a:pt x="129" y="136"/>
                  </a:cubicBezTo>
                  <a:cubicBezTo>
                    <a:pt x="129" y="136"/>
                    <a:pt x="129" y="136"/>
                    <a:pt x="128" y="136"/>
                  </a:cubicBezTo>
                  <a:cubicBezTo>
                    <a:pt x="128" y="136"/>
                    <a:pt x="128" y="136"/>
                    <a:pt x="127" y="136"/>
                  </a:cubicBezTo>
                  <a:cubicBezTo>
                    <a:pt x="127" y="136"/>
                    <a:pt x="127" y="136"/>
                    <a:pt x="126" y="136"/>
                  </a:cubicBezTo>
                  <a:cubicBezTo>
                    <a:pt x="126" y="136"/>
                    <a:pt x="126" y="136"/>
                    <a:pt x="126" y="136"/>
                  </a:cubicBezTo>
                  <a:cubicBezTo>
                    <a:pt x="126" y="136"/>
                    <a:pt x="125" y="136"/>
                    <a:pt x="125" y="136"/>
                  </a:cubicBezTo>
                  <a:cubicBezTo>
                    <a:pt x="125" y="136"/>
                    <a:pt x="125" y="136"/>
                    <a:pt x="125" y="136"/>
                  </a:cubicBezTo>
                  <a:cubicBezTo>
                    <a:pt x="125" y="136"/>
                    <a:pt x="125" y="136"/>
                    <a:pt x="125" y="136"/>
                  </a:cubicBezTo>
                  <a:cubicBezTo>
                    <a:pt x="124" y="136"/>
                    <a:pt x="124" y="136"/>
                    <a:pt x="124" y="136"/>
                  </a:cubicBezTo>
                  <a:cubicBezTo>
                    <a:pt x="123" y="136"/>
                    <a:pt x="123" y="136"/>
                    <a:pt x="123" y="136"/>
                  </a:cubicBezTo>
                  <a:cubicBezTo>
                    <a:pt x="122" y="136"/>
                    <a:pt x="122" y="136"/>
                    <a:pt x="122" y="136"/>
                  </a:cubicBezTo>
                  <a:cubicBezTo>
                    <a:pt x="121" y="136"/>
                    <a:pt x="121" y="136"/>
                    <a:pt x="121" y="136"/>
                  </a:cubicBezTo>
                  <a:cubicBezTo>
                    <a:pt x="120" y="136"/>
                    <a:pt x="120" y="136"/>
                    <a:pt x="120" y="136"/>
                  </a:cubicBezTo>
                  <a:cubicBezTo>
                    <a:pt x="119" y="136"/>
                    <a:pt x="119" y="136"/>
                    <a:pt x="119" y="136"/>
                  </a:cubicBezTo>
                  <a:cubicBezTo>
                    <a:pt x="119" y="136"/>
                    <a:pt x="118" y="136"/>
                    <a:pt x="118" y="136"/>
                  </a:cubicBezTo>
                  <a:cubicBezTo>
                    <a:pt x="117" y="136"/>
                    <a:pt x="117" y="136"/>
                    <a:pt x="117" y="136"/>
                  </a:cubicBezTo>
                  <a:cubicBezTo>
                    <a:pt x="116" y="136"/>
                    <a:pt x="116" y="136"/>
                    <a:pt x="116" y="136"/>
                  </a:cubicBezTo>
                  <a:cubicBezTo>
                    <a:pt x="115" y="136"/>
                    <a:pt x="115" y="136"/>
                    <a:pt x="114" y="136"/>
                  </a:cubicBezTo>
                  <a:cubicBezTo>
                    <a:pt x="114" y="136"/>
                    <a:pt x="114" y="136"/>
                    <a:pt x="113" y="136"/>
                  </a:cubicBezTo>
                  <a:cubicBezTo>
                    <a:pt x="113" y="136"/>
                    <a:pt x="112" y="136"/>
                    <a:pt x="112" y="136"/>
                  </a:cubicBezTo>
                  <a:cubicBezTo>
                    <a:pt x="112" y="136"/>
                    <a:pt x="112" y="136"/>
                    <a:pt x="112" y="136"/>
                  </a:cubicBezTo>
                  <a:cubicBezTo>
                    <a:pt x="112" y="136"/>
                    <a:pt x="112" y="136"/>
                    <a:pt x="112" y="136"/>
                  </a:cubicBezTo>
                  <a:cubicBezTo>
                    <a:pt x="112" y="136"/>
                    <a:pt x="111" y="136"/>
                    <a:pt x="111" y="136"/>
                  </a:cubicBezTo>
                  <a:cubicBezTo>
                    <a:pt x="110" y="136"/>
                    <a:pt x="110" y="136"/>
                    <a:pt x="110" y="136"/>
                  </a:cubicBezTo>
                  <a:cubicBezTo>
                    <a:pt x="109" y="136"/>
                    <a:pt x="109" y="136"/>
                    <a:pt x="109" y="136"/>
                  </a:cubicBezTo>
                  <a:cubicBezTo>
                    <a:pt x="108" y="136"/>
                    <a:pt x="108" y="136"/>
                    <a:pt x="107" y="136"/>
                  </a:cubicBezTo>
                  <a:cubicBezTo>
                    <a:pt x="107" y="136"/>
                    <a:pt x="106" y="136"/>
                    <a:pt x="106" y="136"/>
                  </a:cubicBezTo>
                  <a:cubicBezTo>
                    <a:pt x="105" y="136"/>
                    <a:pt x="105" y="136"/>
                    <a:pt x="105" y="136"/>
                  </a:cubicBezTo>
                  <a:cubicBezTo>
                    <a:pt x="104" y="136"/>
                    <a:pt x="104" y="136"/>
                    <a:pt x="103" y="136"/>
                  </a:cubicBezTo>
                  <a:cubicBezTo>
                    <a:pt x="103" y="136"/>
                    <a:pt x="102" y="136"/>
                    <a:pt x="102" y="136"/>
                  </a:cubicBezTo>
                  <a:cubicBezTo>
                    <a:pt x="101" y="136"/>
                    <a:pt x="101" y="136"/>
                    <a:pt x="100" y="136"/>
                  </a:cubicBezTo>
                  <a:cubicBezTo>
                    <a:pt x="100" y="136"/>
                    <a:pt x="100" y="136"/>
                    <a:pt x="99" y="136"/>
                  </a:cubicBezTo>
                  <a:cubicBezTo>
                    <a:pt x="99" y="136"/>
                    <a:pt x="99" y="136"/>
                    <a:pt x="99" y="136"/>
                  </a:cubicBezTo>
                  <a:cubicBezTo>
                    <a:pt x="99" y="136"/>
                    <a:pt x="99" y="136"/>
                    <a:pt x="99" y="136"/>
                  </a:cubicBezTo>
                  <a:cubicBezTo>
                    <a:pt x="98" y="136"/>
                    <a:pt x="98" y="135"/>
                    <a:pt x="98" y="135"/>
                  </a:cubicBezTo>
                  <a:cubicBezTo>
                    <a:pt x="97" y="135"/>
                    <a:pt x="97" y="135"/>
                    <a:pt x="96" y="135"/>
                  </a:cubicBezTo>
                  <a:cubicBezTo>
                    <a:pt x="96" y="135"/>
                    <a:pt x="95" y="135"/>
                    <a:pt x="95" y="135"/>
                  </a:cubicBezTo>
                  <a:cubicBezTo>
                    <a:pt x="94" y="135"/>
                    <a:pt x="94" y="135"/>
                    <a:pt x="93" y="135"/>
                  </a:cubicBezTo>
                  <a:cubicBezTo>
                    <a:pt x="93" y="135"/>
                    <a:pt x="92" y="135"/>
                    <a:pt x="92" y="135"/>
                  </a:cubicBezTo>
                  <a:cubicBezTo>
                    <a:pt x="91" y="135"/>
                    <a:pt x="91" y="135"/>
                    <a:pt x="90" y="135"/>
                  </a:cubicBezTo>
                  <a:cubicBezTo>
                    <a:pt x="90" y="135"/>
                    <a:pt x="89" y="135"/>
                    <a:pt x="88" y="135"/>
                  </a:cubicBezTo>
                  <a:cubicBezTo>
                    <a:pt x="88" y="134"/>
                    <a:pt x="87" y="134"/>
                    <a:pt x="87" y="134"/>
                  </a:cubicBezTo>
                  <a:cubicBezTo>
                    <a:pt x="86" y="134"/>
                    <a:pt x="86" y="134"/>
                    <a:pt x="85" y="134"/>
                  </a:cubicBezTo>
                  <a:cubicBezTo>
                    <a:pt x="85" y="134"/>
                    <a:pt x="84" y="134"/>
                    <a:pt x="84" y="134"/>
                  </a:cubicBezTo>
                  <a:cubicBezTo>
                    <a:pt x="83" y="134"/>
                    <a:pt x="83" y="134"/>
                    <a:pt x="82" y="134"/>
                  </a:cubicBezTo>
                  <a:cubicBezTo>
                    <a:pt x="81" y="133"/>
                    <a:pt x="81" y="133"/>
                    <a:pt x="80" y="133"/>
                  </a:cubicBezTo>
                  <a:cubicBezTo>
                    <a:pt x="80" y="133"/>
                    <a:pt x="79" y="133"/>
                    <a:pt x="79" y="133"/>
                  </a:cubicBezTo>
                  <a:cubicBezTo>
                    <a:pt x="78" y="133"/>
                    <a:pt x="77" y="133"/>
                    <a:pt x="77" y="133"/>
                  </a:cubicBezTo>
                  <a:cubicBezTo>
                    <a:pt x="76" y="133"/>
                    <a:pt x="76" y="132"/>
                    <a:pt x="75" y="132"/>
                  </a:cubicBezTo>
                  <a:cubicBezTo>
                    <a:pt x="74" y="132"/>
                    <a:pt x="74" y="132"/>
                    <a:pt x="73" y="132"/>
                  </a:cubicBezTo>
                  <a:cubicBezTo>
                    <a:pt x="73" y="132"/>
                    <a:pt x="72" y="132"/>
                    <a:pt x="71" y="131"/>
                  </a:cubicBezTo>
                  <a:cubicBezTo>
                    <a:pt x="71" y="131"/>
                    <a:pt x="70" y="131"/>
                    <a:pt x="69" y="131"/>
                  </a:cubicBezTo>
                  <a:cubicBezTo>
                    <a:pt x="69" y="131"/>
                    <a:pt x="68" y="131"/>
                    <a:pt x="67" y="131"/>
                  </a:cubicBezTo>
                  <a:cubicBezTo>
                    <a:pt x="67" y="130"/>
                    <a:pt x="66" y="130"/>
                    <a:pt x="65" y="130"/>
                  </a:cubicBezTo>
                  <a:cubicBezTo>
                    <a:pt x="65" y="130"/>
                    <a:pt x="64" y="130"/>
                    <a:pt x="64" y="129"/>
                  </a:cubicBezTo>
                  <a:cubicBezTo>
                    <a:pt x="63" y="129"/>
                    <a:pt x="62" y="129"/>
                    <a:pt x="61" y="129"/>
                  </a:cubicBezTo>
                  <a:cubicBezTo>
                    <a:pt x="61" y="129"/>
                    <a:pt x="61" y="129"/>
                    <a:pt x="61" y="129"/>
                  </a:cubicBezTo>
                  <a:cubicBezTo>
                    <a:pt x="61" y="129"/>
                    <a:pt x="61" y="129"/>
                    <a:pt x="61" y="129"/>
                  </a:cubicBezTo>
                  <a:cubicBezTo>
                    <a:pt x="60" y="129"/>
                    <a:pt x="60" y="128"/>
                    <a:pt x="59" y="128"/>
                  </a:cubicBezTo>
                  <a:cubicBezTo>
                    <a:pt x="58" y="128"/>
                    <a:pt x="58" y="128"/>
                    <a:pt x="57" y="127"/>
                  </a:cubicBezTo>
                  <a:cubicBezTo>
                    <a:pt x="56" y="127"/>
                    <a:pt x="56" y="127"/>
                    <a:pt x="55" y="127"/>
                  </a:cubicBezTo>
                  <a:cubicBezTo>
                    <a:pt x="54" y="126"/>
                    <a:pt x="53" y="126"/>
                    <a:pt x="52" y="126"/>
                  </a:cubicBezTo>
                  <a:cubicBezTo>
                    <a:pt x="51" y="125"/>
                    <a:pt x="51" y="125"/>
                    <a:pt x="50" y="125"/>
                  </a:cubicBezTo>
                  <a:cubicBezTo>
                    <a:pt x="50" y="125"/>
                    <a:pt x="50" y="125"/>
                    <a:pt x="50" y="125"/>
                  </a:cubicBezTo>
                  <a:cubicBezTo>
                    <a:pt x="50" y="125"/>
                    <a:pt x="49" y="125"/>
                    <a:pt x="49" y="125"/>
                  </a:cubicBezTo>
                  <a:cubicBezTo>
                    <a:pt x="48" y="124"/>
                    <a:pt x="47" y="124"/>
                    <a:pt x="46" y="123"/>
                  </a:cubicBezTo>
                  <a:cubicBezTo>
                    <a:pt x="45" y="123"/>
                    <a:pt x="44" y="123"/>
                    <a:pt x="44" y="122"/>
                  </a:cubicBezTo>
                  <a:cubicBezTo>
                    <a:pt x="43" y="122"/>
                    <a:pt x="43" y="122"/>
                    <a:pt x="42" y="122"/>
                  </a:cubicBezTo>
                  <a:cubicBezTo>
                    <a:pt x="42" y="121"/>
                    <a:pt x="42" y="121"/>
                    <a:pt x="41" y="121"/>
                  </a:cubicBezTo>
                  <a:cubicBezTo>
                    <a:pt x="41" y="121"/>
                    <a:pt x="41" y="121"/>
                    <a:pt x="40" y="121"/>
                  </a:cubicBezTo>
                  <a:cubicBezTo>
                    <a:pt x="40" y="120"/>
                    <a:pt x="39" y="120"/>
                    <a:pt x="39" y="120"/>
                  </a:cubicBezTo>
                  <a:cubicBezTo>
                    <a:pt x="36" y="118"/>
                    <a:pt x="33" y="117"/>
                    <a:pt x="30" y="115"/>
                  </a:cubicBezTo>
                  <a:cubicBezTo>
                    <a:pt x="29" y="114"/>
                    <a:pt x="29" y="114"/>
                    <a:pt x="28" y="113"/>
                  </a:cubicBezTo>
                  <a:cubicBezTo>
                    <a:pt x="26" y="112"/>
                    <a:pt x="25" y="111"/>
                    <a:pt x="24" y="110"/>
                  </a:cubicBezTo>
                  <a:cubicBezTo>
                    <a:pt x="23" y="110"/>
                    <a:pt x="23" y="109"/>
                    <a:pt x="22" y="109"/>
                  </a:cubicBezTo>
                  <a:cubicBezTo>
                    <a:pt x="21" y="108"/>
                    <a:pt x="21" y="107"/>
                    <a:pt x="20" y="107"/>
                  </a:cubicBezTo>
                  <a:cubicBezTo>
                    <a:pt x="18" y="105"/>
                    <a:pt x="17" y="104"/>
                    <a:pt x="16" y="103"/>
                  </a:cubicBezTo>
                  <a:cubicBezTo>
                    <a:pt x="15" y="102"/>
                    <a:pt x="14" y="101"/>
                    <a:pt x="13" y="100"/>
                  </a:cubicBezTo>
                  <a:cubicBezTo>
                    <a:pt x="13" y="100"/>
                    <a:pt x="12" y="99"/>
                    <a:pt x="12" y="99"/>
                  </a:cubicBezTo>
                  <a:cubicBezTo>
                    <a:pt x="11" y="98"/>
                    <a:pt x="11" y="97"/>
                    <a:pt x="10" y="96"/>
                  </a:cubicBezTo>
                  <a:cubicBezTo>
                    <a:pt x="9" y="95"/>
                    <a:pt x="9" y="95"/>
                    <a:pt x="9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7" y="92"/>
                    <a:pt x="6" y="90"/>
                    <a:pt x="5" y="88"/>
                  </a:cubicBezTo>
                  <a:cubicBezTo>
                    <a:pt x="5" y="88"/>
                    <a:pt x="4" y="87"/>
                    <a:pt x="4" y="87"/>
                  </a:cubicBezTo>
                  <a:cubicBezTo>
                    <a:pt x="4" y="87"/>
                    <a:pt x="4" y="86"/>
                    <a:pt x="4" y="86"/>
                  </a:cubicBezTo>
                  <a:cubicBezTo>
                    <a:pt x="3" y="84"/>
                    <a:pt x="2" y="82"/>
                    <a:pt x="1" y="79"/>
                  </a:cubicBezTo>
                  <a:cubicBezTo>
                    <a:pt x="1" y="79"/>
                    <a:pt x="1" y="78"/>
                    <a:pt x="1" y="77"/>
                  </a:cubicBezTo>
                  <a:cubicBezTo>
                    <a:pt x="0" y="76"/>
                    <a:pt x="0" y="75"/>
                    <a:pt x="0" y="73"/>
                  </a:cubicBezTo>
                  <a:cubicBezTo>
                    <a:pt x="3" y="92"/>
                    <a:pt x="7" y="112"/>
                    <a:pt x="10" y="131"/>
                  </a:cubicBezTo>
                  <a:cubicBezTo>
                    <a:pt x="25" y="209"/>
                    <a:pt x="39" y="286"/>
                    <a:pt x="54" y="364"/>
                  </a:cubicBezTo>
                  <a:cubicBezTo>
                    <a:pt x="55" y="368"/>
                    <a:pt x="56" y="373"/>
                    <a:pt x="58" y="377"/>
                  </a:cubicBezTo>
                  <a:cubicBezTo>
                    <a:pt x="60" y="382"/>
                    <a:pt x="63" y="386"/>
                    <a:pt x="66" y="390"/>
                  </a:cubicBezTo>
                  <a:cubicBezTo>
                    <a:pt x="69" y="394"/>
                    <a:pt x="73" y="398"/>
                    <a:pt x="78" y="402"/>
                  </a:cubicBezTo>
                  <a:cubicBezTo>
                    <a:pt x="82" y="405"/>
                    <a:pt x="87" y="409"/>
                    <a:pt x="93" y="412"/>
                  </a:cubicBezTo>
                  <a:cubicBezTo>
                    <a:pt x="96" y="413"/>
                    <a:pt x="99" y="415"/>
                    <a:pt x="103" y="417"/>
                  </a:cubicBezTo>
                  <a:cubicBezTo>
                    <a:pt x="103" y="417"/>
                    <a:pt x="103" y="417"/>
                    <a:pt x="103" y="417"/>
                  </a:cubicBezTo>
                  <a:cubicBezTo>
                    <a:pt x="107" y="418"/>
                    <a:pt x="110" y="419"/>
                    <a:pt x="114" y="421"/>
                  </a:cubicBezTo>
                  <a:cubicBezTo>
                    <a:pt x="114" y="421"/>
                    <a:pt x="114" y="421"/>
                    <a:pt x="114" y="421"/>
                  </a:cubicBezTo>
                  <a:cubicBezTo>
                    <a:pt x="118" y="422"/>
                    <a:pt x="122" y="423"/>
                    <a:pt x="126" y="424"/>
                  </a:cubicBezTo>
                  <a:cubicBezTo>
                    <a:pt x="126" y="424"/>
                    <a:pt x="126" y="424"/>
                    <a:pt x="126" y="424"/>
                  </a:cubicBezTo>
                  <a:cubicBezTo>
                    <a:pt x="130" y="425"/>
                    <a:pt x="134" y="426"/>
                    <a:pt x="138" y="426"/>
                  </a:cubicBezTo>
                  <a:cubicBezTo>
                    <a:pt x="138" y="426"/>
                    <a:pt x="138" y="426"/>
                    <a:pt x="138" y="426"/>
                  </a:cubicBezTo>
                  <a:cubicBezTo>
                    <a:pt x="154" y="429"/>
                    <a:pt x="172" y="429"/>
                    <a:pt x="189" y="427"/>
                  </a:cubicBezTo>
                  <a:cubicBezTo>
                    <a:pt x="198" y="426"/>
                    <a:pt x="206" y="424"/>
                    <a:pt x="215" y="422"/>
                  </a:cubicBezTo>
                  <a:cubicBezTo>
                    <a:pt x="215" y="422"/>
                    <a:pt x="215" y="422"/>
                    <a:pt x="215" y="422"/>
                  </a:cubicBezTo>
                  <a:cubicBezTo>
                    <a:pt x="218" y="421"/>
                    <a:pt x="222" y="420"/>
                    <a:pt x="225" y="419"/>
                  </a:cubicBezTo>
                  <a:cubicBezTo>
                    <a:pt x="226" y="419"/>
                    <a:pt x="226" y="419"/>
                    <a:pt x="227" y="419"/>
                  </a:cubicBezTo>
                  <a:cubicBezTo>
                    <a:pt x="227" y="419"/>
                    <a:pt x="227" y="419"/>
                    <a:pt x="227" y="419"/>
                  </a:cubicBezTo>
                  <a:cubicBezTo>
                    <a:pt x="227" y="419"/>
                    <a:pt x="227" y="419"/>
                    <a:pt x="227" y="419"/>
                  </a:cubicBezTo>
                  <a:cubicBezTo>
                    <a:pt x="227" y="419"/>
                    <a:pt x="227" y="419"/>
                    <a:pt x="227" y="419"/>
                  </a:cubicBezTo>
                  <a:cubicBezTo>
                    <a:pt x="227" y="419"/>
                    <a:pt x="227" y="419"/>
                    <a:pt x="227" y="419"/>
                  </a:cubicBezTo>
                  <a:cubicBezTo>
                    <a:pt x="228" y="419"/>
                    <a:pt x="228" y="419"/>
                    <a:pt x="228" y="419"/>
                  </a:cubicBezTo>
                  <a:cubicBezTo>
                    <a:pt x="229" y="418"/>
                    <a:pt x="229" y="418"/>
                    <a:pt x="230" y="418"/>
                  </a:cubicBezTo>
                  <a:cubicBezTo>
                    <a:pt x="233" y="417"/>
                    <a:pt x="236" y="416"/>
                    <a:pt x="240" y="414"/>
                  </a:cubicBezTo>
                  <a:cubicBezTo>
                    <a:pt x="240" y="414"/>
                    <a:pt x="240" y="414"/>
                    <a:pt x="240" y="414"/>
                  </a:cubicBezTo>
                  <a:cubicBezTo>
                    <a:pt x="244" y="413"/>
                    <a:pt x="248" y="411"/>
                    <a:pt x="252" y="409"/>
                  </a:cubicBezTo>
                  <a:cubicBezTo>
                    <a:pt x="252" y="409"/>
                    <a:pt x="252" y="409"/>
                    <a:pt x="252" y="409"/>
                  </a:cubicBezTo>
                  <a:cubicBezTo>
                    <a:pt x="256" y="407"/>
                    <a:pt x="260" y="405"/>
                    <a:pt x="263" y="403"/>
                  </a:cubicBezTo>
                  <a:cubicBezTo>
                    <a:pt x="263" y="403"/>
                    <a:pt x="263" y="403"/>
                    <a:pt x="263" y="403"/>
                  </a:cubicBezTo>
                  <a:cubicBezTo>
                    <a:pt x="267" y="401"/>
                    <a:pt x="270" y="399"/>
                    <a:pt x="274" y="397"/>
                  </a:cubicBezTo>
                  <a:cubicBezTo>
                    <a:pt x="274" y="397"/>
                    <a:pt x="274" y="397"/>
                    <a:pt x="274" y="397"/>
                  </a:cubicBezTo>
                  <a:cubicBezTo>
                    <a:pt x="277" y="394"/>
                    <a:pt x="281" y="392"/>
                    <a:pt x="284" y="389"/>
                  </a:cubicBezTo>
                  <a:cubicBezTo>
                    <a:pt x="287" y="387"/>
                    <a:pt x="291" y="384"/>
                    <a:pt x="293" y="381"/>
                  </a:cubicBezTo>
                  <a:cubicBezTo>
                    <a:pt x="294" y="381"/>
                    <a:pt x="294" y="381"/>
                    <a:pt x="294" y="381"/>
                  </a:cubicBezTo>
                  <a:cubicBezTo>
                    <a:pt x="296" y="378"/>
                    <a:pt x="299" y="375"/>
                    <a:pt x="302" y="372"/>
                  </a:cubicBezTo>
                  <a:cubicBezTo>
                    <a:pt x="304" y="369"/>
                    <a:pt x="306" y="366"/>
                    <a:pt x="308" y="363"/>
                  </a:cubicBezTo>
                  <a:cubicBezTo>
                    <a:pt x="308" y="363"/>
                    <a:pt x="308" y="363"/>
                    <a:pt x="308" y="363"/>
                  </a:cubicBezTo>
                  <a:cubicBezTo>
                    <a:pt x="310" y="360"/>
                    <a:pt x="312" y="357"/>
                    <a:pt x="313" y="354"/>
                  </a:cubicBezTo>
                  <a:cubicBezTo>
                    <a:pt x="314" y="354"/>
                    <a:pt x="314" y="353"/>
                    <a:pt x="314" y="353"/>
                  </a:cubicBezTo>
                  <a:cubicBezTo>
                    <a:pt x="317" y="347"/>
                    <a:pt x="318" y="342"/>
                    <a:pt x="319" y="336"/>
                  </a:cubicBezTo>
                  <a:cubicBezTo>
                    <a:pt x="320" y="333"/>
                    <a:pt x="320" y="330"/>
                    <a:pt x="320" y="327"/>
                  </a:cubicBezTo>
                  <a:cubicBezTo>
                    <a:pt x="320" y="327"/>
                    <a:pt x="320" y="327"/>
                    <a:pt x="320" y="327"/>
                  </a:cubicBezTo>
                  <a:cubicBezTo>
                    <a:pt x="320" y="324"/>
                    <a:pt x="320" y="321"/>
                    <a:pt x="320" y="31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14350" name="Text Box 176"/>
          <p:cNvSpPr txBox="1">
            <a:spLocks noChangeArrowheads="1"/>
          </p:cNvSpPr>
          <p:nvPr/>
        </p:nvSpPr>
        <p:spPr bwMode="auto">
          <a:xfrm>
            <a:off x="381000" y="1219200"/>
            <a:ext cx="3733800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1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14351" name="Text Box 177"/>
          <p:cNvSpPr txBox="1">
            <a:spLocks noChangeArrowheads="1"/>
          </p:cNvSpPr>
          <p:nvPr/>
        </p:nvSpPr>
        <p:spPr bwMode="auto">
          <a:xfrm>
            <a:off x="5105400" y="1219200"/>
            <a:ext cx="35814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ko-KR" b="1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algn="r"/>
            <a:r>
              <a:rPr lang="en-US" altLang="ko-KR" sz="1400">
                <a:solidFill>
                  <a:schemeClr val="bg1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</a:t>
            </a:r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821841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2182</TotalTime>
  <Words>169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Verdana</vt:lpstr>
      <vt:lpstr>Default Design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TZ-固定图形;XG-细微;KJ-平面;DH-静态</cp:keywords>
  <dc:description/>
  <cp:lastModifiedBy>Shiqing Tian</cp:lastModifiedBy>
  <cp:revision>56</cp:revision>
  <dcterms:created xsi:type="dcterms:W3CDTF">2009-08-17T12:38:25Z</dcterms:created>
  <dcterms:modified xsi:type="dcterms:W3CDTF">2014-02-11T05:57:09Z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