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2057400" y="1380635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849176" y="1467820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 Box 394"/>
          <p:cNvSpPr txBox="1">
            <a:spLocks noChangeArrowheads="1"/>
          </p:cNvSpPr>
          <p:nvPr/>
        </p:nvSpPr>
        <p:spPr bwMode="auto">
          <a:xfrm>
            <a:off x="922149" y="1854625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2242088" y="1531744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57400" y="2372526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Chevron 30"/>
          <p:cNvSpPr/>
          <p:nvPr/>
        </p:nvSpPr>
        <p:spPr>
          <a:xfrm rot="5400000">
            <a:off x="849176" y="2459711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922149" y="2846516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2242088" y="2523635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57400" y="3341170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Chevron 34"/>
          <p:cNvSpPr/>
          <p:nvPr/>
        </p:nvSpPr>
        <p:spPr>
          <a:xfrm rot="5400000">
            <a:off x="849176" y="3428355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922149" y="3815160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2242088" y="3492279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57400" y="4309814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Chevron 38"/>
          <p:cNvSpPr/>
          <p:nvPr/>
        </p:nvSpPr>
        <p:spPr>
          <a:xfrm rot="5400000">
            <a:off x="849176" y="439699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922149" y="478380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2242088" y="4460923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057400" y="5286207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Chevron 42"/>
          <p:cNvSpPr/>
          <p:nvPr/>
        </p:nvSpPr>
        <p:spPr>
          <a:xfrm rot="5400000">
            <a:off x="849176" y="5373392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922149" y="576019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2242088" y="5437316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131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