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3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2057400" y="1380634"/>
            <a:ext cx="6096000" cy="1254077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Chevron 17"/>
          <p:cNvSpPr/>
          <p:nvPr/>
        </p:nvSpPr>
        <p:spPr>
          <a:xfrm rot="5400000">
            <a:off x="582475" y="1734520"/>
            <a:ext cx="1712564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 Box 394"/>
          <p:cNvSpPr txBox="1">
            <a:spLocks noChangeArrowheads="1"/>
          </p:cNvSpPr>
          <p:nvPr/>
        </p:nvSpPr>
        <p:spPr bwMode="auto">
          <a:xfrm>
            <a:off x="911817" y="2145268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0" name="Text Box 394"/>
          <p:cNvSpPr txBox="1">
            <a:spLocks noChangeArrowheads="1"/>
          </p:cNvSpPr>
          <p:nvPr/>
        </p:nvSpPr>
        <p:spPr bwMode="auto">
          <a:xfrm>
            <a:off x="2242088" y="1584702"/>
            <a:ext cx="56827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1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Chevron List – Your Text Here </a:t>
            </a:r>
            <a:endParaRPr kumimoji="0" lang="en-US" sz="3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057400" y="2953712"/>
            <a:ext cx="6096000" cy="1254077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Chevron 22"/>
          <p:cNvSpPr/>
          <p:nvPr/>
        </p:nvSpPr>
        <p:spPr>
          <a:xfrm rot="5400000">
            <a:off x="582475" y="3307598"/>
            <a:ext cx="1712564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 Box 394"/>
          <p:cNvSpPr txBox="1">
            <a:spLocks noChangeArrowheads="1"/>
          </p:cNvSpPr>
          <p:nvPr/>
        </p:nvSpPr>
        <p:spPr bwMode="auto">
          <a:xfrm>
            <a:off x="911817" y="3718346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5" name="Text Box 394"/>
          <p:cNvSpPr txBox="1">
            <a:spLocks noChangeArrowheads="1"/>
          </p:cNvSpPr>
          <p:nvPr/>
        </p:nvSpPr>
        <p:spPr bwMode="auto">
          <a:xfrm>
            <a:off x="2242088" y="3157780"/>
            <a:ext cx="56827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057400" y="4495793"/>
            <a:ext cx="6096000" cy="1254077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Chevron 26"/>
          <p:cNvSpPr/>
          <p:nvPr/>
        </p:nvSpPr>
        <p:spPr>
          <a:xfrm rot="5400000">
            <a:off x="582475" y="4849679"/>
            <a:ext cx="1712564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 Box 394"/>
          <p:cNvSpPr txBox="1">
            <a:spLocks noChangeArrowheads="1"/>
          </p:cNvSpPr>
          <p:nvPr/>
        </p:nvSpPr>
        <p:spPr bwMode="auto">
          <a:xfrm>
            <a:off x="911817" y="5260427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9" name="Text Box 394"/>
          <p:cNvSpPr txBox="1">
            <a:spLocks noChangeArrowheads="1"/>
          </p:cNvSpPr>
          <p:nvPr/>
        </p:nvSpPr>
        <p:spPr bwMode="auto">
          <a:xfrm>
            <a:off x="2242088" y="4699861"/>
            <a:ext cx="56827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153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55</cp:revision>
  <dcterms:created xsi:type="dcterms:W3CDTF">2009-08-18T06:53:28Z</dcterms:created>
  <dcterms:modified xsi:type="dcterms:W3CDTF">2014-02-11T05:57:37Z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