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DCF00-6342-4681-80B4-DAFCE94B88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chemeClr val="bg1"/>
            </a:gs>
            <a:gs pos="45000">
              <a:schemeClr val="tx1">
                <a:lumMod val="75000"/>
              </a:schemeClr>
            </a:gs>
            <a:gs pos="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 smtClean="0"/>
            </a:lvl1pPr>
          </a:lstStyle>
          <a:p>
            <a:pPr>
              <a:defRPr/>
            </a:pPr>
            <a:fld id="{688099D1-4D1F-4967-A91D-4358E1648A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47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/>
          <p:cNvSpPr/>
          <p:nvPr/>
        </p:nvSpPr>
        <p:spPr>
          <a:xfrm>
            <a:off x="-1143000" y="0"/>
            <a:ext cx="13106400" cy="74676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flipV="1">
            <a:off x="0" y="3352800"/>
            <a:ext cx="9144000" cy="3505200"/>
          </a:xfrm>
          <a:prstGeom prst="rect">
            <a:avLst/>
          </a:prstGeom>
          <a:gradFill>
            <a:gsLst>
              <a:gs pos="54000">
                <a:schemeClr val="bg1">
                  <a:lumMod val="65000"/>
                  <a:alpha val="0"/>
                </a:schemeClr>
              </a:gs>
              <a:gs pos="100000">
                <a:srgbClr val="3A3A3A">
                  <a:alpha val="2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9906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4" name="AutoShape 4"/>
          <p:cNvSpPr>
            <a:spLocks noChangeAspect="1" noChangeArrowheads="1" noTextEdit="1"/>
          </p:cNvSpPr>
          <p:nvPr/>
        </p:nvSpPr>
        <p:spPr bwMode="auto">
          <a:xfrm>
            <a:off x="3242662" y="1828800"/>
            <a:ext cx="3959225" cy="614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Freeform 24"/>
          <p:cNvSpPr>
            <a:spLocks noEditPoints="1"/>
          </p:cNvSpPr>
          <p:nvPr/>
        </p:nvSpPr>
        <p:spPr bwMode="auto">
          <a:xfrm>
            <a:off x="7014563" y="5334000"/>
            <a:ext cx="1257300" cy="3154121"/>
          </a:xfrm>
          <a:custGeom>
            <a:avLst/>
            <a:gdLst/>
            <a:ahLst/>
            <a:cxnLst>
              <a:cxn ang="0">
                <a:pos x="45" y="619"/>
              </a:cxn>
              <a:cxn ang="0">
                <a:pos x="54" y="625"/>
              </a:cxn>
              <a:cxn ang="0">
                <a:pos x="88" y="563"/>
              </a:cxn>
              <a:cxn ang="0">
                <a:pos x="145" y="621"/>
              </a:cxn>
              <a:cxn ang="0">
                <a:pos x="169" y="640"/>
              </a:cxn>
              <a:cxn ang="0">
                <a:pos x="161" y="634"/>
              </a:cxn>
              <a:cxn ang="0">
                <a:pos x="155" y="657"/>
              </a:cxn>
              <a:cxn ang="0">
                <a:pos x="153" y="674"/>
              </a:cxn>
              <a:cxn ang="0">
                <a:pos x="155" y="707"/>
              </a:cxn>
              <a:cxn ang="0">
                <a:pos x="155" y="715"/>
              </a:cxn>
              <a:cxn ang="0">
                <a:pos x="145" y="711"/>
              </a:cxn>
              <a:cxn ang="0">
                <a:pos x="143" y="720"/>
              </a:cxn>
              <a:cxn ang="0">
                <a:pos x="180" y="731"/>
              </a:cxn>
              <a:cxn ang="0">
                <a:pos x="215" y="735"/>
              </a:cxn>
              <a:cxn ang="0">
                <a:pos x="243" y="666"/>
              </a:cxn>
              <a:cxn ang="0">
                <a:pos x="246" y="648"/>
              </a:cxn>
              <a:cxn ang="0">
                <a:pos x="252" y="632"/>
              </a:cxn>
              <a:cxn ang="0">
                <a:pos x="261" y="613"/>
              </a:cxn>
              <a:cxn ang="0">
                <a:pos x="272" y="579"/>
              </a:cxn>
              <a:cxn ang="0">
                <a:pos x="291" y="511"/>
              </a:cxn>
              <a:cxn ang="0">
                <a:pos x="246" y="530"/>
              </a:cxn>
              <a:cxn ang="0">
                <a:pos x="241" y="490"/>
              </a:cxn>
              <a:cxn ang="0">
                <a:pos x="241" y="457"/>
              </a:cxn>
              <a:cxn ang="0">
                <a:pos x="245" y="431"/>
              </a:cxn>
              <a:cxn ang="0">
                <a:pos x="247" y="381"/>
              </a:cxn>
              <a:cxn ang="0">
                <a:pos x="244" y="322"/>
              </a:cxn>
              <a:cxn ang="0">
                <a:pos x="244" y="268"/>
              </a:cxn>
              <a:cxn ang="0">
                <a:pos x="251" y="240"/>
              </a:cxn>
              <a:cxn ang="0">
                <a:pos x="258" y="213"/>
              </a:cxn>
              <a:cxn ang="0">
                <a:pos x="267" y="32"/>
              </a:cxn>
              <a:cxn ang="0">
                <a:pos x="237" y="2"/>
              </a:cxn>
              <a:cxn ang="0">
                <a:pos x="215" y="11"/>
              </a:cxn>
              <a:cxn ang="0">
                <a:pos x="204" y="212"/>
              </a:cxn>
              <a:cxn ang="0">
                <a:pos x="198" y="267"/>
              </a:cxn>
              <a:cxn ang="0">
                <a:pos x="178" y="310"/>
              </a:cxn>
              <a:cxn ang="0">
                <a:pos x="175" y="242"/>
              </a:cxn>
              <a:cxn ang="0">
                <a:pos x="178" y="208"/>
              </a:cxn>
              <a:cxn ang="0">
                <a:pos x="179" y="158"/>
              </a:cxn>
              <a:cxn ang="0">
                <a:pos x="179" y="64"/>
              </a:cxn>
              <a:cxn ang="0">
                <a:pos x="169" y="43"/>
              </a:cxn>
              <a:cxn ang="0">
                <a:pos x="78" y="32"/>
              </a:cxn>
              <a:cxn ang="0">
                <a:pos x="103" y="64"/>
              </a:cxn>
              <a:cxn ang="0">
                <a:pos x="121" y="124"/>
              </a:cxn>
              <a:cxn ang="0">
                <a:pos x="123" y="209"/>
              </a:cxn>
              <a:cxn ang="0">
                <a:pos x="122" y="250"/>
              </a:cxn>
              <a:cxn ang="0">
                <a:pos x="112" y="399"/>
              </a:cxn>
              <a:cxn ang="0">
                <a:pos x="120" y="429"/>
              </a:cxn>
              <a:cxn ang="0">
                <a:pos x="124" y="447"/>
              </a:cxn>
              <a:cxn ang="0">
                <a:pos x="130" y="482"/>
              </a:cxn>
              <a:cxn ang="0">
                <a:pos x="138" y="524"/>
              </a:cxn>
              <a:cxn ang="0">
                <a:pos x="95" y="494"/>
              </a:cxn>
              <a:cxn ang="0">
                <a:pos x="50" y="596"/>
              </a:cxn>
              <a:cxn ang="0">
                <a:pos x="10" y="626"/>
              </a:cxn>
              <a:cxn ang="0">
                <a:pos x="1" y="635"/>
              </a:cxn>
            </a:cxnLst>
            <a:rect l="0" t="0" r="r" b="b"/>
            <a:pathLst>
              <a:path w="294" h="737">
                <a:moveTo>
                  <a:pt x="1" y="635"/>
                </a:moveTo>
                <a:cubicBezTo>
                  <a:pt x="1" y="636"/>
                  <a:pt x="3" y="636"/>
                  <a:pt x="4" y="636"/>
                </a:cubicBezTo>
                <a:cubicBezTo>
                  <a:pt x="8" y="635"/>
                  <a:pt x="12" y="632"/>
                  <a:pt x="15" y="630"/>
                </a:cubicBezTo>
                <a:cubicBezTo>
                  <a:pt x="16" y="629"/>
                  <a:pt x="17" y="628"/>
                  <a:pt x="19" y="627"/>
                </a:cubicBezTo>
                <a:cubicBezTo>
                  <a:pt x="24" y="625"/>
                  <a:pt x="29" y="623"/>
                  <a:pt x="35" y="622"/>
                </a:cubicBezTo>
                <a:cubicBezTo>
                  <a:pt x="38" y="621"/>
                  <a:pt x="41" y="619"/>
                  <a:pt x="45" y="619"/>
                </a:cubicBezTo>
                <a:cubicBezTo>
                  <a:pt x="46" y="619"/>
                  <a:pt x="47" y="619"/>
                  <a:pt x="47" y="620"/>
                </a:cubicBezTo>
                <a:cubicBezTo>
                  <a:pt x="45" y="623"/>
                  <a:pt x="42" y="625"/>
                  <a:pt x="39" y="628"/>
                </a:cubicBezTo>
                <a:cubicBezTo>
                  <a:pt x="38" y="630"/>
                  <a:pt x="33" y="640"/>
                  <a:pt x="37" y="639"/>
                </a:cubicBezTo>
                <a:cubicBezTo>
                  <a:pt x="39" y="639"/>
                  <a:pt x="42" y="637"/>
                  <a:pt x="43" y="636"/>
                </a:cubicBezTo>
                <a:cubicBezTo>
                  <a:pt x="45" y="634"/>
                  <a:pt x="48" y="632"/>
                  <a:pt x="49" y="630"/>
                </a:cubicBezTo>
                <a:cubicBezTo>
                  <a:pt x="51" y="628"/>
                  <a:pt x="52" y="626"/>
                  <a:pt x="54" y="625"/>
                </a:cubicBezTo>
                <a:cubicBezTo>
                  <a:pt x="55" y="623"/>
                  <a:pt x="57" y="621"/>
                  <a:pt x="58" y="619"/>
                </a:cubicBezTo>
                <a:cubicBezTo>
                  <a:pt x="60" y="617"/>
                  <a:pt x="62" y="615"/>
                  <a:pt x="64" y="613"/>
                </a:cubicBezTo>
                <a:cubicBezTo>
                  <a:pt x="65" y="612"/>
                  <a:pt x="66" y="610"/>
                  <a:pt x="66" y="608"/>
                </a:cubicBezTo>
                <a:cubicBezTo>
                  <a:pt x="66" y="607"/>
                  <a:pt x="67" y="606"/>
                  <a:pt x="67" y="605"/>
                </a:cubicBezTo>
                <a:cubicBezTo>
                  <a:pt x="68" y="602"/>
                  <a:pt x="70" y="600"/>
                  <a:pt x="71" y="597"/>
                </a:cubicBezTo>
                <a:cubicBezTo>
                  <a:pt x="76" y="586"/>
                  <a:pt x="82" y="574"/>
                  <a:pt x="88" y="563"/>
                </a:cubicBezTo>
                <a:cubicBezTo>
                  <a:pt x="91" y="558"/>
                  <a:pt x="95" y="554"/>
                  <a:pt x="99" y="549"/>
                </a:cubicBezTo>
                <a:cubicBezTo>
                  <a:pt x="100" y="547"/>
                  <a:pt x="102" y="546"/>
                  <a:pt x="103" y="544"/>
                </a:cubicBezTo>
                <a:cubicBezTo>
                  <a:pt x="104" y="544"/>
                  <a:pt x="104" y="544"/>
                  <a:pt x="104" y="545"/>
                </a:cubicBezTo>
                <a:cubicBezTo>
                  <a:pt x="108" y="551"/>
                  <a:pt x="112" y="556"/>
                  <a:pt x="116" y="562"/>
                </a:cubicBezTo>
                <a:cubicBezTo>
                  <a:pt x="122" y="573"/>
                  <a:pt x="125" y="584"/>
                  <a:pt x="130" y="596"/>
                </a:cubicBezTo>
                <a:cubicBezTo>
                  <a:pt x="133" y="605"/>
                  <a:pt x="137" y="616"/>
                  <a:pt x="145" y="621"/>
                </a:cubicBezTo>
                <a:cubicBezTo>
                  <a:pt x="147" y="621"/>
                  <a:pt x="148" y="622"/>
                  <a:pt x="150" y="622"/>
                </a:cubicBezTo>
                <a:cubicBezTo>
                  <a:pt x="152" y="624"/>
                  <a:pt x="154" y="625"/>
                  <a:pt x="156" y="626"/>
                </a:cubicBezTo>
                <a:cubicBezTo>
                  <a:pt x="158" y="626"/>
                  <a:pt x="161" y="626"/>
                  <a:pt x="163" y="627"/>
                </a:cubicBezTo>
                <a:cubicBezTo>
                  <a:pt x="165" y="630"/>
                  <a:pt x="168" y="633"/>
                  <a:pt x="169" y="637"/>
                </a:cubicBezTo>
                <a:cubicBezTo>
                  <a:pt x="170" y="638"/>
                  <a:pt x="170" y="639"/>
                  <a:pt x="170" y="640"/>
                </a:cubicBezTo>
                <a:cubicBezTo>
                  <a:pt x="170" y="640"/>
                  <a:pt x="170" y="640"/>
                  <a:pt x="169" y="640"/>
                </a:cubicBezTo>
                <a:cubicBezTo>
                  <a:pt x="168" y="637"/>
                  <a:pt x="166" y="634"/>
                  <a:pt x="164" y="633"/>
                </a:cubicBezTo>
                <a:cubicBezTo>
                  <a:pt x="165" y="634"/>
                  <a:pt x="165" y="634"/>
                  <a:pt x="165" y="635"/>
                </a:cubicBezTo>
                <a:cubicBezTo>
                  <a:pt x="166" y="637"/>
                  <a:pt x="167" y="639"/>
                  <a:pt x="168" y="640"/>
                </a:cubicBezTo>
                <a:cubicBezTo>
                  <a:pt x="166" y="638"/>
                  <a:pt x="165" y="636"/>
                  <a:pt x="164" y="634"/>
                </a:cubicBezTo>
                <a:cubicBezTo>
                  <a:pt x="165" y="636"/>
                  <a:pt x="165" y="639"/>
                  <a:pt x="166" y="641"/>
                </a:cubicBezTo>
                <a:cubicBezTo>
                  <a:pt x="164" y="639"/>
                  <a:pt x="163" y="636"/>
                  <a:pt x="161" y="634"/>
                </a:cubicBezTo>
                <a:cubicBezTo>
                  <a:pt x="163" y="637"/>
                  <a:pt x="164" y="639"/>
                  <a:pt x="166" y="642"/>
                </a:cubicBezTo>
                <a:cubicBezTo>
                  <a:pt x="164" y="643"/>
                  <a:pt x="162" y="644"/>
                  <a:pt x="160" y="645"/>
                </a:cubicBezTo>
                <a:cubicBezTo>
                  <a:pt x="159" y="646"/>
                  <a:pt x="159" y="646"/>
                  <a:pt x="157" y="646"/>
                </a:cubicBezTo>
                <a:cubicBezTo>
                  <a:pt x="156" y="647"/>
                  <a:pt x="155" y="646"/>
                  <a:pt x="154" y="647"/>
                </a:cubicBezTo>
                <a:cubicBezTo>
                  <a:pt x="152" y="648"/>
                  <a:pt x="152" y="652"/>
                  <a:pt x="153" y="654"/>
                </a:cubicBezTo>
                <a:cubicBezTo>
                  <a:pt x="154" y="655"/>
                  <a:pt x="155" y="655"/>
                  <a:pt x="155" y="657"/>
                </a:cubicBezTo>
                <a:cubicBezTo>
                  <a:pt x="155" y="658"/>
                  <a:pt x="153" y="658"/>
                  <a:pt x="152" y="658"/>
                </a:cubicBezTo>
                <a:cubicBezTo>
                  <a:pt x="152" y="660"/>
                  <a:pt x="152" y="661"/>
                  <a:pt x="154" y="662"/>
                </a:cubicBezTo>
                <a:cubicBezTo>
                  <a:pt x="154" y="663"/>
                  <a:pt x="154" y="663"/>
                  <a:pt x="155" y="663"/>
                </a:cubicBezTo>
                <a:cubicBezTo>
                  <a:pt x="154" y="664"/>
                  <a:pt x="153" y="665"/>
                  <a:pt x="153" y="666"/>
                </a:cubicBezTo>
                <a:cubicBezTo>
                  <a:pt x="152" y="668"/>
                  <a:pt x="151" y="670"/>
                  <a:pt x="153" y="672"/>
                </a:cubicBezTo>
                <a:cubicBezTo>
                  <a:pt x="153" y="673"/>
                  <a:pt x="153" y="673"/>
                  <a:pt x="153" y="674"/>
                </a:cubicBezTo>
                <a:cubicBezTo>
                  <a:pt x="150" y="676"/>
                  <a:pt x="146" y="676"/>
                  <a:pt x="147" y="680"/>
                </a:cubicBezTo>
                <a:cubicBezTo>
                  <a:pt x="147" y="682"/>
                  <a:pt x="148" y="684"/>
                  <a:pt x="150" y="686"/>
                </a:cubicBezTo>
                <a:cubicBezTo>
                  <a:pt x="151" y="688"/>
                  <a:pt x="152" y="689"/>
                  <a:pt x="153" y="691"/>
                </a:cubicBezTo>
                <a:cubicBezTo>
                  <a:pt x="154" y="692"/>
                  <a:pt x="154" y="693"/>
                  <a:pt x="155" y="694"/>
                </a:cubicBezTo>
                <a:cubicBezTo>
                  <a:pt x="154" y="696"/>
                  <a:pt x="153" y="698"/>
                  <a:pt x="153" y="700"/>
                </a:cubicBezTo>
                <a:cubicBezTo>
                  <a:pt x="154" y="702"/>
                  <a:pt x="154" y="704"/>
                  <a:pt x="155" y="707"/>
                </a:cubicBezTo>
                <a:cubicBezTo>
                  <a:pt x="156" y="709"/>
                  <a:pt x="157" y="712"/>
                  <a:pt x="158" y="715"/>
                </a:cubicBezTo>
                <a:cubicBezTo>
                  <a:pt x="158" y="716"/>
                  <a:pt x="159" y="717"/>
                  <a:pt x="159" y="719"/>
                </a:cubicBezTo>
                <a:cubicBezTo>
                  <a:pt x="158" y="718"/>
                  <a:pt x="158" y="718"/>
                  <a:pt x="157" y="717"/>
                </a:cubicBezTo>
                <a:cubicBezTo>
                  <a:pt x="157" y="717"/>
                  <a:pt x="157" y="716"/>
                  <a:pt x="157" y="716"/>
                </a:cubicBezTo>
                <a:cubicBezTo>
                  <a:pt x="156" y="713"/>
                  <a:pt x="155" y="711"/>
                  <a:pt x="154" y="708"/>
                </a:cubicBezTo>
                <a:cubicBezTo>
                  <a:pt x="154" y="710"/>
                  <a:pt x="154" y="713"/>
                  <a:pt x="155" y="715"/>
                </a:cubicBezTo>
                <a:cubicBezTo>
                  <a:pt x="154" y="715"/>
                  <a:pt x="154" y="714"/>
                  <a:pt x="154" y="714"/>
                </a:cubicBezTo>
                <a:cubicBezTo>
                  <a:pt x="152" y="711"/>
                  <a:pt x="151" y="708"/>
                  <a:pt x="150" y="705"/>
                </a:cubicBezTo>
                <a:cubicBezTo>
                  <a:pt x="149" y="708"/>
                  <a:pt x="151" y="712"/>
                  <a:pt x="152" y="715"/>
                </a:cubicBezTo>
                <a:cubicBezTo>
                  <a:pt x="152" y="717"/>
                  <a:pt x="153" y="718"/>
                  <a:pt x="154" y="719"/>
                </a:cubicBezTo>
                <a:cubicBezTo>
                  <a:pt x="153" y="718"/>
                  <a:pt x="152" y="717"/>
                  <a:pt x="151" y="717"/>
                </a:cubicBezTo>
                <a:cubicBezTo>
                  <a:pt x="149" y="715"/>
                  <a:pt x="147" y="713"/>
                  <a:pt x="145" y="711"/>
                </a:cubicBezTo>
                <a:cubicBezTo>
                  <a:pt x="147" y="714"/>
                  <a:pt x="149" y="718"/>
                  <a:pt x="152" y="720"/>
                </a:cubicBezTo>
                <a:cubicBezTo>
                  <a:pt x="153" y="721"/>
                  <a:pt x="153" y="721"/>
                  <a:pt x="154" y="722"/>
                </a:cubicBezTo>
                <a:cubicBezTo>
                  <a:pt x="152" y="721"/>
                  <a:pt x="150" y="721"/>
                  <a:pt x="148" y="720"/>
                </a:cubicBezTo>
                <a:cubicBezTo>
                  <a:pt x="151" y="722"/>
                  <a:pt x="154" y="724"/>
                  <a:pt x="158" y="725"/>
                </a:cubicBezTo>
                <a:cubicBezTo>
                  <a:pt x="156" y="725"/>
                  <a:pt x="153" y="724"/>
                  <a:pt x="150" y="723"/>
                </a:cubicBezTo>
                <a:cubicBezTo>
                  <a:pt x="148" y="723"/>
                  <a:pt x="145" y="722"/>
                  <a:pt x="143" y="720"/>
                </a:cubicBezTo>
                <a:cubicBezTo>
                  <a:pt x="147" y="726"/>
                  <a:pt x="155" y="728"/>
                  <a:pt x="162" y="728"/>
                </a:cubicBezTo>
                <a:cubicBezTo>
                  <a:pt x="164" y="728"/>
                  <a:pt x="167" y="728"/>
                  <a:pt x="170" y="728"/>
                </a:cubicBezTo>
                <a:cubicBezTo>
                  <a:pt x="171" y="728"/>
                  <a:pt x="172" y="729"/>
                  <a:pt x="173" y="729"/>
                </a:cubicBezTo>
                <a:cubicBezTo>
                  <a:pt x="174" y="730"/>
                  <a:pt x="174" y="730"/>
                  <a:pt x="175" y="730"/>
                </a:cubicBezTo>
                <a:cubicBezTo>
                  <a:pt x="175" y="730"/>
                  <a:pt x="175" y="730"/>
                  <a:pt x="175" y="730"/>
                </a:cubicBezTo>
                <a:cubicBezTo>
                  <a:pt x="176" y="730"/>
                  <a:pt x="178" y="730"/>
                  <a:pt x="180" y="731"/>
                </a:cubicBezTo>
                <a:cubicBezTo>
                  <a:pt x="182" y="732"/>
                  <a:pt x="183" y="734"/>
                  <a:pt x="185" y="735"/>
                </a:cubicBezTo>
                <a:cubicBezTo>
                  <a:pt x="187" y="737"/>
                  <a:pt x="190" y="737"/>
                  <a:pt x="193" y="737"/>
                </a:cubicBezTo>
                <a:cubicBezTo>
                  <a:pt x="195" y="737"/>
                  <a:pt x="197" y="737"/>
                  <a:pt x="198" y="736"/>
                </a:cubicBezTo>
                <a:cubicBezTo>
                  <a:pt x="200" y="737"/>
                  <a:pt x="202" y="737"/>
                  <a:pt x="204" y="737"/>
                </a:cubicBezTo>
                <a:cubicBezTo>
                  <a:pt x="207" y="737"/>
                  <a:pt x="208" y="736"/>
                  <a:pt x="210" y="735"/>
                </a:cubicBezTo>
                <a:cubicBezTo>
                  <a:pt x="212" y="735"/>
                  <a:pt x="213" y="735"/>
                  <a:pt x="215" y="735"/>
                </a:cubicBezTo>
                <a:cubicBezTo>
                  <a:pt x="218" y="734"/>
                  <a:pt x="221" y="730"/>
                  <a:pt x="223" y="727"/>
                </a:cubicBezTo>
                <a:cubicBezTo>
                  <a:pt x="225" y="723"/>
                  <a:pt x="228" y="719"/>
                  <a:pt x="231" y="715"/>
                </a:cubicBezTo>
                <a:cubicBezTo>
                  <a:pt x="236" y="708"/>
                  <a:pt x="240" y="699"/>
                  <a:pt x="240" y="689"/>
                </a:cubicBezTo>
                <a:cubicBezTo>
                  <a:pt x="240" y="682"/>
                  <a:pt x="239" y="674"/>
                  <a:pt x="244" y="669"/>
                </a:cubicBezTo>
                <a:cubicBezTo>
                  <a:pt x="243" y="669"/>
                  <a:pt x="241" y="669"/>
                  <a:pt x="240" y="670"/>
                </a:cubicBezTo>
                <a:cubicBezTo>
                  <a:pt x="241" y="669"/>
                  <a:pt x="242" y="667"/>
                  <a:pt x="243" y="666"/>
                </a:cubicBezTo>
                <a:cubicBezTo>
                  <a:pt x="247" y="663"/>
                  <a:pt x="252" y="659"/>
                  <a:pt x="249" y="653"/>
                </a:cubicBezTo>
                <a:cubicBezTo>
                  <a:pt x="248" y="655"/>
                  <a:pt x="248" y="656"/>
                  <a:pt x="247" y="658"/>
                </a:cubicBezTo>
                <a:cubicBezTo>
                  <a:pt x="246" y="659"/>
                  <a:pt x="245" y="660"/>
                  <a:pt x="243" y="661"/>
                </a:cubicBezTo>
                <a:cubicBezTo>
                  <a:pt x="243" y="661"/>
                  <a:pt x="242" y="661"/>
                  <a:pt x="241" y="661"/>
                </a:cubicBezTo>
                <a:cubicBezTo>
                  <a:pt x="242" y="660"/>
                  <a:pt x="242" y="658"/>
                  <a:pt x="243" y="656"/>
                </a:cubicBezTo>
                <a:cubicBezTo>
                  <a:pt x="244" y="653"/>
                  <a:pt x="245" y="651"/>
                  <a:pt x="246" y="648"/>
                </a:cubicBezTo>
                <a:cubicBezTo>
                  <a:pt x="246" y="648"/>
                  <a:pt x="245" y="648"/>
                  <a:pt x="245" y="649"/>
                </a:cubicBezTo>
                <a:cubicBezTo>
                  <a:pt x="244" y="649"/>
                  <a:pt x="244" y="650"/>
                  <a:pt x="243" y="651"/>
                </a:cubicBezTo>
                <a:cubicBezTo>
                  <a:pt x="243" y="650"/>
                  <a:pt x="243" y="648"/>
                  <a:pt x="244" y="647"/>
                </a:cubicBezTo>
                <a:cubicBezTo>
                  <a:pt x="244" y="647"/>
                  <a:pt x="244" y="646"/>
                  <a:pt x="244" y="646"/>
                </a:cubicBezTo>
                <a:cubicBezTo>
                  <a:pt x="246" y="644"/>
                  <a:pt x="248" y="642"/>
                  <a:pt x="249" y="640"/>
                </a:cubicBezTo>
                <a:cubicBezTo>
                  <a:pt x="251" y="637"/>
                  <a:pt x="251" y="635"/>
                  <a:pt x="252" y="632"/>
                </a:cubicBezTo>
                <a:cubicBezTo>
                  <a:pt x="251" y="633"/>
                  <a:pt x="250" y="634"/>
                  <a:pt x="249" y="635"/>
                </a:cubicBezTo>
                <a:cubicBezTo>
                  <a:pt x="248" y="636"/>
                  <a:pt x="247" y="638"/>
                  <a:pt x="245" y="639"/>
                </a:cubicBezTo>
                <a:cubicBezTo>
                  <a:pt x="246" y="638"/>
                  <a:pt x="246" y="637"/>
                  <a:pt x="247" y="636"/>
                </a:cubicBezTo>
                <a:cubicBezTo>
                  <a:pt x="249" y="631"/>
                  <a:pt x="252" y="627"/>
                  <a:pt x="255" y="623"/>
                </a:cubicBezTo>
                <a:cubicBezTo>
                  <a:pt x="258" y="620"/>
                  <a:pt x="261" y="615"/>
                  <a:pt x="263" y="611"/>
                </a:cubicBezTo>
                <a:cubicBezTo>
                  <a:pt x="262" y="611"/>
                  <a:pt x="262" y="612"/>
                  <a:pt x="261" y="613"/>
                </a:cubicBezTo>
                <a:cubicBezTo>
                  <a:pt x="260" y="614"/>
                  <a:pt x="259" y="615"/>
                  <a:pt x="258" y="617"/>
                </a:cubicBezTo>
                <a:cubicBezTo>
                  <a:pt x="259" y="615"/>
                  <a:pt x="260" y="613"/>
                  <a:pt x="260" y="610"/>
                </a:cubicBezTo>
                <a:cubicBezTo>
                  <a:pt x="261" y="610"/>
                  <a:pt x="261" y="609"/>
                  <a:pt x="261" y="607"/>
                </a:cubicBezTo>
                <a:cubicBezTo>
                  <a:pt x="262" y="606"/>
                  <a:pt x="263" y="604"/>
                  <a:pt x="264" y="602"/>
                </a:cubicBezTo>
                <a:cubicBezTo>
                  <a:pt x="266" y="599"/>
                  <a:pt x="268" y="595"/>
                  <a:pt x="269" y="591"/>
                </a:cubicBezTo>
                <a:cubicBezTo>
                  <a:pt x="270" y="587"/>
                  <a:pt x="271" y="583"/>
                  <a:pt x="272" y="579"/>
                </a:cubicBezTo>
                <a:cubicBezTo>
                  <a:pt x="273" y="574"/>
                  <a:pt x="275" y="570"/>
                  <a:pt x="276" y="566"/>
                </a:cubicBezTo>
                <a:cubicBezTo>
                  <a:pt x="279" y="558"/>
                  <a:pt x="283" y="551"/>
                  <a:pt x="287" y="543"/>
                </a:cubicBezTo>
                <a:cubicBezTo>
                  <a:pt x="290" y="538"/>
                  <a:pt x="294" y="533"/>
                  <a:pt x="293" y="527"/>
                </a:cubicBezTo>
                <a:cubicBezTo>
                  <a:pt x="293" y="526"/>
                  <a:pt x="292" y="525"/>
                  <a:pt x="293" y="524"/>
                </a:cubicBezTo>
                <a:cubicBezTo>
                  <a:pt x="293" y="522"/>
                  <a:pt x="293" y="521"/>
                  <a:pt x="293" y="520"/>
                </a:cubicBezTo>
                <a:cubicBezTo>
                  <a:pt x="294" y="517"/>
                  <a:pt x="292" y="514"/>
                  <a:pt x="291" y="511"/>
                </a:cubicBezTo>
                <a:cubicBezTo>
                  <a:pt x="290" y="509"/>
                  <a:pt x="288" y="507"/>
                  <a:pt x="287" y="505"/>
                </a:cubicBezTo>
                <a:cubicBezTo>
                  <a:pt x="285" y="504"/>
                  <a:pt x="284" y="503"/>
                  <a:pt x="282" y="503"/>
                </a:cubicBezTo>
                <a:cubicBezTo>
                  <a:pt x="279" y="503"/>
                  <a:pt x="274" y="505"/>
                  <a:pt x="271" y="506"/>
                </a:cubicBezTo>
                <a:cubicBezTo>
                  <a:pt x="267" y="509"/>
                  <a:pt x="263" y="513"/>
                  <a:pt x="259" y="517"/>
                </a:cubicBezTo>
                <a:cubicBezTo>
                  <a:pt x="256" y="520"/>
                  <a:pt x="252" y="523"/>
                  <a:pt x="249" y="527"/>
                </a:cubicBezTo>
                <a:cubicBezTo>
                  <a:pt x="248" y="528"/>
                  <a:pt x="247" y="529"/>
                  <a:pt x="246" y="530"/>
                </a:cubicBezTo>
                <a:cubicBezTo>
                  <a:pt x="246" y="528"/>
                  <a:pt x="246" y="527"/>
                  <a:pt x="246" y="526"/>
                </a:cubicBezTo>
                <a:cubicBezTo>
                  <a:pt x="247" y="523"/>
                  <a:pt x="245" y="521"/>
                  <a:pt x="244" y="518"/>
                </a:cubicBezTo>
                <a:cubicBezTo>
                  <a:pt x="244" y="514"/>
                  <a:pt x="245" y="510"/>
                  <a:pt x="243" y="507"/>
                </a:cubicBezTo>
                <a:cubicBezTo>
                  <a:pt x="242" y="503"/>
                  <a:pt x="241" y="500"/>
                  <a:pt x="242" y="496"/>
                </a:cubicBezTo>
                <a:cubicBezTo>
                  <a:pt x="242" y="495"/>
                  <a:pt x="242" y="494"/>
                  <a:pt x="243" y="493"/>
                </a:cubicBezTo>
                <a:cubicBezTo>
                  <a:pt x="243" y="491"/>
                  <a:pt x="242" y="491"/>
                  <a:pt x="241" y="490"/>
                </a:cubicBezTo>
                <a:cubicBezTo>
                  <a:pt x="240" y="487"/>
                  <a:pt x="242" y="484"/>
                  <a:pt x="242" y="481"/>
                </a:cubicBezTo>
                <a:cubicBezTo>
                  <a:pt x="242" y="480"/>
                  <a:pt x="242" y="480"/>
                  <a:pt x="242" y="479"/>
                </a:cubicBezTo>
                <a:cubicBezTo>
                  <a:pt x="242" y="478"/>
                  <a:pt x="242" y="477"/>
                  <a:pt x="242" y="476"/>
                </a:cubicBezTo>
                <a:cubicBezTo>
                  <a:pt x="243" y="474"/>
                  <a:pt x="244" y="472"/>
                  <a:pt x="244" y="470"/>
                </a:cubicBezTo>
                <a:cubicBezTo>
                  <a:pt x="244" y="466"/>
                  <a:pt x="243" y="463"/>
                  <a:pt x="244" y="459"/>
                </a:cubicBezTo>
                <a:cubicBezTo>
                  <a:pt x="243" y="458"/>
                  <a:pt x="242" y="457"/>
                  <a:pt x="241" y="457"/>
                </a:cubicBezTo>
                <a:cubicBezTo>
                  <a:pt x="241" y="456"/>
                  <a:pt x="241" y="455"/>
                  <a:pt x="242" y="454"/>
                </a:cubicBezTo>
                <a:cubicBezTo>
                  <a:pt x="242" y="451"/>
                  <a:pt x="243" y="448"/>
                  <a:pt x="243" y="444"/>
                </a:cubicBezTo>
                <a:cubicBezTo>
                  <a:pt x="244" y="443"/>
                  <a:pt x="244" y="442"/>
                  <a:pt x="243" y="440"/>
                </a:cubicBezTo>
                <a:cubicBezTo>
                  <a:pt x="243" y="439"/>
                  <a:pt x="242" y="438"/>
                  <a:pt x="243" y="437"/>
                </a:cubicBezTo>
                <a:cubicBezTo>
                  <a:pt x="243" y="436"/>
                  <a:pt x="244" y="435"/>
                  <a:pt x="244" y="434"/>
                </a:cubicBezTo>
                <a:cubicBezTo>
                  <a:pt x="244" y="432"/>
                  <a:pt x="244" y="432"/>
                  <a:pt x="245" y="431"/>
                </a:cubicBezTo>
                <a:cubicBezTo>
                  <a:pt x="246" y="428"/>
                  <a:pt x="245" y="424"/>
                  <a:pt x="245" y="421"/>
                </a:cubicBezTo>
                <a:cubicBezTo>
                  <a:pt x="245" y="417"/>
                  <a:pt x="246" y="414"/>
                  <a:pt x="245" y="410"/>
                </a:cubicBezTo>
                <a:cubicBezTo>
                  <a:pt x="245" y="408"/>
                  <a:pt x="244" y="407"/>
                  <a:pt x="244" y="405"/>
                </a:cubicBezTo>
                <a:cubicBezTo>
                  <a:pt x="245" y="403"/>
                  <a:pt x="245" y="401"/>
                  <a:pt x="245" y="399"/>
                </a:cubicBezTo>
                <a:cubicBezTo>
                  <a:pt x="244" y="396"/>
                  <a:pt x="244" y="394"/>
                  <a:pt x="245" y="391"/>
                </a:cubicBezTo>
                <a:cubicBezTo>
                  <a:pt x="246" y="388"/>
                  <a:pt x="247" y="385"/>
                  <a:pt x="247" y="381"/>
                </a:cubicBezTo>
                <a:cubicBezTo>
                  <a:pt x="247" y="380"/>
                  <a:pt x="247" y="379"/>
                  <a:pt x="247" y="378"/>
                </a:cubicBezTo>
                <a:cubicBezTo>
                  <a:pt x="247" y="377"/>
                  <a:pt x="247" y="377"/>
                  <a:pt x="247" y="377"/>
                </a:cubicBezTo>
                <a:cubicBezTo>
                  <a:pt x="247" y="370"/>
                  <a:pt x="246" y="363"/>
                  <a:pt x="246" y="356"/>
                </a:cubicBezTo>
                <a:cubicBezTo>
                  <a:pt x="246" y="354"/>
                  <a:pt x="246" y="352"/>
                  <a:pt x="245" y="351"/>
                </a:cubicBezTo>
                <a:cubicBezTo>
                  <a:pt x="245" y="349"/>
                  <a:pt x="245" y="348"/>
                  <a:pt x="245" y="347"/>
                </a:cubicBezTo>
                <a:cubicBezTo>
                  <a:pt x="244" y="339"/>
                  <a:pt x="244" y="331"/>
                  <a:pt x="244" y="322"/>
                </a:cubicBezTo>
                <a:cubicBezTo>
                  <a:pt x="244" y="314"/>
                  <a:pt x="243" y="306"/>
                  <a:pt x="244" y="299"/>
                </a:cubicBezTo>
                <a:cubicBezTo>
                  <a:pt x="244" y="296"/>
                  <a:pt x="243" y="293"/>
                  <a:pt x="243" y="290"/>
                </a:cubicBezTo>
                <a:cubicBezTo>
                  <a:pt x="244" y="288"/>
                  <a:pt x="244" y="286"/>
                  <a:pt x="244" y="283"/>
                </a:cubicBezTo>
                <a:cubicBezTo>
                  <a:pt x="244" y="282"/>
                  <a:pt x="244" y="280"/>
                  <a:pt x="244" y="279"/>
                </a:cubicBezTo>
                <a:cubicBezTo>
                  <a:pt x="244" y="278"/>
                  <a:pt x="245" y="277"/>
                  <a:pt x="245" y="276"/>
                </a:cubicBezTo>
                <a:cubicBezTo>
                  <a:pt x="245" y="273"/>
                  <a:pt x="244" y="270"/>
                  <a:pt x="244" y="268"/>
                </a:cubicBezTo>
                <a:cubicBezTo>
                  <a:pt x="244" y="265"/>
                  <a:pt x="246" y="263"/>
                  <a:pt x="247" y="260"/>
                </a:cubicBezTo>
                <a:cubicBezTo>
                  <a:pt x="247" y="259"/>
                  <a:pt x="247" y="258"/>
                  <a:pt x="247" y="257"/>
                </a:cubicBezTo>
                <a:cubicBezTo>
                  <a:pt x="248" y="255"/>
                  <a:pt x="249" y="254"/>
                  <a:pt x="249" y="253"/>
                </a:cubicBezTo>
                <a:cubicBezTo>
                  <a:pt x="249" y="252"/>
                  <a:pt x="249" y="251"/>
                  <a:pt x="248" y="250"/>
                </a:cubicBezTo>
                <a:cubicBezTo>
                  <a:pt x="249" y="249"/>
                  <a:pt x="249" y="248"/>
                  <a:pt x="249" y="247"/>
                </a:cubicBezTo>
                <a:cubicBezTo>
                  <a:pt x="249" y="245"/>
                  <a:pt x="250" y="242"/>
                  <a:pt x="251" y="240"/>
                </a:cubicBezTo>
                <a:cubicBezTo>
                  <a:pt x="252" y="239"/>
                  <a:pt x="252" y="238"/>
                  <a:pt x="253" y="236"/>
                </a:cubicBezTo>
                <a:cubicBezTo>
                  <a:pt x="253" y="235"/>
                  <a:pt x="253" y="234"/>
                  <a:pt x="254" y="232"/>
                </a:cubicBezTo>
                <a:cubicBezTo>
                  <a:pt x="254" y="231"/>
                  <a:pt x="254" y="229"/>
                  <a:pt x="255" y="227"/>
                </a:cubicBezTo>
                <a:cubicBezTo>
                  <a:pt x="255" y="226"/>
                  <a:pt x="255" y="224"/>
                  <a:pt x="255" y="223"/>
                </a:cubicBezTo>
                <a:cubicBezTo>
                  <a:pt x="255" y="222"/>
                  <a:pt x="255" y="222"/>
                  <a:pt x="255" y="222"/>
                </a:cubicBezTo>
                <a:cubicBezTo>
                  <a:pt x="256" y="219"/>
                  <a:pt x="257" y="216"/>
                  <a:pt x="258" y="213"/>
                </a:cubicBezTo>
                <a:cubicBezTo>
                  <a:pt x="260" y="205"/>
                  <a:pt x="261" y="197"/>
                  <a:pt x="263" y="189"/>
                </a:cubicBezTo>
                <a:cubicBezTo>
                  <a:pt x="265" y="180"/>
                  <a:pt x="267" y="171"/>
                  <a:pt x="268" y="163"/>
                </a:cubicBezTo>
                <a:cubicBezTo>
                  <a:pt x="271" y="146"/>
                  <a:pt x="271" y="71"/>
                  <a:pt x="269" y="54"/>
                </a:cubicBezTo>
                <a:cubicBezTo>
                  <a:pt x="269" y="51"/>
                  <a:pt x="268" y="47"/>
                  <a:pt x="267" y="44"/>
                </a:cubicBezTo>
                <a:cubicBezTo>
                  <a:pt x="267" y="41"/>
                  <a:pt x="267" y="43"/>
                  <a:pt x="267" y="40"/>
                </a:cubicBezTo>
                <a:cubicBezTo>
                  <a:pt x="266" y="36"/>
                  <a:pt x="267" y="35"/>
                  <a:pt x="267" y="32"/>
                </a:cubicBezTo>
                <a:cubicBezTo>
                  <a:pt x="267" y="30"/>
                  <a:pt x="265" y="28"/>
                  <a:pt x="263" y="26"/>
                </a:cubicBezTo>
                <a:cubicBezTo>
                  <a:pt x="263" y="23"/>
                  <a:pt x="262" y="20"/>
                  <a:pt x="261" y="17"/>
                </a:cubicBezTo>
                <a:cubicBezTo>
                  <a:pt x="261" y="16"/>
                  <a:pt x="262" y="16"/>
                  <a:pt x="262" y="15"/>
                </a:cubicBezTo>
                <a:cubicBezTo>
                  <a:pt x="262" y="13"/>
                  <a:pt x="261" y="9"/>
                  <a:pt x="259" y="7"/>
                </a:cubicBezTo>
                <a:cubicBezTo>
                  <a:pt x="255" y="4"/>
                  <a:pt x="249" y="0"/>
                  <a:pt x="244" y="1"/>
                </a:cubicBezTo>
                <a:cubicBezTo>
                  <a:pt x="241" y="1"/>
                  <a:pt x="239" y="0"/>
                  <a:pt x="237" y="2"/>
                </a:cubicBezTo>
                <a:cubicBezTo>
                  <a:pt x="235" y="4"/>
                  <a:pt x="235" y="0"/>
                  <a:pt x="234" y="2"/>
                </a:cubicBezTo>
                <a:cubicBezTo>
                  <a:pt x="234" y="3"/>
                  <a:pt x="232" y="2"/>
                  <a:pt x="232" y="3"/>
                </a:cubicBezTo>
                <a:cubicBezTo>
                  <a:pt x="229" y="3"/>
                  <a:pt x="226" y="0"/>
                  <a:pt x="223" y="1"/>
                </a:cubicBezTo>
                <a:cubicBezTo>
                  <a:pt x="220" y="2"/>
                  <a:pt x="217" y="2"/>
                  <a:pt x="217" y="5"/>
                </a:cubicBezTo>
                <a:cubicBezTo>
                  <a:pt x="217" y="6"/>
                  <a:pt x="217" y="7"/>
                  <a:pt x="217" y="9"/>
                </a:cubicBezTo>
                <a:cubicBezTo>
                  <a:pt x="216" y="9"/>
                  <a:pt x="215" y="10"/>
                  <a:pt x="215" y="11"/>
                </a:cubicBezTo>
                <a:cubicBezTo>
                  <a:pt x="214" y="12"/>
                  <a:pt x="215" y="14"/>
                  <a:pt x="216" y="15"/>
                </a:cubicBezTo>
                <a:cubicBezTo>
                  <a:pt x="216" y="16"/>
                  <a:pt x="216" y="17"/>
                  <a:pt x="216" y="18"/>
                </a:cubicBezTo>
                <a:cubicBezTo>
                  <a:pt x="213" y="22"/>
                  <a:pt x="209" y="36"/>
                  <a:pt x="209" y="50"/>
                </a:cubicBezTo>
                <a:cubicBezTo>
                  <a:pt x="210" y="67"/>
                  <a:pt x="212" y="117"/>
                  <a:pt x="210" y="135"/>
                </a:cubicBezTo>
                <a:cubicBezTo>
                  <a:pt x="209" y="143"/>
                  <a:pt x="209" y="180"/>
                  <a:pt x="208" y="189"/>
                </a:cubicBezTo>
                <a:cubicBezTo>
                  <a:pt x="207" y="197"/>
                  <a:pt x="206" y="204"/>
                  <a:pt x="204" y="212"/>
                </a:cubicBezTo>
                <a:cubicBezTo>
                  <a:pt x="204" y="215"/>
                  <a:pt x="203" y="218"/>
                  <a:pt x="203" y="222"/>
                </a:cubicBezTo>
                <a:cubicBezTo>
                  <a:pt x="203" y="223"/>
                  <a:pt x="202" y="224"/>
                  <a:pt x="202" y="225"/>
                </a:cubicBezTo>
                <a:cubicBezTo>
                  <a:pt x="202" y="227"/>
                  <a:pt x="203" y="228"/>
                  <a:pt x="202" y="229"/>
                </a:cubicBezTo>
                <a:cubicBezTo>
                  <a:pt x="202" y="232"/>
                  <a:pt x="202" y="235"/>
                  <a:pt x="202" y="238"/>
                </a:cubicBezTo>
                <a:cubicBezTo>
                  <a:pt x="202" y="241"/>
                  <a:pt x="201" y="244"/>
                  <a:pt x="201" y="247"/>
                </a:cubicBezTo>
                <a:cubicBezTo>
                  <a:pt x="200" y="254"/>
                  <a:pt x="199" y="260"/>
                  <a:pt x="198" y="267"/>
                </a:cubicBezTo>
                <a:cubicBezTo>
                  <a:pt x="197" y="270"/>
                  <a:pt x="197" y="272"/>
                  <a:pt x="197" y="275"/>
                </a:cubicBezTo>
                <a:cubicBezTo>
                  <a:pt x="195" y="280"/>
                  <a:pt x="194" y="284"/>
                  <a:pt x="193" y="289"/>
                </a:cubicBezTo>
                <a:cubicBezTo>
                  <a:pt x="189" y="303"/>
                  <a:pt x="186" y="316"/>
                  <a:pt x="181" y="329"/>
                </a:cubicBezTo>
                <a:cubicBezTo>
                  <a:pt x="181" y="326"/>
                  <a:pt x="180" y="322"/>
                  <a:pt x="180" y="318"/>
                </a:cubicBezTo>
                <a:cubicBezTo>
                  <a:pt x="180" y="317"/>
                  <a:pt x="180" y="315"/>
                  <a:pt x="179" y="314"/>
                </a:cubicBezTo>
                <a:cubicBezTo>
                  <a:pt x="179" y="312"/>
                  <a:pt x="178" y="311"/>
                  <a:pt x="178" y="310"/>
                </a:cubicBezTo>
                <a:cubicBezTo>
                  <a:pt x="177" y="307"/>
                  <a:pt x="178" y="304"/>
                  <a:pt x="177" y="301"/>
                </a:cubicBezTo>
                <a:cubicBezTo>
                  <a:pt x="176" y="292"/>
                  <a:pt x="175" y="282"/>
                  <a:pt x="175" y="273"/>
                </a:cubicBezTo>
                <a:cubicBezTo>
                  <a:pt x="176" y="271"/>
                  <a:pt x="175" y="269"/>
                  <a:pt x="175" y="267"/>
                </a:cubicBezTo>
                <a:cubicBezTo>
                  <a:pt x="175" y="264"/>
                  <a:pt x="175" y="261"/>
                  <a:pt x="175" y="258"/>
                </a:cubicBezTo>
                <a:cubicBezTo>
                  <a:pt x="176" y="255"/>
                  <a:pt x="175" y="252"/>
                  <a:pt x="175" y="249"/>
                </a:cubicBezTo>
                <a:cubicBezTo>
                  <a:pt x="176" y="247"/>
                  <a:pt x="175" y="244"/>
                  <a:pt x="175" y="242"/>
                </a:cubicBezTo>
                <a:cubicBezTo>
                  <a:pt x="175" y="241"/>
                  <a:pt x="175" y="239"/>
                  <a:pt x="175" y="238"/>
                </a:cubicBezTo>
                <a:cubicBezTo>
                  <a:pt x="175" y="237"/>
                  <a:pt x="175" y="236"/>
                  <a:pt x="175" y="235"/>
                </a:cubicBezTo>
                <a:cubicBezTo>
                  <a:pt x="175" y="234"/>
                  <a:pt x="175" y="233"/>
                  <a:pt x="174" y="232"/>
                </a:cubicBezTo>
                <a:cubicBezTo>
                  <a:pt x="175" y="230"/>
                  <a:pt x="176" y="228"/>
                  <a:pt x="176" y="226"/>
                </a:cubicBezTo>
                <a:cubicBezTo>
                  <a:pt x="177" y="222"/>
                  <a:pt x="177" y="218"/>
                  <a:pt x="177" y="215"/>
                </a:cubicBezTo>
                <a:cubicBezTo>
                  <a:pt x="178" y="212"/>
                  <a:pt x="178" y="210"/>
                  <a:pt x="178" y="208"/>
                </a:cubicBezTo>
                <a:cubicBezTo>
                  <a:pt x="178" y="206"/>
                  <a:pt x="177" y="204"/>
                  <a:pt x="177" y="203"/>
                </a:cubicBezTo>
                <a:cubicBezTo>
                  <a:pt x="177" y="202"/>
                  <a:pt x="177" y="201"/>
                  <a:pt x="177" y="201"/>
                </a:cubicBezTo>
                <a:cubicBezTo>
                  <a:pt x="177" y="199"/>
                  <a:pt x="178" y="199"/>
                  <a:pt x="178" y="197"/>
                </a:cubicBezTo>
                <a:cubicBezTo>
                  <a:pt x="178" y="196"/>
                  <a:pt x="178" y="194"/>
                  <a:pt x="178" y="193"/>
                </a:cubicBezTo>
                <a:cubicBezTo>
                  <a:pt x="178" y="191"/>
                  <a:pt x="179" y="189"/>
                  <a:pt x="179" y="187"/>
                </a:cubicBezTo>
                <a:cubicBezTo>
                  <a:pt x="180" y="178"/>
                  <a:pt x="180" y="168"/>
                  <a:pt x="179" y="158"/>
                </a:cubicBezTo>
                <a:cubicBezTo>
                  <a:pt x="179" y="158"/>
                  <a:pt x="179" y="157"/>
                  <a:pt x="179" y="156"/>
                </a:cubicBezTo>
                <a:cubicBezTo>
                  <a:pt x="179" y="154"/>
                  <a:pt x="179" y="152"/>
                  <a:pt x="180" y="149"/>
                </a:cubicBezTo>
                <a:cubicBezTo>
                  <a:pt x="180" y="140"/>
                  <a:pt x="181" y="130"/>
                  <a:pt x="181" y="120"/>
                </a:cubicBezTo>
                <a:cubicBezTo>
                  <a:pt x="182" y="109"/>
                  <a:pt x="182" y="99"/>
                  <a:pt x="182" y="89"/>
                </a:cubicBezTo>
                <a:cubicBezTo>
                  <a:pt x="183" y="81"/>
                  <a:pt x="183" y="78"/>
                  <a:pt x="181" y="71"/>
                </a:cubicBezTo>
                <a:cubicBezTo>
                  <a:pt x="180" y="68"/>
                  <a:pt x="180" y="66"/>
                  <a:pt x="179" y="64"/>
                </a:cubicBezTo>
                <a:cubicBezTo>
                  <a:pt x="178" y="61"/>
                  <a:pt x="175" y="60"/>
                  <a:pt x="172" y="58"/>
                </a:cubicBezTo>
                <a:cubicBezTo>
                  <a:pt x="171" y="58"/>
                  <a:pt x="169" y="57"/>
                  <a:pt x="168" y="56"/>
                </a:cubicBezTo>
                <a:cubicBezTo>
                  <a:pt x="168" y="54"/>
                  <a:pt x="168" y="51"/>
                  <a:pt x="168" y="49"/>
                </a:cubicBezTo>
                <a:cubicBezTo>
                  <a:pt x="168" y="49"/>
                  <a:pt x="168" y="48"/>
                  <a:pt x="168" y="48"/>
                </a:cubicBezTo>
                <a:cubicBezTo>
                  <a:pt x="168" y="48"/>
                  <a:pt x="168" y="47"/>
                  <a:pt x="169" y="47"/>
                </a:cubicBezTo>
                <a:cubicBezTo>
                  <a:pt x="169" y="46"/>
                  <a:pt x="170" y="43"/>
                  <a:pt x="169" y="43"/>
                </a:cubicBezTo>
                <a:cubicBezTo>
                  <a:pt x="169" y="41"/>
                  <a:pt x="165" y="39"/>
                  <a:pt x="163" y="38"/>
                </a:cubicBezTo>
                <a:cubicBezTo>
                  <a:pt x="161" y="37"/>
                  <a:pt x="158" y="36"/>
                  <a:pt x="155" y="36"/>
                </a:cubicBezTo>
                <a:cubicBezTo>
                  <a:pt x="148" y="35"/>
                  <a:pt x="142" y="37"/>
                  <a:pt x="135" y="36"/>
                </a:cubicBezTo>
                <a:cubicBezTo>
                  <a:pt x="129" y="36"/>
                  <a:pt x="124" y="33"/>
                  <a:pt x="118" y="32"/>
                </a:cubicBezTo>
                <a:cubicBezTo>
                  <a:pt x="110" y="29"/>
                  <a:pt x="101" y="29"/>
                  <a:pt x="92" y="30"/>
                </a:cubicBezTo>
                <a:cubicBezTo>
                  <a:pt x="87" y="31"/>
                  <a:pt x="82" y="31"/>
                  <a:pt x="78" y="32"/>
                </a:cubicBezTo>
                <a:cubicBezTo>
                  <a:pt x="75" y="33"/>
                  <a:pt x="72" y="34"/>
                  <a:pt x="71" y="36"/>
                </a:cubicBezTo>
                <a:cubicBezTo>
                  <a:pt x="70" y="39"/>
                  <a:pt x="70" y="42"/>
                  <a:pt x="72" y="44"/>
                </a:cubicBezTo>
                <a:cubicBezTo>
                  <a:pt x="73" y="46"/>
                  <a:pt x="75" y="47"/>
                  <a:pt x="78" y="48"/>
                </a:cubicBezTo>
                <a:cubicBezTo>
                  <a:pt x="84" y="51"/>
                  <a:pt x="91" y="52"/>
                  <a:pt x="96" y="55"/>
                </a:cubicBezTo>
                <a:cubicBezTo>
                  <a:pt x="99" y="56"/>
                  <a:pt x="101" y="58"/>
                  <a:pt x="103" y="60"/>
                </a:cubicBezTo>
                <a:cubicBezTo>
                  <a:pt x="102" y="61"/>
                  <a:pt x="102" y="62"/>
                  <a:pt x="103" y="64"/>
                </a:cubicBezTo>
                <a:cubicBezTo>
                  <a:pt x="104" y="66"/>
                  <a:pt x="112" y="73"/>
                  <a:pt x="114" y="75"/>
                </a:cubicBezTo>
                <a:cubicBezTo>
                  <a:pt x="114" y="75"/>
                  <a:pt x="114" y="75"/>
                  <a:pt x="114" y="75"/>
                </a:cubicBezTo>
                <a:cubicBezTo>
                  <a:pt x="114" y="76"/>
                  <a:pt x="113" y="78"/>
                  <a:pt x="113" y="79"/>
                </a:cubicBezTo>
                <a:cubicBezTo>
                  <a:pt x="112" y="82"/>
                  <a:pt x="111" y="84"/>
                  <a:pt x="111" y="88"/>
                </a:cubicBezTo>
                <a:cubicBezTo>
                  <a:pt x="111" y="91"/>
                  <a:pt x="112" y="94"/>
                  <a:pt x="113" y="97"/>
                </a:cubicBezTo>
                <a:cubicBezTo>
                  <a:pt x="116" y="106"/>
                  <a:pt x="118" y="115"/>
                  <a:pt x="121" y="124"/>
                </a:cubicBezTo>
                <a:cubicBezTo>
                  <a:pt x="124" y="132"/>
                  <a:pt x="127" y="140"/>
                  <a:pt x="129" y="148"/>
                </a:cubicBezTo>
                <a:cubicBezTo>
                  <a:pt x="130" y="151"/>
                  <a:pt x="132" y="154"/>
                  <a:pt x="133" y="157"/>
                </a:cubicBezTo>
                <a:cubicBezTo>
                  <a:pt x="133" y="157"/>
                  <a:pt x="133" y="157"/>
                  <a:pt x="133" y="158"/>
                </a:cubicBezTo>
                <a:cubicBezTo>
                  <a:pt x="131" y="164"/>
                  <a:pt x="129" y="170"/>
                  <a:pt x="128" y="177"/>
                </a:cubicBezTo>
                <a:cubicBezTo>
                  <a:pt x="128" y="183"/>
                  <a:pt x="127" y="189"/>
                  <a:pt x="127" y="195"/>
                </a:cubicBezTo>
                <a:cubicBezTo>
                  <a:pt x="126" y="200"/>
                  <a:pt x="124" y="204"/>
                  <a:pt x="123" y="209"/>
                </a:cubicBezTo>
                <a:cubicBezTo>
                  <a:pt x="122" y="214"/>
                  <a:pt x="123" y="219"/>
                  <a:pt x="124" y="225"/>
                </a:cubicBezTo>
                <a:cubicBezTo>
                  <a:pt x="124" y="226"/>
                  <a:pt x="125" y="226"/>
                  <a:pt x="125" y="227"/>
                </a:cubicBezTo>
                <a:cubicBezTo>
                  <a:pt x="125" y="229"/>
                  <a:pt x="125" y="230"/>
                  <a:pt x="125" y="232"/>
                </a:cubicBezTo>
                <a:cubicBezTo>
                  <a:pt x="124" y="235"/>
                  <a:pt x="123" y="237"/>
                  <a:pt x="123" y="240"/>
                </a:cubicBezTo>
                <a:cubicBezTo>
                  <a:pt x="122" y="242"/>
                  <a:pt x="122" y="244"/>
                  <a:pt x="122" y="246"/>
                </a:cubicBezTo>
                <a:cubicBezTo>
                  <a:pt x="122" y="247"/>
                  <a:pt x="122" y="249"/>
                  <a:pt x="122" y="250"/>
                </a:cubicBezTo>
                <a:cubicBezTo>
                  <a:pt x="121" y="253"/>
                  <a:pt x="121" y="256"/>
                  <a:pt x="121" y="258"/>
                </a:cubicBezTo>
                <a:cubicBezTo>
                  <a:pt x="121" y="265"/>
                  <a:pt x="120" y="271"/>
                  <a:pt x="119" y="278"/>
                </a:cubicBezTo>
                <a:cubicBezTo>
                  <a:pt x="116" y="293"/>
                  <a:pt x="113" y="308"/>
                  <a:pt x="111" y="324"/>
                </a:cubicBezTo>
                <a:cubicBezTo>
                  <a:pt x="110" y="338"/>
                  <a:pt x="108" y="353"/>
                  <a:pt x="109" y="367"/>
                </a:cubicBezTo>
                <a:cubicBezTo>
                  <a:pt x="109" y="372"/>
                  <a:pt x="110" y="377"/>
                  <a:pt x="110" y="382"/>
                </a:cubicBezTo>
                <a:cubicBezTo>
                  <a:pt x="111" y="388"/>
                  <a:pt x="110" y="394"/>
                  <a:pt x="112" y="399"/>
                </a:cubicBezTo>
                <a:cubicBezTo>
                  <a:pt x="112" y="400"/>
                  <a:pt x="113" y="400"/>
                  <a:pt x="113" y="401"/>
                </a:cubicBezTo>
                <a:cubicBezTo>
                  <a:pt x="113" y="402"/>
                  <a:pt x="114" y="404"/>
                  <a:pt x="114" y="405"/>
                </a:cubicBezTo>
                <a:cubicBezTo>
                  <a:pt x="115" y="408"/>
                  <a:pt x="115" y="411"/>
                  <a:pt x="115" y="413"/>
                </a:cubicBezTo>
                <a:cubicBezTo>
                  <a:pt x="115" y="416"/>
                  <a:pt x="116" y="420"/>
                  <a:pt x="117" y="422"/>
                </a:cubicBezTo>
                <a:cubicBezTo>
                  <a:pt x="118" y="424"/>
                  <a:pt x="118" y="424"/>
                  <a:pt x="119" y="425"/>
                </a:cubicBezTo>
                <a:cubicBezTo>
                  <a:pt x="120" y="426"/>
                  <a:pt x="120" y="428"/>
                  <a:pt x="120" y="429"/>
                </a:cubicBezTo>
                <a:cubicBezTo>
                  <a:pt x="121" y="430"/>
                  <a:pt x="121" y="430"/>
                  <a:pt x="121" y="430"/>
                </a:cubicBezTo>
                <a:cubicBezTo>
                  <a:pt x="121" y="431"/>
                  <a:pt x="121" y="431"/>
                  <a:pt x="121" y="431"/>
                </a:cubicBezTo>
                <a:cubicBezTo>
                  <a:pt x="120" y="432"/>
                  <a:pt x="122" y="434"/>
                  <a:pt x="122" y="435"/>
                </a:cubicBezTo>
                <a:cubicBezTo>
                  <a:pt x="122" y="436"/>
                  <a:pt x="123" y="437"/>
                  <a:pt x="123" y="439"/>
                </a:cubicBezTo>
                <a:cubicBezTo>
                  <a:pt x="122" y="440"/>
                  <a:pt x="122" y="441"/>
                  <a:pt x="123" y="442"/>
                </a:cubicBezTo>
                <a:cubicBezTo>
                  <a:pt x="123" y="444"/>
                  <a:pt x="123" y="445"/>
                  <a:pt x="124" y="447"/>
                </a:cubicBezTo>
                <a:cubicBezTo>
                  <a:pt x="124" y="448"/>
                  <a:pt x="124" y="449"/>
                  <a:pt x="125" y="449"/>
                </a:cubicBezTo>
                <a:cubicBezTo>
                  <a:pt x="124" y="452"/>
                  <a:pt x="124" y="454"/>
                  <a:pt x="124" y="456"/>
                </a:cubicBezTo>
                <a:cubicBezTo>
                  <a:pt x="124" y="458"/>
                  <a:pt x="125" y="460"/>
                  <a:pt x="125" y="462"/>
                </a:cubicBezTo>
                <a:cubicBezTo>
                  <a:pt x="125" y="462"/>
                  <a:pt x="125" y="463"/>
                  <a:pt x="124" y="463"/>
                </a:cubicBezTo>
                <a:cubicBezTo>
                  <a:pt x="123" y="464"/>
                  <a:pt x="123" y="464"/>
                  <a:pt x="124" y="465"/>
                </a:cubicBezTo>
                <a:cubicBezTo>
                  <a:pt x="126" y="471"/>
                  <a:pt x="128" y="476"/>
                  <a:pt x="130" y="482"/>
                </a:cubicBezTo>
                <a:cubicBezTo>
                  <a:pt x="130" y="483"/>
                  <a:pt x="130" y="484"/>
                  <a:pt x="131" y="486"/>
                </a:cubicBezTo>
                <a:cubicBezTo>
                  <a:pt x="132" y="487"/>
                  <a:pt x="132" y="488"/>
                  <a:pt x="132" y="490"/>
                </a:cubicBezTo>
                <a:cubicBezTo>
                  <a:pt x="132" y="492"/>
                  <a:pt x="133" y="495"/>
                  <a:pt x="134" y="498"/>
                </a:cubicBezTo>
                <a:cubicBezTo>
                  <a:pt x="135" y="502"/>
                  <a:pt x="134" y="507"/>
                  <a:pt x="134" y="511"/>
                </a:cubicBezTo>
                <a:cubicBezTo>
                  <a:pt x="135" y="513"/>
                  <a:pt x="135" y="516"/>
                  <a:pt x="136" y="518"/>
                </a:cubicBezTo>
                <a:cubicBezTo>
                  <a:pt x="136" y="520"/>
                  <a:pt x="137" y="522"/>
                  <a:pt x="138" y="524"/>
                </a:cubicBezTo>
                <a:cubicBezTo>
                  <a:pt x="136" y="522"/>
                  <a:pt x="134" y="519"/>
                  <a:pt x="132" y="517"/>
                </a:cubicBezTo>
                <a:cubicBezTo>
                  <a:pt x="128" y="512"/>
                  <a:pt x="124" y="507"/>
                  <a:pt x="119" y="503"/>
                </a:cubicBezTo>
                <a:cubicBezTo>
                  <a:pt x="118" y="502"/>
                  <a:pt x="116" y="501"/>
                  <a:pt x="115" y="499"/>
                </a:cubicBezTo>
                <a:cubicBezTo>
                  <a:pt x="114" y="498"/>
                  <a:pt x="112" y="497"/>
                  <a:pt x="111" y="496"/>
                </a:cubicBezTo>
                <a:cubicBezTo>
                  <a:pt x="108" y="495"/>
                  <a:pt x="105" y="494"/>
                  <a:pt x="102" y="493"/>
                </a:cubicBezTo>
                <a:cubicBezTo>
                  <a:pt x="100" y="493"/>
                  <a:pt x="98" y="493"/>
                  <a:pt x="95" y="494"/>
                </a:cubicBezTo>
                <a:cubicBezTo>
                  <a:pt x="92" y="495"/>
                  <a:pt x="92" y="497"/>
                  <a:pt x="91" y="500"/>
                </a:cubicBezTo>
                <a:cubicBezTo>
                  <a:pt x="89" y="506"/>
                  <a:pt x="85" y="512"/>
                  <a:pt x="82" y="518"/>
                </a:cubicBezTo>
                <a:cubicBezTo>
                  <a:pt x="79" y="524"/>
                  <a:pt x="75" y="531"/>
                  <a:pt x="73" y="538"/>
                </a:cubicBezTo>
                <a:cubicBezTo>
                  <a:pt x="71" y="545"/>
                  <a:pt x="68" y="552"/>
                  <a:pt x="66" y="559"/>
                </a:cubicBezTo>
                <a:cubicBezTo>
                  <a:pt x="62" y="572"/>
                  <a:pt x="59" y="585"/>
                  <a:pt x="50" y="595"/>
                </a:cubicBezTo>
                <a:cubicBezTo>
                  <a:pt x="50" y="596"/>
                  <a:pt x="50" y="596"/>
                  <a:pt x="50" y="596"/>
                </a:cubicBezTo>
                <a:cubicBezTo>
                  <a:pt x="47" y="598"/>
                  <a:pt x="43" y="599"/>
                  <a:pt x="40" y="601"/>
                </a:cubicBezTo>
                <a:cubicBezTo>
                  <a:pt x="37" y="603"/>
                  <a:pt x="35" y="604"/>
                  <a:pt x="32" y="606"/>
                </a:cubicBezTo>
                <a:cubicBezTo>
                  <a:pt x="30" y="607"/>
                  <a:pt x="29" y="610"/>
                  <a:pt x="28" y="611"/>
                </a:cubicBezTo>
                <a:cubicBezTo>
                  <a:pt x="26" y="614"/>
                  <a:pt x="22" y="617"/>
                  <a:pt x="19" y="619"/>
                </a:cubicBezTo>
                <a:cubicBezTo>
                  <a:pt x="18" y="620"/>
                  <a:pt x="17" y="621"/>
                  <a:pt x="16" y="621"/>
                </a:cubicBezTo>
                <a:cubicBezTo>
                  <a:pt x="14" y="623"/>
                  <a:pt x="12" y="625"/>
                  <a:pt x="10" y="626"/>
                </a:cubicBezTo>
                <a:cubicBezTo>
                  <a:pt x="8" y="627"/>
                  <a:pt x="7" y="628"/>
                  <a:pt x="5" y="628"/>
                </a:cubicBezTo>
                <a:cubicBezTo>
                  <a:pt x="4" y="628"/>
                  <a:pt x="2" y="629"/>
                  <a:pt x="2" y="629"/>
                </a:cubicBezTo>
                <a:cubicBezTo>
                  <a:pt x="1" y="630"/>
                  <a:pt x="3" y="632"/>
                  <a:pt x="3" y="632"/>
                </a:cubicBezTo>
                <a:cubicBezTo>
                  <a:pt x="3" y="632"/>
                  <a:pt x="3" y="632"/>
                  <a:pt x="3" y="632"/>
                </a:cubicBezTo>
                <a:cubicBezTo>
                  <a:pt x="3" y="632"/>
                  <a:pt x="3" y="632"/>
                  <a:pt x="3" y="633"/>
                </a:cubicBezTo>
                <a:cubicBezTo>
                  <a:pt x="2" y="633"/>
                  <a:pt x="0" y="634"/>
                  <a:pt x="1" y="635"/>
                </a:cubicBezTo>
                <a:close/>
                <a:moveTo>
                  <a:pt x="167" y="629"/>
                </a:moveTo>
                <a:cubicBezTo>
                  <a:pt x="169" y="630"/>
                  <a:pt x="169" y="632"/>
                  <a:pt x="170" y="634"/>
                </a:cubicBezTo>
                <a:cubicBezTo>
                  <a:pt x="170" y="634"/>
                  <a:pt x="169" y="633"/>
                  <a:pt x="169" y="633"/>
                </a:cubicBezTo>
                <a:cubicBezTo>
                  <a:pt x="168" y="631"/>
                  <a:pt x="166" y="629"/>
                  <a:pt x="164" y="628"/>
                </a:cubicBezTo>
                <a:cubicBezTo>
                  <a:pt x="165" y="628"/>
                  <a:pt x="166" y="628"/>
                  <a:pt x="167" y="62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  <a:alpha val="75000"/>
                </a:schemeClr>
              </a:gs>
              <a:gs pos="46000">
                <a:schemeClr val="bg1">
                  <a:lumMod val="85000"/>
                  <a:shade val="67500"/>
                  <a:satMod val="115000"/>
                  <a:alpha val="0"/>
                </a:schemeClr>
              </a:gs>
              <a:gs pos="100000">
                <a:schemeClr val="bg1">
                  <a:lumMod val="85000"/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Freeform 26"/>
          <p:cNvSpPr>
            <a:spLocks noEditPoints="1"/>
          </p:cNvSpPr>
          <p:nvPr/>
        </p:nvSpPr>
        <p:spPr bwMode="auto">
          <a:xfrm>
            <a:off x="5029200" y="5943600"/>
            <a:ext cx="1057275" cy="3206162"/>
          </a:xfrm>
          <a:custGeom>
            <a:avLst/>
            <a:gdLst/>
            <a:ahLst/>
            <a:cxnLst>
              <a:cxn ang="0">
                <a:pos x="214" y="475"/>
              </a:cxn>
              <a:cxn ang="0">
                <a:pos x="204" y="449"/>
              </a:cxn>
              <a:cxn ang="0">
                <a:pos x="216" y="370"/>
              </a:cxn>
              <a:cxn ang="0">
                <a:pos x="216" y="313"/>
              </a:cxn>
              <a:cxn ang="0">
                <a:pos x="190" y="232"/>
              </a:cxn>
              <a:cxn ang="0">
                <a:pos x="193" y="177"/>
              </a:cxn>
              <a:cxn ang="0">
                <a:pos x="197" y="117"/>
              </a:cxn>
              <a:cxn ang="0">
                <a:pos x="209" y="36"/>
              </a:cxn>
              <a:cxn ang="0">
                <a:pos x="230" y="15"/>
              </a:cxn>
              <a:cxn ang="0">
                <a:pos x="194" y="6"/>
              </a:cxn>
              <a:cxn ang="0">
                <a:pos x="154" y="3"/>
              </a:cxn>
              <a:cxn ang="0">
                <a:pos x="151" y="24"/>
              </a:cxn>
              <a:cxn ang="0">
                <a:pos x="130" y="77"/>
              </a:cxn>
              <a:cxn ang="0">
                <a:pos x="127" y="161"/>
              </a:cxn>
              <a:cxn ang="0">
                <a:pos x="122" y="245"/>
              </a:cxn>
              <a:cxn ang="0">
                <a:pos x="117" y="283"/>
              </a:cxn>
              <a:cxn ang="0">
                <a:pos x="111" y="218"/>
              </a:cxn>
              <a:cxn ang="0">
                <a:pos x="112" y="143"/>
              </a:cxn>
              <a:cxn ang="0">
                <a:pos x="104" y="50"/>
              </a:cxn>
              <a:cxn ang="0">
                <a:pos x="89" y="15"/>
              </a:cxn>
              <a:cxn ang="0">
                <a:pos x="60" y="1"/>
              </a:cxn>
              <a:cxn ang="0">
                <a:pos x="28" y="4"/>
              </a:cxn>
              <a:cxn ang="0">
                <a:pos x="40" y="24"/>
              </a:cxn>
              <a:cxn ang="0">
                <a:pos x="34" y="61"/>
              </a:cxn>
              <a:cxn ang="0">
                <a:pos x="32" y="117"/>
              </a:cxn>
              <a:cxn ang="0">
                <a:pos x="42" y="202"/>
              </a:cxn>
              <a:cxn ang="0">
                <a:pos x="41" y="303"/>
              </a:cxn>
              <a:cxn ang="0">
                <a:pos x="37" y="402"/>
              </a:cxn>
              <a:cxn ang="0">
                <a:pos x="42" y="427"/>
              </a:cxn>
              <a:cxn ang="0">
                <a:pos x="29" y="458"/>
              </a:cxn>
              <a:cxn ang="0">
                <a:pos x="2" y="489"/>
              </a:cxn>
              <a:cxn ang="0">
                <a:pos x="0" y="533"/>
              </a:cxn>
              <a:cxn ang="0">
                <a:pos x="13" y="591"/>
              </a:cxn>
              <a:cxn ang="0">
                <a:pos x="52" y="626"/>
              </a:cxn>
              <a:cxn ang="0">
                <a:pos x="91" y="646"/>
              </a:cxn>
              <a:cxn ang="0">
                <a:pos x="82" y="677"/>
              </a:cxn>
              <a:cxn ang="0">
                <a:pos x="79" y="703"/>
              </a:cxn>
              <a:cxn ang="0">
                <a:pos x="77" y="713"/>
              </a:cxn>
              <a:cxn ang="0">
                <a:pos x="81" y="727"/>
              </a:cxn>
              <a:cxn ang="0">
                <a:pos x="83" y="733"/>
              </a:cxn>
              <a:cxn ang="0">
                <a:pos x="90" y="740"/>
              </a:cxn>
              <a:cxn ang="0">
                <a:pos x="102" y="748"/>
              </a:cxn>
              <a:cxn ang="0">
                <a:pos x="115" y="750"/>
              </a:cxn>
              <a:cxn ang="0">
                <a:pos x="122" y="748"/>
              </a:cxn>
              <a:cxn ang="0">
                <a:pos x="139" y="744"/>
              </a:cxn>
              <a:cxn ang="0">
                <a:pos x="148" y="737"/>
              </a:cxn>
              <a:cxn ang="0">
                <a:pos x="154" y="725"/>
              </a:cxn>
              <a:cxn ang="0">
                <a:pos x="154" y="712"/>
              </a:cxn>
              <a:cxn ang="0">
                <a:pos x="154" y="705"/>
              </a:cxn>
              <a:cxn ang="0">
                <a:pos x="153" y="694"/>
              </a:cxn>
              <a:cxn ang="0">
                <a:pos x="146" y="667"/>
              </a:cxn>
              <a:cxn ang="0">
                <a:pos x="161" y="642"/>
              </a:cxn>
              <a:cxn ang="0">
                <a:pos x="212" y="626"/>
              </a:cxn>
              <a:cxn ang="0">
                <a:pos x="230" y="584"/>
              </a:cxn>
              <a:cxn ang="0">
                <a:pos x="239" y="547"/>
              </a:cxn>
              <a:cxn ang="0">
                <a:pos x="42" y="427"/>
              </a:cxn>
            </a:cxnLst>
            <a:rect l="0" t="0" r="r" b="b"/>
            <a:pathLst>
              <a:path w="248" h="751">
                <a:moveTo>
                  <a:pt x="245" y="485"/>
                </a:moveTo>
                <a:cubicBezTo>
                  <a:pt x="242" y="481"/>
                  <a:pt x="238" y="478"/>
                  <a:pt x="234" y="475"/>
                </a:cubicBezTo>
                <a:cubicBezTo>
                  <a:pt x="233" y="474"/>
                  <a:pt x="232" y="474"/>
                  <a:pt x="230" y="473"/>
                </a:cubicBezTo>
                <a:cubicBezTo>
                  <a:pt x="228" y="473"/>
                  <a:pt x="227" y="472"/>
                  <a:pt x="225" y="473"/>
                </a:cubicBezTo>
                <a:cubicBezTo>
                  <a:pt x="223" y="473"/>
                  <a:pt x="222" y="473"/>
                  <a:pt x="220" y="474"/>
                </a:cubicBezTo>
                <a:cubicBezTo>
                  <a:pt x="218" y="474"/>
                  <a:pt x="216" y="474"/>
                  <a:pt x="214" y="475"/>
                </a:cubicBezTo>
                <a:cubicBezTo>
                  <a:pt x="212" y="476"/>
                  <a:pt x="210" y="478"/>
                  <a:pt x="207" y="480"/>
                </a:cubicBezTo>
                <a:cubicBezTo>
                  <a:pt x="205" y="481"/>
                  <a:pt x="203" y="481"/>
                  <a:pt x="201" y="482"/>
                </a:cubicBezTo>
                <a:cubicBezTo>
                  <a:pt x="201" y="482"/>
                  <a:pt x="201" y="482"/>
                  <a:pt x="201" y="482"/>
                </a:cubicBezTo>
                <a:cubicBezTo>
                  <a:pt x="201" y="480"/>
                  <a:pt x="201" y="477"/>
                  <a:pt x="201" y="475"/>
                </a:cubicBezTo>
                <a:cubicBezTo>
                  <a:pt x="201" y="470"/>
                  <a:pt x="201" y="465"/>
                  <a:pt x="202" y="460"/>
                </a:cubicBezTo>
                <a:cubicBezTo>
                  <a:pt x="202" y="456"/>
                  <a:pt x="203" y="452"/>
                  <a:pt x="204" y="449"/>
                </a:cubicBezTo>
                <a:cubicBezTo>
                  <a:pt x="204" y="447"/>
                  <a:pt x="205" y="446"/>
                  <a:pt x="205" y="444"/>
                </a:cubicBezTo>
                <a:cubicBezTo>
                  <a:pt x="205" y="444"/>
                  <a:pt x="205" y="443"/>
                  <a:pt x="205" y="443"/>
                </a:cubicBezTo>
                <a:cubicBezTo>
                  <a:pt x="206" y="438"/>
                  <a:pt x="207" y="432"/>
                  <a:pt x="208" y="427"/>
                </a:cubicBezTo>
                <a:cubicBezTo>
                  <a:pt x="210" y="418"/>
                  <a:pt x="212" y="409"/>
                  <a:pt x="213" y="401"/>
                </a:cubicBezTo>
                <a:cubicBezTo>
                  <a:pt x="214" y="396"/>
                  <a:pt x="214" y="391"/>
                  <a:pt x="215" y="387"/>
                </a:cubicBezTo>
                <a:cubicBezTo>
                  <a:pt x="215" y="381"/>
                  <a:pt x="216" y="375"/>
                  <a:pt x="216" y="370"/>
                </a:cubicBezTo>
                <a:cubicBezTo>
                  <a:pt x="217" y="367"/>
                  <a:pt x="217" y="365"/>
                  <a:pt x="217" y="363"/>
                </a:cubicBezTo>
                <a:cubicBezTo>
                  <a:pt x="218" y="359"/>
                  <a:pt x="218" y="356"/>
                  <a:pt x="219" y="352"/>
                </a:cubicBezTo>
                <a:cubicBezTo>
                  <a:pt x="219" y="346"/>
                  <a:pt x="220" y="340"/>
                  <a:pt x="221" y="334"/>
                </a:cubicBezTo>
                <a:cubicBezTo>
                  <a:pt x="221" y="329"/>
                  <a:pt x="222" y="324"/>
                  <a:pt x="223" y="320"/>
                </a:cubicBezTo>
                <a:cubicBezTo>
                  <a:pt x="223" y="318"/>
                  <a:pt x="223" y="316"/>
                  <a:pt x="222" y="315"/>
                </a:cubicBezTo>
                <a:cubicBezTo>
                  <a:pt x="221" y="314"/>
                  <a:pt x="218" y="314"/>
                  <a:pt x="216" y="313"/>
                </a:cubicBezTo>
                <a:cubicBezTo>
                  <a:pt x="212" y="313"/>
                  <a:pt x="209" y="313"/>
                  <a:pt x="205" y="312"/>
                </a:cubicBezTo>
                <a:cubicBezTo>
                  <a:pt x="204" y="312"/>
                  <a:pt x="203" y="311"/>
                  <a:pt x="201" y="311"/>
                </a:cubicBezTo>
                <a:cubicBezTo>
                  <a:pt x="201" y="309"/>
                  <a:pt x="201" y="307"/>
                  <a:pt x="201" y="305"/>
                </a:cubicBezTo>
                <a:cubicBezTo>
                  <a:pt x="201" y="301"/>
                  <a:pt x="200" y="296"/>
                  <a:pt x="199" y="291"/>
                </a:cubicBezTo>
                <a:cubicBezTo>
                  <a:pt x="198" y="280"/>
                  <a:pt x="198" y="269"/>
                  <a:pt x="196" y="257"/>
                </a:cubicBezTo>
                <a:cubicBezTo>
                  <a:pt x="195" y="249"/>
                  <a:pt x="192" y="241"/>
                  <a:pt x="190" y="232"/>
                </a:cubicBezTo>
                <a:cubicBezTo>
                  <a:pt x="191" y="225"/>
                  <a:pt x="192" y="218"/>
                  <a:pt x="191" y="211"/>
                </a:cubicBezTo>
                <a:cubicBezTo>
                  <a:pt x="191" y="209"/>
                  <a:pt x="191" y="208"/>
                  <a:pt x="191" y="207"/>
                </a:cubicBezTo>
                <a:cubicBezTo>
                  <a:pt x="191" y="205"/>
                  <a:pt x="192" y="203"/>
                  <a:pt x="192" y="201"/>
                </a:cubicBezTo>
                <a:cubicBezTo>
                  <a:pt x="192" y="200"/>
                  <a:pt x="191" y="198"/>
                  <a:pt x="191" y="196"/>
                </a:cubicBezTo>
                <a:cubicBezTo>
                  <a:pt x="191" y="194"/>
                  <a:pt x="192" y="193"/>
                  <a:pt x="192" y="191"/>
                </a:cubicBezTo>
                <a:cubicBezTo>
                  <a:pt x="193" y="187"/>
                  <a:pt x="193" y="182"/>
                  <a:pt x="193" y="177"/>
                </a:cubicBezTo>
                <a:cubicBezTo>
                  <a:pt x="194" y="171"/>
                  <a:pt x="194" y="165"/>
                  <a:pt x="194" y="160"/>
                </a:cubicBezTo>
                <a:cubicBezTo>
                  <a:pt x="194" y="155"/>
                  <a:pt x="195" y="151"/>
                  <a:pt x="195" y="147"/>
                </a:cubicBezTo>
                <a:cubicBezTo>
                  <a:pt x="195" y="145"/>
                  <a:pt x="195" y="143"/>
                  <a:pt x="195" y="140"/>
                </a:cubicBezTo>
                <a:cubicBezTo>
                  <a:pt x="195" y="139"/>
                  <a:pt x="195" y="137"/>
                  <a:pt x="195" y="135"/>
                </a:cubicBezTo>
                <a:cubicBezTo>
                  <a:pt x="195" y="134"/>
                  <a:pt x="196" y="133"/>
                  <a:pt x="196" y="131"/>
                </a:cubicBezTo>
                <a:cubicBezTo>
                  <a:pt x="197" y="127"/>
                  <a:pt x="196" y="122"/>
                  <a:pt x="197" y="117"/>
                </a:cubicBezTo>
                <a:cubicBezTo>
                  <a:pt x="197" y="116"/>
                  <a:pt x="198" y="114"/>
                  <a:pt x="198" y="113"/>
                </a:cubicBezTo>
                <a:cubicBezTo>
                  <a:pt x="198" y="111"/>
                  <a:pt x="198" y="108"/>
                  <a:pt x="198" y="106"/>
                </a:cubicBezTo>
                <a:cubicBezTo>
                  <a:pt x="198" y="98"/>
                  <a:pt x="199" y="90"/>
                  <a:pt x="200" y="82"/>
                </a:cubicBezTo>
                <a:cubicBezTo>
                  <a:pt x="202" y="74"/>
                  <a:pt x="206" y="66"/>
                  <a:pt x="210" y="59"/>
                </a:cubicBezTo>
                <a:cubicBezTo>
                  <a:pt x="211" y="56"/>
                  <a:pt x="212" y="54"/>
                  <a:pt x="212" y="51"/>
                </a:cubicBezTo>
                <a:cubicBezTo>
                  <a:pt x="211" y="46"/>
                  <a:pt x="210" y="41"/>
                  <a:pt x="209" y="36"/>
                </a:cubicBezTo>
                <a:cubicBezTo>
                  <a:pt x="208" y="33"/>
                  <a:pt x="208" y="30"/>
                  <a:pt x="207" y="26"/>
                </a:cubicBezTo>
                <a:cubicBezTo>
                  <a:pt x="209" y="25"/>
                  <a:pt x="211" y="24"/>
                  <a:pt x="213" y="24"/>
                </a:cubicBezTo>
                <a:cubicBezTo>
                  <a:pt x="215" y="23"/>
                  <a:pt x="218" y="22"/>
                  <a:pt x="220" y="22"/>
                </a:cubicBezTo>
                <a:cubicBezTo>
                  <a:pt x="222" y="22"/>
                  <a:pt x="224" y="22"/>
                  <a:pt x="225" y="21"/>
                </a:cubicBezTo>
                <a:cubicBezTo>
                  <a:pt x="227" y="20"/>
                  <a:pt x="227" y="18"/>
                  <a:pt x="227" y="16"/>
                </a:cubicBezTo>
                <a:cubicBezTo>
                  <a:pt x="228" y="16"/>
                  <a:pt x="229" y="16"/>
                  <a:pt x="230" y="15"/>
                </a:cubicBezTo>
                <a:cubicBezTo>
                  <a:pt x="230" y="14"/>
                  <a:pt x="231" y="12"/>
                  <a:pt x="231" y="11"/>
                </a:cubicBezTo>
                <a:cubicBezTo>
                  <a:pt x="230" y="10"/>
                  <a:pt x="227" y="7"/>
                  <a:pt x="226" y="6"/>
                </a:cubicBezTo>
                <a:cubicBezTo>
                  <a:pt x="224" y="4"/>
                  <a:pt x="220" y="4"/>
                  <a:pt x="218" y="4"/>
                </a:cubicBezTo>
                <a:cubicBezTo>
                  <a:pt x="215" y="4"/>
                  <a:pt x="211" y="5"/>
                  <a:pt x="208" y="5"/>
                </a:cubicBezTo>
                <a:cubicBezTo>
                  <a:pt x="204" y="5"/>
                  <a:pt x="200" y="6"/>
                  <a:pt x="195" y="6"/>
                </a:cubicBezTo>
                <a:cubicBezTo>
                  <a:pt x="195" y="6"/>
                  <a:pt x="194" y="6"/>
                  <a:pt x="194" y="6"/>
                </a:cubicBezTo>
                <a:cubicBezTo>
                  <a:pt x="194" y="6"/>
                  <a:pt x="194" y="5"/>
                  <a:pt x="194" y="5"/>
                </a:cubicBezTo>
                <a:cubicBezTo>
                  <a:pt x="194" y="3"/>
                  <a:pt x="193" y="3"/>
                  <a:pt x="191" y="3"/>
                </a:cubicBezTo>
                <a:cubicBezTo>
                  <a:pt x="188" y="2"/>
                  <a:pt x="186" y="2"/>
                  <a:pt x="183" y="2"/>
                </a:cubicBezTo>
                <a:cubicBezTo>
                  <a:pt x="179" y="2"/>
                  <a:pt x="175" y="2"/>
                  <a:pt x="170" y="2"/>
                </a:cubicBezTo>
                <a:cubicBezTo>
                  <a:pt x="167" y="2"/>
                  <a:pt x="163" y="2"/>
                  <a:pt x="159" y="2"/>
                </a:cubicBezTo>
                <a:cubicBezTo>
                  <a:pt x="157" y="2"/>
                  <a:pt x="156" y="2"/>
                  <a:pt x="154" y="3"/>
                </a:cubicBezTo>
                <a:cubicBezTo>
                  <a:pt x="153" y="3"/>
                  <a:pt x="151" y="2"/>
                  <a:pt x="151" y="3"/>
                </a:cubicBezTo>
                <a:cubicBezTo>
                  <a:pt x="149" y="5"/>
                  <a:pt x="150" y="11"/>
                  <a:pt x="150" y="13"/>
                </a:cubicBezTo>
                <a:cubicBezTo>
                  <a:pt x="150" y="15"/>
                  <a:pt x="151" y="16"/>
                  <a:pt x="152" y="17"/>
                </a:cubicBezTo>
                <a:cubicBezTo>
                  <a:pt x="152" y="17"/>
                  <a:pt x="152" y="17"/>
                  <a:pt x="152" y="17"/>
                </a:cubicBezTo>
                <a:cubicBezTo>
                  <a:pt x="152" y="17"/>
                  <a:pt x="151" y="17"/>
                  <a:pt x="151" y="18"/>
                </a:cubicBezTo>
                <a:cubicBezTo>
                  <a:pt x="151" y="20"/>
                  <a:pt x="151" y="22"/>
                  <a:pt x="151" y="24"/>
                </a:cubicBezTo>
                <a:cubicBezTo>
                  <a:pt x="150" y="28"/>
                  <a:pt x="149" y="31"/>
                  <a:pt x="147" y="35"/>
                </a:cubicBezTo>
                <a:cubicBezTo>
                  <a:pt x="146" y="38"/>
                  <a:pt x="144" y="40"/>
                  <a:pt x="142" y="43"/>
                </a:cubicBezTo>
                <a:cubicBezTo>
                  <a:pt x="140" y="46"/>
                  <a:pt x="139" y="49"/>
                  <a:pt x="138" y="53"/>
                </a:cubicBezTo>
                <a:cubicBezTo>
                  <a:pt x="138" y="54"/>
                  <a:pt x="137" y="56"/>
                  <a:pt x="137" y="57"/>
                </a:cubicBezTo>
                <a:cubicBezTo>
                  <a:pt x="136" y="59"/>
                  <a:pt x="135" y="61"/>
                  <a:pt x="135" y="63"/>
                </a:cubicBezTo>
                <a:cubicBezTo>
                  <a:pt x="133" y="68"/>
                  <a:pt x="131" y="72"/>
                  <a:pt x="130" y="77"/>
                </a:cubicBezTo>
                <a:cubicBezTo>
                  <a:pt x="129" y="80"/>
                  <a:pt x="128" y="83"/>
                  <a:pt x="128" y="86"/>
                </a:cubicBezTo>
                <a:cubicBezTo>
                  <a:pt x="128" y="87"/>
                  <a:pt x="128" y="88"/>
                  <a:pt x="128" y="89"/>
                </a:cubicBezTo>
                <a:cubicBezTo>
                  <a:pt x="128" y="93"/>
                  <a:pt x="128" y="96"/>
                  <a:pt x="128" y="100"/>
                </a:cubicBezTo>
                <a:cubicBezTo>
                  <a:pt x="128" y="110"/>
                  <a:pt x="128" y="120"/>
                  <a:pt x="127" y="130"/>
                </a:cubicBezTo>
                <a:cubicBezTo>
                  <a:pt x="127" y="135"/>
                  <a:pt x="128" y="140"/>
                  <a:pt x="128" y="145"/>
                </a:cubicBezTo>
                <a:cubicBezTo>
                  <a:pt x="127" y="150"/>
                  <a:pt x="127" y="156"/>
                  <a:pt x="127" y="161"/>
                </a:cubicBezTo>
                <a:cubicBezTo>
                  <a:pt x="127" y="161"/>
                  <a:pt x="127" y="161"/>
                  <a:pt x="127" y="161"/>
                </a:cubicBezTo>
                <a:cubicBezTo>
                  <a:pt x="126" y="169"/>
                  <a:pt x="127" y="178"/>
                  <a:pt x="126" y="186"/>
                </a:cubicBezTo>
                <a:cubicBezTo>
                  <a:pt x="125" y="196"/>
                  <a:pt x="125" y="206"/>
                  <a:pt x="125" y="215"/>
                </a:cubicBezTo>
                <a:cubicBezTo>
                  <a:pt x="124" y="220"/>
                  <a:pt x="124" y="224"/>
                  <a:pt x="124" y="228"/>
                </a:cubicBezTo>
                <a:cubicBezTo>
                  <a:pt x="124" y="230"/>
                  <a:pt x="124" y="231"/>
                  <a:pt x="123" y="233"/>
                </a:cubicBezTo>
                <a:cubicBezTo>
                  <a:pt x="123" y="237"/>
                  <a:pt x="122" y="241"/>
                  <a:pt x="122" y="245"/>
                </a:cubicBezTo>
                <a:cubicBezTo>
                  <a:pt x="121" y="254"/>
                  <a:pt x="120" y="264"/>
                  <a:pt x="120" y="273"/>
                </a:cubicBezTo>
                <a:cubicBezTo>
                  <a:pt x="119" y="279"/>
                  <a:pt x="119" y="284"/>
                  <a:pt x="118" y="290"/>
                </a:cubicBezTo>
                <a:cubicBezTo>
                  <a:pt x="118" y="291"/>
                  <a:pt x="118" y="293"/>
                  <a:pt x="118" y="295"/>
                </a:cubicBezTo>
                <a:cubicBezTo>
                  <a:pt x="118" y="295"/>
                  <a:pt x="117" y="296"/>
                  <a:pt x="117" y="297"/>
                </a:cubicBezTo>
                <a:cubicBezTo>
                  <a:pt x="117" y="295"/>
                  <a:pt x="117" y="293"/>
                  <a:pt x="117" y="292"/>
                </a:cubicBezTo>
                <a:cubicBezTo>
                  <a:pt x="117" y="289"/>
                  <a:pt x="117" y="286"/>
                  <a:pt x="117" y="283"/>
                </a:cubicBezTo>
                <a:cubicBezTo>
                  <a:pt x="117" y="282"/>
                  <a:pt x="118" y="280"/>
                  <a:pt x="118" y="278"/>
                </a:cubicBezTo>
                <a:cubicBezTo>
                  <a:pt x="118" y="275"/>
                  <a:pt x="117" y="273"/>
                  <a:pt x="115" y="270"/>
                </a:cubicBezTo>
                <a:cubicBezTo>
                  <a:pt x="114" y="267"/>
                  <a:pt x="114" y="263"/>
                  <a:pt x="114" y="259"/>
                </a:cubicBezTo>
                <a:cubicBezTo>
                  <a:pt x="113" y="253"/>
                  <a:pt x="112" y="246"/>
                  <a:pt x="109" y="239"/>
                </a:cubicBezTo>
                <a:cubicBezTo>
                  <a:pt x="110" y="237"/>
                  <a:pt x="110" y="235"/>
                  <a:pt x="110" y="233"/>
                </a:cubicBezTo>
                <a:cubicBezTo>
                  <a:pt x="110" y="228"/>
                  <a:pt x="111" y="223"/>
                  <a:pt x="111" y="218"/>
                </a:cubicBezTo>
                <a:cubicBezTo>
                  <a:pt x="111" y="212"/>
                  <a:pt x="111" y="207"/>
                  <a:pt x="111" y="202"/>
                </a:cubicBezTo>
                <a:cubicBezTo>
                  <a:pt x="111" y="199"/>
                  <a:pt x="111" y="196"/>
                  <a:pt x="110" y="193"/>
                </a:cubicBezTo>
                <a:cubicBezTo>
                  <a:pt x="110" y="191"/>
                  <a:pt x="111" y="190"/>
                  <a:pt x="111" y="188"/>
                </a:cubicBezTo>
                <a:cubicBezTo>
                  <a:pt x="110" y="182"/>
                  <a:pt x="111" y="177"/>
                  <a:pt x="111" y="171"/>
                </a:cubicBezTo>
                <a:cubicBezTo>
                  <a:pt x="112" y="165"/>
                  <a:pt x="112" y="158"/>
                  <a:pt x="111" y="152"/>
                </a:cubicBezTo>
                <a:cubicBezTo>
                  <a:pt x="112" y="149"/>
                  <a:pt x="112" y="146"/>
                  <a:pt x="112" y="143"/>
                </a:cubicBezTo>
                <a:cubicBezTo>
                  <a:pt x="111" y="137"/>
                  <a:pt x="112" y="131"/>
                  <a:pt x="111" y="125"/>
                </a:cubicBezTo>
                <a:cubicBezTo>
                  <a:pt x="110" y="117"/>
                  <a:pt x="110" y="109"/>
                  <a:pt x="110" y="102"/>
                </a:cubicBezTo>
                <a:cubicBezTo>
                  <a:pt x="109" y="92"/>
                  <a:pt x="109" y="81"/>
                  <a:pt x="107" y="72"/>
                </a:cubicBezTo>
                <a:cubicBezTo>
                  <a:pt x="107" y="67"/>
                  <a:pt x="105" y="63"/>
                  <a:pt x="105" y="58"/>
                </a:cubicBezTo>
                <a:cubicBezTo>
                  <a:pt x="105" y="57"/>
                  <a:pt x="105" y="55"/>
                  <a:pt x="104" y="53"/>
                </a:cubicBezTo>
                <a:cubicBezTo>
                  <a:pt x="104" y="52"/>
                  <a:pt x="104" y="51"/>
                  <a:pt x="104" y="50"/>
                </a:cubicBezTo>
                <a:cubicBezTo>
                  <a:pt x="103" y="45"/>
                  <a:pt x="100" y="41"/>
                  <a:pt x="98" y="37"/>
                </a:cubicBezTo>
                <a:cubicBezTo>
                  <a:pt x="97" y="33"/>
                  <a:pt x="95" y="30"/>
                  <a:pt x="93" y="26"/>
                </a:cubicBezTo>
                <a:cubicBezTo>
                  <a:pt x="93" y="25"/>
                  <a:pt x="91" y="24"/>
                  <a:pt x="91" y="22"/>
                </a:cubicBezTo>
                <a:cubicBezTo>
                  <a:pt x="90" y="22"/>
                  <a:pt x="90" y="20"/>
                  <a:pt x="90" y="19"/>
                </a:cubicBezTo>
                <a:cubicBezTo>
                  <a:pt x="90" y="18"/>
                  <a:pt x="91" y="17"/>
                  <a:pt x="89" y="17"/>
                </a:cubicBezTo>
                <a:cubicBezTo>
                  <a:pt x="89" y="16"/>
                  <a:pt x="89" y="16"/>
                  <a:pt x="89" y="15"/>
                </a:cubicBezTo>
                <a:cubicBezTo>
                  <a:pt x="89" y="15"/>
                  <a:pt x="90" y="15"/>
                  <a:pt x="90" y="15"/>
                </a:cubicBezTo>
                <a:cubicBezTo>
                  <a:pt x="90" y="15"/>
                  <a:pt x="90" y="12"/>
                  <a:pt x="90" y="11"/>
                </a:cubicBezTo>
                <a:cubicBezTo>
                  <a:pt x="90" y="10"/>
                  <a:pt x="90" y="9"/>
                  <a:pt x="90" y="7"/>
                </a:cubicBezTo>
                <a:cubicBezTo>
                  <a:pt x="90" y="6"/>
                  <a:pt x="90" y="4"/>
                  <a:pt x="90" y="2"/>
                </a:cubicBezTo>
                <a:cubicBezTo>
                  <a:pt x="85" y="1"/>
                  <a:pt x="80" y="1"/>
                  <a:pt x="75" y="1"/>
                </a:cubicBezTo>
                <a:cubicBezTo>
                  <a:pt x="70" y="0"/>
                  <a:pt x="65" y="1"/>
                  <a:pt x="60" y="1"/>
                </a:cubicBezTo>
                <a:cubicBezTo>
                  <a:pt x="57" y="1"/>
                  <a:pt x="54" y="1"/>
                  <a:pt x="51" y="2"/>
                </a:cubicBezTo>
                <a:cubicBezTo>
                  <a:pt x="49" y="2"/>
                  <a:pt x="49" y="2"/>
                  <a:pt x="48" y="4"/>
                </a:cubicBezTo>
                <a:cubicBezTo>
                  <a:pt x="48" y="4"/>
                  <a:pt x="48" y="5"/>
                  <a:pt x="48" y="5"/>
                </a:cubicBezTo>
                <a:cubicBezTo>
                  <a:pt x="47" y="5"/>
                  <a:pt x="46" y="5"/>
                  <a:pt x="45" y="5"/>
                </a:cubicBezTo>
                <a:cubicBezTo>
                  <a:pt x="41" y="5"/>
                  <a:pt x="37" y="4"/>
                  <a:pt x="33" y="4"/>
                </a:cubicBezTo>
                <a:cubicBezTo>
                  <a:pt x="31" y="4"/>
                  <a:pt x="29" y="4"/>
                  <a:pt x="28" y="4"/>
                </a:cubicBezTo>
                <a:cubicBezTo>
                  <a:pt x="26" y="4"/>
                  <a:pt x="25" y="4"/>
                  <a:pt x="24" y="5"/>
                </a:cubicBezTo>
                <a:cubicBezTo>
                  <a:pt x="22" y="7"/>
                  <a:pt x="22" y="12"/>
                  <a:pt x="24" y="14"/>
                </a:cubicBezTo>
                <a:cubicBezTo>
                  <a:pt x="24" y="15"/>
                  <a:pt x="25" y="15"/>
                  <a:pt x="26" y="16"/>
                </a:cubicBezTo>
                <a:cubicBezTo>
                  <a:pt x="26" y="16"/>
                  <a:pt x="26" y="16"/>
                  <a:pt x="26" y="16"/>
                </a:cubicBezTo>
                <a:cubicBezTo>
                  <a:pt x="27" y="19"/>
                  <a:pt x="30" y="20"/>
                  <a:pt x="33" y="21"/>
                </a:cubicBezTo>
                <a:cubicBezTo>
                  <a:pt x="35" y="22"/>
                  <a:pt x="38" y="23"/>
                  <a:pt x="40" y="24"/>
                </a:cubicBezTo>
                <a:cubicBezTo>
                  <a:pt x="39" y="26"/>
                  <a:pt x="39" y="27"/>
                  <a:pt x="39" y="29"/>
                </a:cubicBezTo>
                <a:cubicBezTo>
                  <a:pt x="39" y="32"/>
                  <a:pt x="38" y="35"/>
                  <a:pt x="37" y="39"/>
                </a:cubicBezTo>
                <a:cubicBezTo>
                  <a:pt x="37" y="41"/>
                  <a:pt x="37" y="43"/>
                  <a:pt x="37" y="45"/>
                </a:cubicBezTo>
                <a:cubicBezTo>
                  <a:pt x="37" y="47"/>
                  <a:pt x="36" y="50"/>
                  <a:pt x="35" y="52"/>
                </a:cubicBezTo>
                <a:cubicBezTo>
                  <a:pt x="35" y="54"/>
                  <a:pt x="35" y="56"/>
                  <a:pt x="35" y="58"/>
                </a:cubicBezTo>
                <a:cubicBezTo>
                  <a:pt x="35" y="60"/>
                  <a:pt x="35" y="61"/>
                  <a:pt x="34" y="61"/>
                </a:cubicBezTo>
                <a:cubicBezTo>
                  <a:pt x="33" y="62"/>
                  <a:pt x="33" y="64"/>
                  <a:pt x="32" y="65"/>
                </a:cubicBezTo>
                <a:cubicBezTo>
                  <a:pt x="31" y="67"/>
                  <a:pt x="31" y="68"/>
                  <a:pt x="31" y="70"/>
                </a:cubicBezTo>
                <a:cubicBezTo>
                  <a:pt x="30" y="72"/>
                  <a:pt x="31" y="73"/>
                  <a:pt x="31" y="75"/>
                </a:cubicBezTo>
                <a:cubicBezTo>
                  <a:pt x="31" y="78"/>
                  <a:pt x="32" y="81"/>
                  <a:pt x="32" y="84"/>
                </a:cubicBezTo>
                <a:cubicBezTo>
                  <a:pt x="32" y="90"/>
                  <a:pt x="32" y="96"/>
                  <a:pt x="32" y="101"/>
                </a:cubicBezTo>
                <a:cubicBezTo>
                  <a:pt x="32" y="107"/>
                  <a:pt x="32" y="112"/>
                  <a:pt x="32" y="117"/>
                </a:cubicBezTo>
                <a:cubicBezTo>
                  <a:pt x="33" y="123"/>
                  <a:pt x="33" y="129"/>
                  <a:pt x="33" y="135"/>
                </a:cubicBezTo>
                <a:cubicBezTo>
                  <a:pt x="33" y="137"/>
                  <a:pt x="33" y="138"/>
                  <a:pt x="33" y="140"/>
                </a:cubicBezTo>
                <a:cubicBezTo>
                  <a:pt x="33" y="142"/>
                  <a:pt x="33" y="144"/>
                  <a:pt x="34" y="146"/>
                </a:cubicBezTo>
                <a:cubicBezTo>
                  <a:pt x="35" y="152"/>
                  <a:pt x="36" y="158"/>
                  <a:pt x="37" y="163"/>
                </a:cubicBezTo>
                <a:cubicBezTo>
                  <a:pt x="39" y="170"/>
                  <a:pt x="38" y="176"/>
                  <a:pt x="38" y="183"/>
                </a:cubicBezTo>
                <a:cubicBezTo>
                  <a:pt x="39" y="189"/>
                  <a:pt x="41" y="195"/>
                  <a:pt x="42" y="202"/>
                </a:cubicBezTo>
                <a:cubicBezTo>
                  <a:pt x="42" y="206"/>
                  <a:pt x="43" y="210"/>
                  <a:pt x="44" y="214"/>
                </a:cubicBezTo>
                <a:cubicBezTo>
                  <a:pt x="44" y="214"/>
                  <a:pt x="44" y="214"/>
                  <a:pt x="44" y="215"/>
                </a:cubicBezTo>
                <a:cubicBezTo>
                  <a:pt x="44" y="215"/>
                  <a:pt x="44" y="216"/>
                  <a:pt x="44" y="217"/>
                </a:cubicBezTo>
                <a:cubicBezTo>
                  <a:pt x="43" y="226"/>
                  <a:pt x="42" y="236"/>
                  <a:pt x="42" y="246"/>
                </a:cubicBezTo>
                <a:cubicBezTo>
                  <a:pt x="41" y="258"/>
                  <a:pt x="43" y="269"/>
                  <a:pt x="42" y="281"/>
                </a:cubicBezTo>
                <a:cubicBezTo>
                  <a:pt x="42" y="288"/>
                  <a:pt x="42" y="296"/>
                  <a:pt x="41" y="303"/>
                </a:cubicBezTo>
                <a:cubicBezTo>
                  <a:pt x="39" y="304"/>
                  <a:pt x="35" y="304"/>
                  <a:pt x="35" y="306"/>
                </a:cubicBezTo>
                <a:cubicBezTo>
                  <a:pt x="34" y="308"/>
                  <a:pt x="35" y="310"/>
                  <a:pt x="35" y="312"/>
                </a:cubicBezTo>
                <a:cubicBezTo>
                  <a:pt x="36" y="335"/>
                  <a:pt x="34" y="359"/>
                  <a:pt x="36" y="382"/>
                </a:cubicBezTo>
                <a:cubicBezTo>
                  <a:pt x="37" y="387"/>
                  <a:pt x="38" y="392"/>
                  <a:pt x="38" y="397"/>
                </a:cubicBezTo>
                <a:cubicBezTo>
                  <a:pt x="38" y="398"/>
                  <a:pt x="38" y="399"/>
                  <a:pt x="38" y="400"/>
                </a:cubicBezTo>
                <a:cubicBezTo>
                  <a:pt x="38" y="401"/>
                  <a:pt x="37" y="401"/>
                  <a:pt x="37" y="402"/>
                </a:cubicBezTo>
                <a:cubicBezTo>
                  <a:pt x="36" y="403"/>
                  <a:pt x="37" y="405"/>
                  <a:pt x="37" y="406"/>
                </a:cubicBezTo>
                <a:cubicBezTo>
                  <a:pt x="38" y="408"/>
                  <a:pt x="38" y="410"/>
                  <a:pt x="38" y="412"/>
                </a:cubicBezTo>
                <a:cubicBezTo>
                  <a:pt x="39" y="416"/>
                  <a:pt x="40" y="421"/>
                  <a:pt x="41" y="425"/>
                </a:cubicBezTo>
                <a:cubicBezTo>
                  <a:pt x="41" y="426"/>
                  <a:pt x="41" y="427"/>
                  <a:pt x="42" y="427"/>
                </a:cubicBezTo>
                <a:cubicBezTo>
                  <a:pt x="42" y="427"/>
                  <a:pt x="42" y="427"/>
                  <a:pt x="42" y="427"/>
                </a:cubicBezTo>
                <a:cubicBezTo>
                  <a:pt x="42" y="427"/>
                  <a:pt x="42" y="427"/>
                  <a:pt x="42" y="427"/>
                </a:cubicBezTo>
                <a:cubicBezTo>
                  <a:pt x="41" y="432"/>
                  <a:pt x="43" y="436"/>
                  <a:pt x="44" y="440"/>
                </a:cubicBezTo>
                <a:cubicBezTo>
                  <a:pt x="45" y="447"/>
                  <a:pt x="47" y="454"/>
                  <a:pt x="48" y="460"/>
                </a:cubicBezTo>
                <a:cubicBezTo>
                  <a:pt x="49" y="461"/>
                  <a:pt x="49" y="461"/>
                  <a:pt x="49" y="462"/>
                </a:cubicBezTo>
                <a:cubicBezTo>
                  <a:pt x="48" y="462"/>
                  <a:pt x="48" y="461"/>
                  <a:pt x="47" y="461"/>
                </a:cubicBezTo>
                <a:cubicBezTo>
                  <a:pt x="44" y="459"/>
                  <a:pt x="40" y="458"/>
                  <a:pt x="36" y="457"/>
                </a:cubicBezTo>
                <a:cubicBezTo>
                  <a:pt x="34" y="456"/>
                  <a:pt x="32" y="457"/>
                  <a:pt x="29" y="458"/>
                </a:cubicBezTo>
                <a:cubicBezTo>
                  <a:pt x="25" y="459"/>
                  <a:pt x="21" y="460"/>
                  <a:pt x="18" y="461"/>
                </a:cubicBezTo>
                <a:cubicBezTo>
                  <a:pt x="14" y="463"/>
                  <a:pt x="13" y="465"/>
                  <a:pt x="11" y="468"/>
                </a:cubicBezTo>
                <a:cubicBezTo>
                  <a:pt x="11" y="470"/>
                  <a:pt x="10" y="472"/>
                  <a:pt x="9" y="473"/>
                </a:cubicBezTo>
                <a:cubicBezTo>
                  <a:pt x="8" y="474"/>
                  <a:pt x="7" y="475"/>
                  <a:pt x="7" y="476"/>
                </a:cubicBezTo>
                <a:cubicBezTo>
                  <a:pt x="6" y="477"/>
                  <a:pt x="5" y="480"/>
                  <a:pt x="5" y="482"/>
                </a:cubicBezTo>
                <a:cubicBezTo>
                  <a:pt x="4" y="484"/>
                  <a:pt x="3" y="487"/>
                  <a:pt x="2" y="489"/>
                </a:cubicBezTo>
                <a:cubicBezTo>
                  <a:pt x="1" y="492"/>
                  <a:pt x="0" y="494"/>
                  <a:pt x="0" y="496"/>
                </a:cubicBezTo>
                <a:cubicBezTo>
                  <a:pt x="0" y="498"/>
                  <a:pt x="0" y="501"/>
                  <a:pt x="1" y="503"/>
                </a:cubicBezTo>
                <a:cubicBezTo>
                  <a:pt x="1" y="505"/>
                  <a:pt x="2" y="507"/>
                  <a:pt x="2" y="509"/>
                </a:cubicBezTo>
                <a:cubicBezTo>
                  <a:pt x="2" y="510"/>
                  <a:pt x="2" y="511"/>
                  <a:pt x="2" y="511"/>
                </a:cubicBezTo>
                <a:cubicBezTo>
                  <a:pt x="2" y="515"/>
                  <a:pt x="1" y="518"/>
                  <a:pt x="1" y="522"/>
                </a:cubicBezTo>
                <a:cubicBezTo>
                  <a:pt x="0" y="525"/>
                  <a:pt x="0" y="529"/>
                  <a:pt x="0" y="533"/>
                </a:cubicBezTo>
                <a:cubicBezTo>
                  <a:pt x="0" y="539"/>
                  <a:pt x="1" y="543"/>
                  <a:pt x="3" y="549"/>
                </a:cubicBezTo>
                <a:cubicBezTo>
                  <a:pt x="5" y="552"/>
                  <a:pt x="6" y="556"/>
                  <a:pt x="7" y="560"/>
                </a:cubicBezTo>
                <a:cubicBezTo>
                  <a:pt x="8" y="563"/>
                  <a:pt x="10" y="565"/>
                  <a:pt x="11" y="568"/>
                </a:cubicBezTo>
                <a:cubicBezTo>
                  <a:pt x="11" y="569"/>
                  <a:pt x="11" y="570"/>
                  <a:pt x="11" y="572"/>
                </a:cubicBezTo>
                <a:cubicBezTo>
                  <a:pt x="11" y="575"/>
                  <a:pt x="11" y="578"/>
                  <a:pt x="12" y="581"/>
                </a:cubicBezTo>
                <a:cubicBezTo>
                  <a:pt x="12" y="585"/>
                  <a:pt x="12" y="588"/>
                  <a:pt x="13" y="591"/>
                </a:cubicBezTo>
                <a:cubicBezTo>
                  <a:pt x="14" y="595"/>
                  <a:pt x="15" y="599"/>
                  <a:pt x="15" y="603"/>
                </a:cubicBezTo>
                <a:cubicBezTo>
                  <a:pt x="16" y="606"/>
                  <a:pt x="15" y="611"/>
                  <a:pt x="18" y="612"/>
                </a:cubicBezTo>
                <a:cubicBezTo>
                  <a:pt x="19" y="613"/>
                  <a:pt x="20" y="613"/>
                  <a:pt x="20" y="612"/>
                </a:cubicBezTo>
                <a:cubicBezTo>
                  <a:pt x="21" y="613"/>
                  <a:pt x="21" y="614"/>
                  <a:pt x="22" y="614"/>
                </a:cubicBezTo>
                <a:cubicBezTo>
                  <a:pt x="27" y="616"/>
                  <a:pt x="32" y="618"/>
                  <a:pt x="36" y="620"/>
                </a:cubicBezTo>
                <a:cubicBezTo>
                  <a:pt x="41" y="622"/>
                  <a:pt x="46" y="625"/>
                  <a:pt x="52" y="626"/>
                </a:cubicBezTo>
                <a:cubicBezTo>
                  <a:pt x="55" y="627"/>
                  <a:pt x="57" y="628"/>
                  <a:pt x="60" y="630"/>
                </a:cubicBezTo>
                <a:cubicBezTo>
                  <a:pt x="63" y="632"/>
                  <a:pt x="67" y="633"/>
                  <a:pt x="71" y="635"/>
                </a:cubicBezTo>
                <a:cubicBezTo>
                  <a:pt x="75" y="636"/>
                  <a:pt x="79" y="638"/>
                  <a:pt x="82" y="639"/>
                </a:cubicBezTo>
                <a:cubicBezTo>
                  <a:pt x="83" y="639"/>
                  <a:pt x="83" y="639"/>
                  <a:pt x="83" y="639"/>
                </a:cubicBezTo>
                <a:cubicBezTo>
                  <a:pt x="83" y="640"/>
                  <a:pt x="85" y="640"/>
                  <a:pt x="85" y="640"/>
                </a:cubicBezTo>
                <a:cubicBezTo>
                  <a:pt x="88" y="642"/>
                  <a:pt x="90" y="644"/>
                  <a:pt x="91" y="646"/>
                </a:cubicBezTo>
                <a:cubicBezTo>
                  <a:pt x="91" y="647"/>
                  <a:pt x="92" y="647"/>
                  <a:pt x="92" y="648"/>
                </a:cubicBezTo>
                <a:cubicBezTo>
                  <a:pt x="91" y="649"/>
                  <a:pt x="91" y="649"/>
                  <a:pt x="91" y="650"/>
                </a:cubicBezTo>
                <a:cubicBezTo>
                  <a:pt x="89" y="652"/>
                  <a:pt x="88" y="654"/>
                  <a:pt x="87" y="656"/>
                </a:cubicBezTo>
                <a:cubicBezTo>
                  <a:pt x="86" y="658"/>
                  <a:pt x="85" y="660"/>
                  <a:pt x="85" y="662"/>
                </a:cubicBezTo>
                <a:cubicBezTo>
                  <a:pt x="84" y="666"/>
                  <a:pt x="84" y="669"/>
                  <a:pt x="84" y="673"/>
                </a:cubicBezTo>
                <a:cubicBezTo>
                  <a:pt x="82" y="674"/>
                  <a:pt x="82" y="675"/>
                  <a:pt x="82" y="677"/>
                </a:cubicBezTo>
                <a:cubicBezTo>
                  <a:pt x="82" y="680"/>
                  <a:pt x="82" y="682"/>
                  <a:pt x="82" y="684"/>
                </a:cubicBezTo>
                <a:cubicBezTo>
                  <a:pt x="82" y="686"/>
                  <a:pt x="81" y="688"/>
                  <a:pt x="80" y="690"/>
                </a:cubicBezTo>
                <a:cubicBezTo>
                  <a:pt x="80" y="692"/>
                  <a:pt x="78" y="697"/>
                  <a:pt x="79" y="698"/>
                </a:cubicBezTo>
                <a:cubicBezTo>
                  <a:pt x="79" y="699"/>
                  <a:pt x="80" y="699"/>
                  <a:pt x="80" y="699"/>
                </a:cubicBezTo>
                <a:cubicBezTo>
                  <a:pt x="80" y="700"/>
                  <a:pt x="79" y="701"/>
                  <a:pt x="78" y="702"/>
                </a:cubicBezTo>
                <a:cubicBezTo>
                  <a:pt x="79" y="702"/>
                  <a:pt x="79" y="703"/>
                  <a:pt x="79" y="703"/>
                </a:cubicBezTo>
                <a:cubicBezTo>
                  <a:pt x="79" y="703"/>
                  <a:pt x="78" y="704"/>
                  <a:pt x="77" y="705"/>
                </a:cubicBezTo>
                <a:cubicBezTo>
                  <a:pt x="77" y="705"/>
                  <a:pt x="77" y="705"/>
                  <a:pt x="77" y="705"/>
                </a:cubicBezTo>
                <a:cubicBezTo>
                  <a:pt x="77" y="706"/>
                  <a:pt x="77" y="706"/>
                  <a:pt x="77" y="706"/>
                </a:cubicBezTo>
                <a:cubicBezTo>
                  <a:pt x="77" y="706"/>
                  <a:pt x="77" y="707"/>
                  <a:pt x="77" y="707"/>
                </a:cubicBezTo>
                <a:cubicBezTo>
                  <a:pt x="78" y="708"/>
                  <a:pt x="77" y="709"/>
                  <a:pt x="77" y="710"/>
                </a:cubicBezTo>
                <a:cubicBezTo>
                  <a:pt x="77" y="711"/>
                  <a:pt x="77" y="712"/>
                  <a:pt x="77" y="713"/>
                </a:cubicBezTo>
                <a:cubicBezTo>
                  <a:pt x="77" y="713"/>
                  <a:pt x="77" y="713"/>
                  <a:pt x="76" y="713"/>
                </a:cubicBezTo>
                <a:cubicBezTo>
                  <a:pt x="76" y="715"/>
                  <a:pt x="77" y="718"/>
                  <a:pt x="78" y="721"/>
                </a:cubicBezTo>
                <a:cubicBezTo>
                  <a:pt x="78" y="720"/>
                  <a:pt x="77" y="720"/>
                  <a:pt x="77" y="719"/>
                </a:cubicBezTo>
                <a:cubicBezTo>
                  <a:pt x="77" y="722"/>
                  <a:pt x="79" y="725"/>
                  <a:pt x="80" y="727"/>
                </a:cubicBezTo>
                <a:cubicBezTo>
                  <a:pt x="80" y="727"/>
                  <a:pt x="80" y="727"/>
                  <a:pt x="80" y="727"/>
                </a:cubicBezTo>
                <a:cubicBezTo>
                  <a:pt x="81" y="727"/>
                  <a:pt x="81" y="727"/>
                  <a:pt x="81" y="727"/>
                </a:cubicBezTo>
                <a:cubicBezTo>
                  <a:pt x="81" y="728"/>
                  <a:pt x="81" y="728"/>
                  <a:pt x="81" y="729"/>
                </a:cubicBezTo>
                <a:cubicBezTo>
                  <a:pt x="81" y="729"/>
                  <a:pt x="81" y="729"/>
                  <a:pt x="81" y="729"/>
                </a:cubicBezTo>
                <a:cubicBezTo>
                  <a:pt x="81" y="729"/>
                  <a:pt x="80" y="730"/>
                  <a:pt x="80" y="730"/>
                </a:cubicBezTo>
                <a:cubicBezTo>
                  <a:pt x="81" y="730"/>
                  <a:pt x="81" y="730"/>
                  <a:pt x="81" y="730"/>
                </a:cubicBezTo>
                <a:cubicBezTo>
                  <a:pt x="81" y="731"/>
                  <a:pt x="81" y="731"/>
                  <a:pt x="81" y="731"/>
                </a:cubicBezTo>
                <a:cubicBezTo>
                  <a:pt x="81" y="732"/>
                  <a:pt x="82" y="732"/>
                  <a:pt x="83" y="733"/>
                </a:cubicBezTo>
                <a:cubicBezTo>
                  <a:pt x="84" y="734"/>
                  <a:pt x="85" y="735"/>
                  <a:pt x="86" y="736"/>
                </a:cubicBezTo>
                <a:cubicBezTo>
                  <a:pt x="86" y="736"/>
                  <a:pt x="86" y="736"/>
                  <a:pt x="86" y="736"/>
                </a:cubicBezTo>
                <a:cubicBezTo>
                  <a:pt x="86" y="737"/>
                  <a:pt x="86" y="737"/>
                  <a:pt x="86" y="737"/>
                </a:cubicBezTo>
                <a:cubicBezTo>
                  <a:pt x="87" y="738"/>
                  <a:pt x="87" y="738"/>
                  <a:pt x="88" y="738"/>
                </a:cubicBezTo>
                <a:cubicBezTo>
                  <a:pt x="88" y="739"/>
                  <a:pt x="88" y="739"/>
                  <a:pt x="88" y="739"/>
                </a:cubicBezTo>
                <a:cubicBezTo>
                  <a:pt x="88" y="740"/>
                  <a:pt x="89" y="740"/>
                  <a:pt x="90" y="740"/>
                </a:cubicBezTo>
                <a:cubicBezTo>
                  <a:pt x="91" y="741"/>
                  <a:pt x="92" y="742"/>
                  <a:pt x="93" y="743"/>
                </a:cubicBezTo>
                <a:cubicBezTo>
                  <a:pt x="94" y="743"/>
                  <a:pt x="96" y="743"/>
                  <a:pt x="95" y="745"/>
                </a:cubicBezTo>
                <a:cubicBezTo>
                  <a:pt x="96" y="745"/>
                  <a:pt x="96" y="746"/>
                  <a:pt x="97" y="746"/>
                </a:cubicBezTo>
                <a:cubicBezTo>
                  <a:pt x="98" y="747"/>
                  <a:pt x="99" y="747"/>
                  <a:pt x="100" y="747"/>
                </a:cubicBezTo>
                <a:cubicBezTo>
                  <a:pt x="100" y="748"/>
                  <a:pt x="100" y="748"/>
                  <a:pt x="100" y="748"/>
                </a:cubicBezTo>
                <a:cubicBezTo>
                  <a:pt x="100" y="748"/>
                  <a:pt x="101" y="748"/>
                  <a:pt x="102" y="748"/>
                </a:cubicBezTo>
                <a:cubicBezTo>
                  <a:pt x="102" y="748"/>
                  <a:pt x="103" y="748"/>
                  <a:pt x="104" y="749"/>
                </a:cubicBezTo>
                <a:cubicBezTo>
                  <a:pt x="105" y="749"/>
                  <a:pt x="109" y="749"/>
                  <a:pt x="108" y="750"/>
                </a:cubicBezTo>
                <a:cubicBezTo>
                  <a:pt x="109" y="750"/>
                  <a:pt x="109" y="750"/>
                  <a:pt x="109" y="750"/>
                </a:cubicBezTo>
                <a:cubicBezTo>
                  <a:pt x="109" y="750"/>
                  <a:pt x="109" y="750"/>
                  <a:pt x="109" y="750"/>
                </a:cubicBezTo>
                <a:cubicBezTo>
                  <a:pt x="110" y="750"/>
                  <a:pt x="111" y="750"/>
                  <a:pt x="112" y="750"/>
                </a:cubicBezTo>
                <a:cubicBezTo>
                  <a:pt x="113" y="750"/>
                  <a:pt x="114" y="751"/>
                  <a:pt x="115" y="750"/>
                </a:cubicBezTo>
                <a:cubicBezTo>
                  <a:pt x="116" y="750"/>
                  <a:pt x="116" y="750"/>
                  <a:pt x="117" y="750"/>
                </a:cubicBezTo>
                <a:cubicBezTo>
                  <a:pt x="118" y="750"/>
                  <a:pt x="120" y="750"/>
                  <a:pt x="121" y="750"/>
                </a:cubicBezTo>
                <a:cubicBezTo>
                  <a:pt x="121" y="750"/>
                  <a:pt x="121" y="749"/>
                  <a:pt x="121" y="749"/>
                </a:cubicBezTo>
                <a:cubicBezTo>
                  <a:pt x="121" y="749"/>
                  <a:pt x="122" y="749"/>
                  <a:pt x="122" y="750"/>
                </a:cubicBezTo>
                <a:cubicBezTo>
                  <a:pt x="122" y="749"/>
                  <a:pt x="122" y="749"/>
                  <a:pt x="122" y="749"/>
                </a:cubicBezTo>
                <a:cubicBezTo>
                  <a:pt x="122" y="749"/>
                  <a:pt x="122" y="749"/>
                  <a:pt x="122" y="748"/>
                </a:cubicBezTo>
                <a:cubicBezTo>
                  <a:pt x="124" y="749"/>
                  <a:pt x="125" y="751"/>
                  <a:pt x="126" y="749"/>
                </a:cubicBezTo>
                <a:cubicBezTo>
                  <a:pt x="128" y="750"/>
                  <a:pt x="133" y="747"/>
                  <a:pt x="135" y="746"/>
                </a:cubicBezTo>
                <a:cubicBezTo>
                  <a:pt x="134" y="746"/>
                  <a:pt x="134" y="746"/>
                  <a:pt x="134" y="746"/>
                </a:cubicBezTo>
                <a:cubicBezTo>
                  <a:pt x="135" y="746"/>
                  <a:pt x="136" y="746"/>
                  <a:pt x="136" y="746"/>
                </a:cubicBezTo>
                <a:cubicBezTo>
                  <a:pt x="137" y="747"/>
                  <a:pt x="138" y="745"/>
                  <a:pt x="138" y="744"/>
                </a:cubicBezTo>
                <a:cubicBezTo>
                  <a:pt x="138" y="744"/>
                  <a:pt x="139" y="744"/>
                  <a:pt x="139" y="744"/>
                </a:cubicBezTo>
                <a:cubicBezTo>
                  <a:pt x="140" y="744"/>
                  <a:pt x="140" y="743"/>
                  <a:pt x="140" y="742"/>
                </a:cubicBezTo>
                <a:cubicBezTo>
                  <a:pt x="141" y="742"/>
                  <a:pt x="140" y="742"/>
                  <a:pt x="141" y="741"/>
                </a:cubicBezTo>
                <a:cubicBezTo>
                  <a:pt x="141" y="741"/>
                  <a:pt x="143" y="741"/>
                  <a:pt x="143" y="741"/>
                </a:cubicBezTo>
                <a:cubicBezTo>
                  <a:pt x="144" y="741"/>
                  <a:pt x="146" y="740"/>
                  <a:pt x="146" y="740"/>
                </a:cubicBezTo>
                <a:cubicBezTo>
                  <a:pt x="146" y="740"/>
                  <a:pt x="146" y="740"/>
                  <a:pt x="146" y="740"/>
                </a:cubicBezTo>
                <a:cubicBezTo>
                  <a:pt x="146" y="739"/>
                  <a:pt x="147" y="738"/>
                  <a:pt x="148" y="737"/>
                </a:cubicBezTo>
                <a:cubicBezTo>
                  <a:pt x="149" y="736"/>
                  <a:pt x="151" y="735"/>
                  <a:pt x="152" y="733"/>
                </a:cubicBezTo>
                <a:cubicBezTo>
                  <a:pt x="151" y="733"/>
                  <a:pt x="151" y="733"/>
                  <a:pt x="151" y="734"/>
                </a:cubicBezTo>
                <a:cubicBezTo>
                  <a:pt x="150" y="733"/>
                  <a:pt x="151" y="731"/>
                  <a:pt x="152" y="730"/>
                </a:cubicBezTo>
                <a:cubicBezTo>
                  <a:pt x="151" y="730"/>
                  <a:pt x="151" y="729"/>
                  <a:pt x="151" y="729"/>
                </a:cubicBezTo>
                <a:cubicBezTo>
                  <a:pt x="151" y="729"/>
                  <a:pt x="151" y="729"/>
                  <a:pt x="152" y="728"/>
                </a:cubicBezTo>
                <a:cubicBezTo>
                  <a:pt x="151" y="727"/>
                  <a:pt x="153" y="726"/>
                  <a:pt x="154" y="725"/>
                </a:cubicBezTo>
                <a:cubicBezTo>
                  <a:pt x="153" y="725"/>
                  <a:pt x="153" y="725"/>
                  <a:pt x="153" y="725"/>
                </a:cubicBezTo>
                <a:cubicBezTo>
                  <a:pt x="153" y="724"/>
                  <a:pt x="152" y="723"/>
                  <a:pt x="153" y="722"/>
                </a:cubicBezTo>
                <a:cubicBezTo>
                  <a:pt x="154" y="721"/>
                  <a:pt x="155" y="719"/>
                  <a:pt x="155" y="717"/>
                </a:cubicBezTo>
                <a:cubicBezTo>
                  <a:pt x="155" y="718"/>
                  <a:pt x="155" y="718"/>
                  <a:pt x="155" y="718"/>
                </a:cubicBezTo>
                <a:cubicBezTo>
                  <a:pt x="154" y="717"/>
                  <a:pt x="155" y="713"/>
                  <a:pt x="155" y="712"/>
                </a:cubicBezTo>
                <a:cubicBezTo>
                  <a:pt x="155" y="712"/>
                  <a:pt x="155" y="712"/>
                  <a:pt x="154" y="712"/>
                </a:cubicBezTo>
                <a:cubicBezTo>
                  <a:pt x="154" y="712"/>
                  <a:pt x="154" y="711"/>
                  <a:pt x="154" y="711"/>
                </a:cubicBezTo>
                <a:cubicBezTo>
                  <a:pt x="154" y="710"/>
                  <a:pt x="155" y="709"/>
                  <a:pt x="155" y="708"/>
                </a:cubicBezTo>
                <a:cubicBezTo>
                  <a:pt x="155" y="708"/>
                  <a:pt x="155" y="708"/>
                  <a:pt x="154" y="708"/>
                </a:cubicBezTo>
                <a:cubicBezTo>
                  <a:pt x="154" y="708"/>
                  <a:pt x="154" y="706"/>
                  <a:pt x="154" y="705"/>
                </a:cubicBezTo>
                <a:cubicBezTo>
                  <a:pt x="154" y="706"/>
                  <a:pt x="154" y="706"/>
                  <a:pt x="154" y="706"/>
                </a:cubicBezTo>
                <a:cubicBezTo>
                  <a:pt x="154" y="706"/>
                  <a:pt x="154" y="705"/>
                  <a:pt x="154" y="705"/>
                </a:cubicBezTo>
                <a:cubicBezTo>
                  <a:pt x="153" y="705"/>
                  <a:pt x="153" y="702"/>
                  <a:pt x="153" y="701"/>
                </a:cubicBezTo>
                <a:cubicBezTo>
                  <a:pt x="153" y="701"/>
                  <a:pt x="152" y="701"/>
                  <a:pt x="152" y="701"/>
                </a:cubicBezTo>
                <a:cubicBezTo>
                  <a:pt x="153" y="700"/>
                  <a:pt x="153" y="699"/>
                  <a:pt x="153" y="698"/>
                </a:cubicBezTo>
                <a:cubicBezTo>
                  <a:pt x="153" y="696"/>
                  <a:pt x="153" y="695"/>
                  <a:pt x="152" y="693"/>
                </a:cubicBezTo>
                <a:cubicBezTo>
                  <a:pt x="152" y="693"/>
                  <a:pt x="152" y="693"/>
                  <a:pt x="152" y="693"/>
                </a:cubicBezTo>
                <a:cubicBezTo>
                  <a:pt x="153" y="693"/>
                  <a:pt x="153" y="694"/>
                  <a:pt x="153" y="694"/>
                </a:cubicBezTo>
                <a:cubicBezTo>
                  <a:pt x="156" y="694"/>
                  <a:pt x="157" y="692"/>
                  <a:pt x="158" y="690"/>
                </a:cubicBezTo>
                <a:cubicBezTo>
                  <a:pt x="158" y="688"/>
                  <a:pt x="158" y="685"/>
                  <a:pt x="157" y="683"/>
                </a:cubicBezTo>
                <a:cubicBezTo>
                  <a:pt x="156" y="681"/>
                  <a:pt x="155" y="679"/>
                  <a:pt x="154" y="677"/>
                </a:cubicBezTo>
                <a:cubicBezTo>
                  <a:pt x="154" y="675"/>
                  <a:pt x="153" y="673"/>
                  <a:pt x="153" y="671"/>
                </a:cubicBezTo>
                <a:cubicBezTo>
                  <a:pt x="152" y="669"/>
                  <a:pt x="152" y="668"/>
                  <a:pt x="151" y="667"/>
                </a:cubicBezTo>
                <a:cubicBezTo>
                  <a:pt x="149" y="665"/>
                  <a:pt x="148" y="666"/>
                  <a:pt x="146" y="667"/>
                </a:cubicBezTo>
                <a:cubicBezTo>
                  <a:pt x="146" y="664"/>
                  <a:pt x="146" y="660"/>
                  <a:pt x="145" y="657"/>
                </a:cubicBezTo>
                <a:cubicBezTo>
                  <a:pt x="145" y="657"/>
                  <a:pt x="145" y="656"/>
                  <a:pt x="145" y="656"/>
                </a:cubicBezTo>
                <a:cubicBezTo>
                  <a:pt x="145" y="656"/>
                  <a:pt x="146" y="656"/>
                  <a:pt x="146" y="655"/>
                </a:cubicBezTo>
                <a:cubicBezTo>
                  <a:pt x="148" y="653"/>
                  <a:pt x="150" y="651"/>
                  <a:pt x="152" y="649"/>
                </a:cubicBezTo>
                <a:cubicBezTo>
                  <a:pt x="154" y="647"/>
                  <a:pt x="156" y="647"/>
                  <a:pt x="159" y="645"/>
                </a:cubicBezTo>
                <a:cubicBezTo>
                  <a:pt x="160" y="645"/>
                  <a:pt x="160" y="644"/>
                  <a:pt x="161" y="642"/>
                </a:cubicBezTo>
                <a:cubicBezTo>
                  <a:pt x="163" y="642"/>
                  <a:pt x="165" y="642"/>
                  <a:pt x="167" y="641"/>
                </a:cubicBezTo>
                <a:cubicBezTo>
                  <a:pt x="170" y="639"/>
                  <a:pt x="174" y="639"/>
                  <a:pt x="177" y="637"/>
                </a:cubicBezTo>
                <a:cubicBezTo>
                  <a:pt x="178" y="637"/>
                  <a:pt x="179" y="636"/>
                  <a:pt x="181" y="635"/>
                </a:cubicBezTo>
                <a:cubicBezTo>
                  <a:pt x="183" y="635"/>
                  <a:pt x="185" y="634"/>
                  <a:pt x="186" y="634"/>
                </a:cubicBezTo>
                <a:cubicBezTo>
                  <a:pt x="191" y="633"/>
                  <a:pt x="195" y="632"/>
                  <a:pt x="199" y="630"/>
                </a:cubicBezTo>
                <a:cubicBezTo>
                  <a:pt x="203" y="629"/>
                  <a:pt x="207" y="628"/>
                  <a:pt x="212" y="626"/>
                </a:cubicBezTo>
                <a:cubicBezTo>
                  <a:pt x="214" y="626"/>
                  <a:pt x="218" y="625"/>
                  <a:pt x="220" y="623"/>
                </a:cubicBezTo>
                <a:cubicBezTo>
                  <a:pt x="220" y="624"/>
                  <a:pt x="220" y="624"/>
                  <a:pt x="221" y="623"/>
                </a:cubicBezTo>
                <a:cubicBezTo>
                  <a:pt x="222" y="623"/>
                  <a:pt x="224" y="621"/>
                  <a:pt x="225" y="620"/>
                </a:cubicBezTo>
                <a:cubicBezTo>
                  <a:pt x="227" y="617"/>
                  <a:pt x="227" y="611"/>
                  <a:pt x="228" y="607"/>
                </a:cubicBezTo>
                <a:cubicBezTo>
                  <a:pt x="229" y="603"/>
                  <a:pt x="230" y="599"/>
                  <a:pt x="230" y="594"/>
                </a:cubicBezTo>
                <a:cubicBezTo>
                  <a:pt x="230" y="590"/>
                  <a:pt x="229" y="588"/>
                  <a:pt x="230" y="584"/>
                </a:cubicBezTo>
                <a:cubicBezTo>
                  <a:pt x="232" y="581"/>
                  <a:pt x="233" y="577"/>
                  <a:pt x="233" y="574"/>
                </a:cubicBezTo>
                <a:cubicBezTo>
                  <a:pt x="233" y="573"/>
                  <a:pt x="232" y="571"/>
                  <a:pt x="232" y="570"/>
                </a:cubicBezTo>
                <a:cubicBezTo>
                  <a:pt x="232" y="568"/>
                  <a:pt x="233" y="566"/>
                  <a:pt x="234" y="564"/>
                </a:cubicBezTo>
                <a:cubicBezTo>
                  <a:pt x="235" y="561"/>
                  <a:pt x="235" y="557"/>
                  <a:pt x="237" y="554"/>
                </a:cubicBezTo>
                <a:cubicBezTo>
                  <a:pt x="238" y="552"/>
                  <a:pt x="239" y="550"/>
                  <a:pt x="239" y="547"/>
                </a:cubicBezTo>
                <a:cubicBezTo>
                  <a:pt x="239" y="547"/>
                  <a:pt x="239" y="547"/>
                  <a:pt x="239" y="547"/>
                </a:cubicBezTo>
                <a:cubicBezTo>
                  <a:pt x="241" y="544"/>
                  <a:pt x="242" y="542"/>
                  <a:pt x="243" y="540"/>
                </a:cubicBezTo>
                <a:cubicBezTo>
                  <a:pt x="244" y="538"/>
                  <a:pt x="245" y="537"/>
                  <a:pt x="246" y="535"/>
                </a:cubicBezTo>
                <a:cubicBezTo>
                  <a:pt x="248" y="529"/>
                  <a:pt x="247" y="522"/>
                  <a:pt x="247" y="515"/>
                </a:cubicBezTo>
                <a:cubicBezTo>
                  <a:pt x="247" y="510"/>
                  <a:pt x="247" y="504"/>
                  <a:pt x="247" y="498"/>
                </a:cubicBezTo>
                <a:cubicBezTo>
                  <a:pt x="247" y="494"/>
                  <a:pt x="248" y="489"/>
                  <a:pt x="245" y="485"/>
                </a:cubicBezTo>
                <a:close/>
                <a:moveTo>
                  <a:pt x="42" y="427"/>
                </a:moveTo>
                <a:cubicBezTo>
                  <a:pt x="42" y="427"/>
                  <a:pt x="42" y="427"/>
                  <a:pt x="42" y="427"/>
                </a:cubicBezTo>
                <a:cubicBezTo>
                  <a:pt x="42" y="427"/>
                  <a:pt x="42" y="427"/>
                  <a:pt x="42" y="427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  <a:alpha val="75000"/>
                </a:schemeClr>
              </a:gs>
              <a:gs pos="46000">
                <a:schemeClr val="bg1">
                  <a:lumMod val="85000"/>
                  <a:shade val="67500"/>
                  <a:satMod val="115000"/>
                  <a:alpha val="0"/>
                </a:schemeClr>
              </a:gs>
              <a:gs pos="100000">
                <a:schemeClr val="bg1">
                  <a:lumMod val="85000"/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9207" y="2829507"/>
            <a:ext cx="863124" cy="1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8"/>
          <p:cNvSpPr>
            <a:spLocks noEditPoints="1"/>
          </p:cNvSpPr>
          <p:nvPr/>
        </p:nvSpPr>
        <p:spPr bwMode="auto">
          <a:xfrm>
            <a:off x="4040131" y="4919386"/>
            <a:ext cx="1354625" cy="3034920"/>
          </a:xfrm>
          <a:custGeom>
            <a:avLst/>
            <a:gdLst/>
            <a:ahLst/>
            <a:cxnLst>
              <a:cxn ang="0">
                <a:pos x="7" y="449"/>
              </a:cxn>
              <a:cxn ang="0">
                <a:pos x="34" y="490"/>
              </a:cxn>
              <a:cxn ang="0">
                <a:pos x="49" y="521"/>
              </a:cxn>
              <a:cxn ang="0">
                <a:pos x="64" y="539"/>
              </a:cxn>
              <a:cxn ang="0">
                <a:pos x="118" y="565"/>
              </a:cxn>
              <a:cxn ang="0">
                <a:pos x="128" y="578"/>
              </a:cxn>
              <a:cxn ang="0">
                <a:pos x="122" y="597"/>
              </a:cxn>
              <a:cxn ang="0">
                <a:pos x="125" y="601"/>
              </a:cxn>
              <a:cxn ang="0">
                <a:pos x="125" y="606"/>
              </a:cxn>
              <a:cxn ang="0">
                <a:pos x="126" y="617"/>
              </a:cxn>
              <a:cxn ang="0">
                <a:pos x="148" y="634"/>
              </a:cxn>
              <a:cxn ang="0">
                <a:pos x="152" y="635"/>
              </a:cxn>
              <a:cxn ang="0">
                <a:pos x="162" y="642"/>
              </a:cxn>
              <a:cxn ang="0">
                <a:pos x="189" y="633"/>
              </a:cxn>
              <a:cxn ang="0">
                <a:pos x="198" y="624"/>
              </a:cxn>
              <a:cxn ang="0">
                <a:pos x="199" y="615"/>
              </a:cxn>
              <a:cxn ang="0">
                <a:pos x="207" y="602"/>
              </a:cxn>
              <a:cxn ang="0">
                <a:pos x="209" y="589"/>
              </a:cxn>
              <a:cxn ang="0">
                <a:pos x="206" y="586"/>
              </a:cxn>
              <a:cxn ang="0">
                <a:pos x="193" y="581"/>
              </a:cxn>
              <a:cxn ang="0">
                <a:pos x="204" y="561"/>
              </a:cxn>
              <a:cxn ang="0">
                <a:pos x="249" y="516"/>
              </a:cxn>
              <a:cxn ang="0">
                <a:pos x="269" y="489"/>
              </a:cxn>
              <a:cxn ang="0">
                <a:pos x="287" y="458"/>
              </a:cxn>
              <a:cxn ang="0">
                <a:pos x="255" y="380"/>
              </a:cxn>
              <a:cxn ang="0">
                <a:pos x="252" y="325"/>
              </a:cxn>
              <a:cxn ang="0">
                <a:pos x="238" y="258"/>
              </a:cxn>
              <a:cxn ang="0">
                <a:pos x="230" y="182"/>
              </a:cxn>
              <a:cxn ang="0">
                <a:pos x="228" y="141"/>
              </a:cxn>
              <a:cxn ang="0">
                <a:pos x="238" y="62"/>
              </a:cxn>
              <a:cxn ang="0">
                <a:pos x="265" y="19"/>
              </a:cxn>
              <a:cxn ang="0">
                <a:pos x="215" y="2"/>
              </a:cxn>
              <a:cxn ang="0">
                <a:pos x="187" y="21"/>
              </a:cxn>
              <a:cxn ang="0">
                <a:pos x="185" y="42"/>
              </a:cxn>
              <a:cxn ang="0">
                <a:pos x="181" y="123"/>
              </a:cxn>
              <a:cxn ang="0">
                <a:pos x="181" y="205"/>
              </a:cxn>
              <a:cxn ang="0">
                <a:pos x="167" y="234"/>
              </a:cxn>
              <a:cxn ang="0">
                <a:pos x="148" y="173"/>
              </a:cxn>
              <a:cxn ang="0">
                <a:pos x="152" y="133"/>
              </a:cxn>
              <a:cxn ang="0">
                <a:pos x="155" y="93"/>
              </a:cxn>
              <a:cxn ang="0">
                <a:pos x="137" y="14"/>
              </a:cxn>
              <a:cxn ang="0">
                <a:pos x="100" y="18"/>
              </a:cxn>
              <a:cxn ang="0">
                <a:pos x="106" y="55"/>
              </a:cxn>
              <a:cxn ang="0">
                <a:pos x="100" y="174"/>
              </a:cxn>
              <a:cxn ang="0">
                <a:pos x="101" y="218"/>
              </a:cxn>
              <a:cxn ang="0">
                <a:pos x="92" y="282"/>
              </a:cxn>
              <a:cxn ang="0">
                <a:pos x="56" y="315"/>
              </a:cxn>
              <a:cxn ang="0">
                <a:pos x="48" y="365"/>
              </a:cxn>
              <a:cxn ang="0">
                <a:pos x="17" y="392"/>
              </a:cxn>
              <a:cxn ang="0">
                <a:pos x="235" y="437"/>
              </a:cxn>
              <a:cxn ang="0">
                <a:pos x="244" y="441"/>
              </a:cxn>
              <a:cxn ang="0">
                <a:pos x="245" y="452"/>
              </a:cxn>
              <a:cxn ang="0">
                <a:pos x="233" y="476"/>
              </a:cxn>
              <a:cxn ang="0">
                <a:pos x="52" y="417"/>
              </a:cxn>
              <a:cxn ang="0">
                <a:pos x="50" y="432"/>
              </a:cxn>
            </a:cxnLst>
            <a:rect l="0" t="0" r="r" b="b"/>
            <a:pathLst>
              <a:path w="287" h="643">
                <a:moveTo>
                  <a:pt x="120" y="599"/>
                </a:moveTo>
                <a:cubicBezTo>
                  <a:pt x="119" y="599"/>
                  <a:pt x="118" y="599"/>
                  <a:pt x="117" y="600"/>
                </a:cubicBezTo>
                <a:cubicBezTo>
                  <a:pt x="118" y="600"/>
                  <a:pt x="119" y="599"/>
                  <a:pt x="120" y="599"/>
                </a:cubicBezTo>
                <a:close/>
                <a:moveTo>
                  <a:pt x="3" y="442"/>
                </a:moveTo>
                <a:cubicBezTo>
                  <a:pt x="3" y="442"/>
                  <a:pt x="4" y="443"/>
                  <a:pt x="4" y="443"/>
                </a:cubicBezTo>
                <a:cubicBezTo>
                  <a:pt x="5" y="445"/>
                  <a:pt x="5" y="447"/>
                  <a:pt x="7" y="449"/>
                </a:cubicBezTo>
                <a:cubicBezTo>
                  <a:pt x="10" y="452"/>
                  <a:pt x="12" y="456"/>
                  <a:pt x="15" y="459"/>
                </a:cubicBezTo>
                <a:cubicBezTo>
                  <a:pt x="18" y="461"/>
                  <a:pt x="19" y="464"/>
                  <a:pt x="21" y="467"/>
                </a:cubicBezTo>
                <a:cubicBezTo>
                  <a:pt x="23" y="469"/>
                  <a:pt x="24" y="471"/>
                  <a:pt x="25" y="473"/>
                </a:cubicBezTo>
                <a:cubicBezTo>
                  <a:pt x="26" y="474"/>
                  <a:pt x="28" y="476"/>
                  <a:pt x="29" y="477"/>
                </a:cubicBezTo>
                <a:cubicBezTo>
                  <a:pt x="30" y="479"/>
                  <a:pt x="30" y="482"/>
                  <a:pt x="30" y="484"/>
                </a:cubicBezTo>
                <a:cubicBezTo>
                  <a:pt x="31" y="486"/>
                  <a:pt x="32" y="488"/>
                  <a:pt x="34" y="490"/>
                </a:cubicBezTo>
                <a:cubicBezTo>
                  <a:pt x="35" y="491"/>
                  <a:pt x="36" y="492"/>
                  <a:pt x="38" y="493"/>
                </a:cubicBezTo>
                <a:cubicBezTo>
                  <a:pt x="38" y="493"/>
                  <a:pt x="38" y="493"/>
                  <a:pt x="38" y="494"/>
                </a:cubicBezTo>
                <a:cubicBezTo>
                  <a:pt x="38" y="496"/>
                  <a:pt x="38" y="499"/>
                  <a:pt x="39" y="501"/>
                </a:cubicBezTo>
                <a:cubicBezTo>
                  <a:pt x="41" y="503"/>
                  <a:pt x="43" y="504"/>
                  <a:pt x="45" y="506"/>
                </a:cubicBezTo>
                <a:cubicBezTo>
                  <a:pt x="46" y="510"/>
                  <a:pt x="45" y="514"/>
                  <a:pt x="47" y="517"/>
                </a:cubicBezTo>
                <a:cubicBezTo>
                  <a:pt x="48" y="518"/>
                  <a:pt x="49" y="519"/>
                  <a:pt x="49" y="521"/>
                </a:cubicBezTo>
                <a:cubicBezTo>
                  <a:pt x="49" y="522"/>
                  <a:pt x="49" y="523"/>
                  <a:pt x="50" y="524"/>
                </a:cubicBezTo>
                <a:cubicBezTo>
                  <a:pt x="50" y="525"/>
                  <a:pt x="50" y="525"/>
                  <a:pt x="51" y="526"/>
                </a:cubicBezTo>
                <a:cubicBezTo>
                  <a:pt x="54" y="529"/>
                  <a:pt x="54" y="536"/>
                  <a:pt x="58" y="537"/>
                </a:cubicBezTo>
                <a:cubicBezTo>
                  <a:pt x="58" y="537"/>
                  <a:pt x="59" y="537"/>
                  <a:pt x="59" y="537"/>
                </a:cubicBezTo>
                <a:cubicBezTo>
                  <a:pt x="59" y="537"/>
                  <a:pt x="59" y="537"/>
                  <a:pt x="59" y="537"/>
                </a:cubicBezTo>
                <a:cubicBezTo>
                  <a:pt x="60" y="538"/>
                  <a:pt x="62" y="539"/>
                  <a:pt x="64" y="539"/>
                </a:cubicBezTo>
                <a:cubicBezTo>
                  <a:pt x="71" y="542"/>
                  <a:pt x="79" y="544"/>
                  <a:pt x="86" y="547"/>
                </a:cubicBezTo>
                <a:cubicBezTo>
                  <a:pt x="89" y="548"/>
                  <a:pt x="92" y="551"/>
                  <a:pt x="96" y="552"/>
                </a:cubicBezTo>
                <a:cubicBezTo>
                  <a:pt x="99" y="554"/>
                  <a:pt x="103" y="555"/>
                  <a:pt x="106" y="555"/>
                </a:cubicBezTo>
                <a:cubicBezTo>
                  <a:pt x="106" y="556"/>
                  <a:pt x="107" y="556"/>
                  <a:pt x="107" y="556"/>
                </a:cubicBezTo>
                <a:cubicBezTo>
                  <a:pt x="108" y="557"/>
                  <a:pt x="109" y="558"/>
                  <a:pt x="110" y="559"/>
                </a:cubicBezTo>
                <a:cubicBezTo>
                  <a:pt x="112" y="561"/>
                  <a:pt x="115" y="563"/>
                  <a:pt x="118" y="565"/>
                </a:cubicBezTo>
                <a:cubicBezTo>
                  <a:pt x="121" y="567"/>
                  <a:pt x="123" y="571"/>
                  <a:pt x="126" y="573"/>
                </a:cubicBezTo>
                <a:cubicBezTo>
                  <a:pt x="128" y="574"/>
                  <a:pt x="130" y="574"/>
                  <a:pt x="132" y="574"/>
                </a:cubicBezTo>
                <a:cubicBezTo>
                  <a:pt x="131" y="575"/>
                  <a:pt x="131" y="576"/>
                  <a:pt x="131" y="577"/>
                </a:cubicBezTo>
                <a:cubicBezTo>
                  <a:pt x="131" y="577"/>
                  <a:pt x="131" y="577"/>
                  <a:pt x="131" y="577"/>
                </a:cubicBezTo>
                <a:cubicBezTo>
                  <a:pt x="131" y="578"/>
                  <a:pt x="131" y="578"/>
                  <a:pt x="131" y="578"/>
                </a:cubicBezTo>
                <a:cubicBezTo>
                  <a:pt x="130" y="579"/>
                  <a:pt x="129" y="578"/>
                  <a:pt x="128" y="578"/>
                </a:cubicBezTo>
                <a:cubicBezTo>
                  <a:pt x="129" y="579"/>
                  <a:pt x="129" y="579"/>
                  <a:pt x="129" y="580"/>
                </a:cubicBezTo>
                <a:cubicBezTo>
                  <a:pt x="124" y="583"/>
                  <a:pt x="125" y="589"/>
                  <a:pt x="126" y="594"/>
                </a:cubicBezTo>
                <a:cubicBezTo>
                  <a:pt x="125" y="594"/>
                  <a:pt x="124" y="594"/>
                  <a:pt x="123" y="594"/>
                </a:cubicBezTo>
                <a:cubicBezTo>
                  <a:pt x="123" y="595"/>
                  <a:pt x="124" y="596"/>
                  <a:pt x="124" y="596"/>
                </a:cubicBezTo>
                <a:cubicBezTo>
                  <a:pt x="123" y="596"/>
                  <a:pt x="122" y="596"/>
                  <a:pt x="121" y="596"/>
                </a:cubicBezTo>
                <a:cubicBezTo>
                  <a:pt x="122" y="597"/>
                  <a:pt x="122" y="597"/>
                  <a:pt x="122" y="597"/>
                </a:cubicBezTo>
                <a:cubicBezTo>
                  <a:pt x="122" y="597"/>
                  <a:pt x="122" y="597"/>
                  <a:pt x="121" y="597"/>
                </a:cubicBezTo>
                <a:cubicBezTo>
                  <a:pt x="121" y="597"/>
                  <a:pt x="122" y="597"/>
                  <a:pt x="122" y="598"/>
                </a:cubicBezTo>
                <a:cubicBezTo>
                  <a:pt x="122" y="598"/>
                  <a:pt x="121" y="598"/>
                  <a:pt x="121" y="598"/>
                </a:cubicBezTo>
                <a:cubicBezTo>
                  <a:pt x="122" y="598"/>
                  <a:pt x="123" y="599"/>
                  <a:pt x="125" y="599"/>
                </a:cubicBezTo>
                <a:cubicBezTo>
                  <a:pt x="123" y="599"/>
                  <a:pt x="121" y="599"/>
                  <a:pt x="120" y="599"/>
                </a:cubicBezTo>
                <a:cubicBezTo>
                  <a:pt x="122" y="599"/>
                  <a:pt x="123" y="600"/>
                  <a:pt x="125" y="601"/>
                </a:cubicBezTo>
                <a:cubicBezTo>
                  <a:pt x="124" y="601"/>
                  <a:pt x="121" y="601"/>
                  <a:pt x="120" y="603"/>
                </a:cubicBezTo>
                <a:cubicBezTo>
                  <a:pt x="121" y="603"/>
                  <a:pt x="121" y="603"/>
                  <a:pt x="122" y="604"/>
                </a:cubicBezTo>
                <a:cubicBezTo>
                  <a:pt x="122" y="604"/>
                  <a:pt x="122" y="604"/>
                  <a:pt x="121" y="604"/>
                </a:cubicBezTo>
                <a:cubicBezTo>
                  <a:pt x="122" y="604"/>
                  <a:pt x="123" y="604"/>
                  <a:pt x="124" y="604"/>
                </a:cubicBezTo>
                <a:cubicBezTo>
                  <a:pt x="123" y="605"/>
                  <a:pt x="122" y="606"/>
                  <a:pt x="121" y="606"/>
                </a:cubicBezTo>
                <a:cubicBezTo>
                  <a:pt x="122" y="605"/>
                  <a:pt x="124" y="606"/>
                  <a:pt x="125" y="606"/>
                </a:cubicBezTo>
                <a:cubicBezTo>
                  <a:pt x="124" y="607"/>
                  <a:pt x="123" y="607"/>
                  <a:pt x="123" y="608"/>
                </a:cubicBezTo>
                <a:cubicBezTo>
                  <a:pt x="124" y="608"/>
                  <a:pt x="125" y="608"/>
                  <a:pt x="125" y="609"/>
                </a:cubicBezTo>
                <a:cubicBezTo>
                  <a:pt x="125" y="609"/>
                  <a:pt x="124" y="609"/>
                  <a:pt x="123" y="609"/>
                </a:cubicBezTo>
                <a:cubicBezTo>
                  <a:pt x="124" y="610"/>
                  <a:pt x="125" y="611"/>
                  <a:pt x="125" y="612"/>
                </a:cubicBezTo>
                <a:cubicBezTo>
                  <a:pt x="125" y="612"/>
                  <a:pt x="125" y="612"/>
                  <a:pt x="124" y="612"/>
                </a:cubicBezTo>
                <a:cubicBezTo>
                  <a:pt x="125" y="614"/>
                  <a:pt x="125" y="615"/>
                  <a:pt x="126" y="617"/>
                </a:cubicBezTo>
                <a:cubicBezTo>
                  <a:pt x="127" y="619"/>
                  <a:pt x="129" y="619"/>
                  <a:pt x="130" y="621"/>
                </a:cubicBezTo>
                <a:cubicBezTo>
                  <a:pt x="129" y="621"/>
                  <a:pt x="128" y="621"/>
                  <a:pt x="127" y="621"/>
                </a:cubicBezTo>
                <a:cubicBezTo>
                  <a:pt x="132" y="623"/>
                  <a:pt x="137" y="625"/>
                  <a:pt x="141" y="630"/>
                </a:cubicBezTo>
                <a:cubicBezTo>
                  <a:pt x="140" y="630"/>
                  <a:pt x="140" y="630"/>
                  <a:pt x="139" y="630"/>
                </a:cubicBezTo>
                <a:cubicBezTo>
                  <a:pt x="142" y="631"/>
                  <a:pt x="144" y="633"/>
                  <a:pt x="147" y="634"/>
                </a:cubicBezTo>
                <a:cubicBezTo>
                  <a:pt x="147" y="634"/>
                  <a:pt x="148" y="634"/>
                  <a:pt x="148" y="634"/>
                </a:cubicBezTo>
                <a:cubicBezTo>
                  <a:pt x="148" y="634"/>
                  <a:pt x="147" y="635"/>
                  <a:pt x="146" y="636"/>
                </a:cubicBezTo>
                <a:cubicBezTo>
                  <a:pt x="147" y="636"/>
                  <a:pt x="148" y="637"/>
                  <a:pt x="149" y="636"/>
                </a:cubicBezTo>
                <a:cubicBezTo>
                  <a:pt x="149" y="636"/>
                  <a:pt x="149" y="637"/>
                  <a:pt x="149" y="637"/>
                </a:cubicBezTo>
                <a:cubicBezTo>
                  <a:pt x="149" y="637"/>
                  <a:pt x="150" y="636"/>
                  <a:pt x="150" y="636"/>
                </a:cubicBezTo>
                <a:cubicBezTo>
                  <a:pt x="150" y="637"/>
                  <a:pt x="149" y="638"/>
                  <a:pt x="149" y="639"/>
                </a:cubicBezTo>
                <a:cubicBezTo>
                  <a:pt x="151" y="638"/>
                  <a:pt x="152" y="637"/>
                  <a:pt x="152" y="635"/>
                </a:cubicBezTo>
                <a:cubicBezTo>
                  <a:pt x="153" y="637"/>
                  <a:pt x="152" y="641"/>
                  <a:pt x="154" y="643"/>
                </a:cubicBezTo>
                <a:cubicBezTo>
                  <a:pt x="154" y="641"/>
                  <a:pt x="154" y="639"/>
                  <a:pt x="154" y="638"/>
                </a:cubicBezTo>
                <a:cubicBezTo>
                  <a:pt x="155" y="639"/>
                  <a:pt x="156" y="641"/>
                  <a:pt x="157" y="642"/>
                </a:cubicBezTo>
                <a:cubicBezTo>
                  <a:pt x="156" y="641"/>
                  <a:pt x="157" y="640"/>
                  <a:pt x="157" y="639"/>
                </a:cubicBezTo>
                <a:cubicBezTo>
                  <a:pt x="158" y="641"/>
                  <a:pt x="161" y="642"/>
                  <a:pt x="163" y="643"/>
                </a:cubicBezTo>
                <a:cubicBezTo>
                  <a:pt x="163" y="643"/>
                  <a:pt x="162" y="642"/>
                  <a:pt x="162" y="642"/>
                </a:cubicBezTo>
                <a:cubicBezTo>
                  <a:pt x="165" y="643"/>
                  <a:pt x="170" y="642"/>
                  <a:pt x="173" y="642"/>
                </a:cubicBezTo>
                <a:cubicBezTo>
                  <a:pt x="172" y="641"/>
                  <a:pt x="171" y="641"/>
                  <a:pt x="170" y="641"/>
                </a:cubicBezTo>
                <a:cubicBezTo>
                  <a:pt x="171" y="640"/>
                  <a:pt x="174" y="640"/>
                  <a:pt x="176" y="640"/>
                </a:cubicBezTo>
                <a:cubicBezTo>
                  <a:pt x="175" y="639"/>
                  <a:pt x="174" y="639"/>
                  <a:pt x="173" y="639"/>
                </a:cubicBezTo>
                <a:cubicBezTo>
                  <a:pt x="177" y="639"/>
                  <a:pt x="181" y="638"/>
                  <a:pt x="184" y="635"/>
                </a:cubicBezTo>
                <a:cubicBezTo>
                  <a:pt x="186" y="634"/>
                  <a:pt x="187" y="633"/>
                  <a:pt x="189" y="633"/>
                </a:cubicBezTo>
                <a:cubicBezTo>
                  <a:pt x="189" y="633"/>
                  <a:pt x="188" y="632"/>
                  <a:pt x="187" y="632"/>
                </a:cubicBezTo>
                <a:cubicBezTo>
                  <a:pt x="190" y="631"/>
                  <a:pt x="193" y="630"/>
                  <a:pt x="195" y="629"/>
                </a:cubicBezTo>
                <a:cubicBezTo>
                  <a:pt x="194" y="629"/>
                  <a:pt x="193" y="629"/>
                  <a:pt x="192" y="630"/>
                </a:cubicBezTo>
                <a:cubicBezTo>
                  <a:pt x="194" y="629"/>
                  <a:pt x="196" y="627"/>
                  <a:pt x="197" y="625"/>
                </a:cubicBezTo>
                <a:cubicBezTo>
                  <a:pt x="197" y="626"/>
                  <a:pt x="196" y="626"/>
                  <a:pt x="195" y="626"/>
                </a:cubicBezTo>
                <a:cubicBezTo>
                  <a:pt x="196" y="626"/>
                  <a:pt x="197" y="625"/>
                  <a:pt x="198" y="624"/>
                </a:cubicBezTo>
                <a:cubicBezTo>
                  <a:pt x="198" y="624"/>
                  <a:pt x="197" y="624"/>
                  <a:pt x="197" y="624"/>
                </a:cubicBezTo>
                <a:cubicBezTo>
                  <a:pt x="199" y="623"/>
                  <a:pt x="198" y="620"/>
                  <a:pt x="201" y="618"/>
                </a:cubicBezTo>
                <a:cubicBezTo>
                  <a:pt x="200" y="619"/>
                  <a:pt x="198" y="619"/>
                  <a:pt x="197" y="620"/>
                </a:cubicBezTo>
                <a:cubicBezTo>
                  <a:pt x="198" y="619"/>
                  <a:pt x="199" y="618"/>
                  <a:pt x="199" y="618"/>
                </a:cubicBezTo>
                <a:cubicBezTo>
                  <a:pt x="199" y="618"/>
                  <a:pt x="198" y="619"/>
                  <a:pt x="197" y="619"/>
                </a:cubicBezTo>
                <a:cubicBezTo>
                  <a:pt x="198" y="618"/>
                  <a:pt x="199" y="616"/>
                  <a:pt x="199" y="615"/>
                </a:cubicBezTo>
                <a:cubicBezTo>
                  <a:pt x="200" y="613"/>
                  <a:pt x="201" y="612"/>
                  <a:pt x="202" y="611"/>
                </a:cubicBezTo>
                <a:cubicBezTo>
                  <a:pt x="202" y="611"/>
                  <a:pt x="201" y="612"/>
                  <a:pt x="200" y="612"/>
                </a:cubicBezTo>
                <a:cubicBezTo>
                  <a:pt x="200" y="612"/>
                  <a:pt x="200" y="612"/>
                  <a:pt x="200" y="612"/>
                </a:cubicBezTo>
                <a:cubicBezTo>
                  <a:pt x="200" y="612"/>
                  <a:pt x="199" y="612"/>
                  <a:pt x="199" y="612"/>
                </a:cubicBezTo>
                <a:cubicBezTo>
                  <a:pt x="199" y="611"/>
                  <a:pt x="200" y="611"/>
                  <a:pt x="200" y="610"/>
                </a:cubicBezTo>
                <a:cubicBezTo>
                  <a:pt x="202" y="608"/>
                  <a:pt x="206" y="605"/>
                  <a:pt x="207" y="602"/>
                </a:cubicBezTo>
                <a:cubicBezTo>
                  <a:pt x="206" y="603"/>
                  <a:pt x="204" y="603"/>
                  <a:pt x="203" y="604"/>
                </a:cubicBezTo>
                <a:cubicBezTo>
                  <a:pt x="204" y="603"/>
                  <a:pt x="205" y="601"/>
                  <a:pt x="208" y="600"/>
                </a:cubicBezTo>
                <a:cubicBezTo>
                  <a:pt x="207" y="600"/>
                  <a:pt x="206" y="599"/>
                  <a:pt x="205" y="600"/>
                </a:cubicBezTo>
                <a:cubicBezTo>
                  <a:pt x="206" y="599"/>
                  <a:pt x="208" y="598"/>
                  <a:pt x="209" y="598"/>
                </a:cubicBezTo>
                <a:cubicBezTo>
                  <a:pt x="210" y="596"/>
                  <a:pt x="210" y="594"/>
                  <a:pt x="207" y="593"/>
                </a:cubicBezTo>
                <a:cubicBezTo>
                  <a:pt x="209" y="592"/>
                  <a:pt x="209" y="590"/>
                  <a:pt x="209" y="589"/>
                </a:cubicBezTo>
                <a:cubicBezTo>
                  <a:pt x="208" y="589"/>
                  <a:pt x="207" y="590"/>
                  <a:pt x="206" y="590"/>
                </a:cubicBezTo>
                <a:cubicBezTo>
                  <a:pt x="206" y="589"/>
                  <a:pt x="207" y="588"/>
                  <a:pt x="208" y="588"/>
                </a:cubicBezTo>
                <a:cubicBezTo>
                  <a:pt x="207" y="588"/>
                  <a:pt x="206" y="588"/>
                  <a:pt x="206" y="588"/>
                </a:cubicBezTo>
                <a:cubicBezTo>
                  <a:pt x="206" y="588"/>
                  <a:pt x="206" y="588"/>
                  <a:pt x="206" y="587"/>
                </a:cubicBezTo>
                <a:cubicBezTo>
                  <a:pt x="206" y="587"/>
                  <a:pt x="206" y="587"/>
                  <a:pt x="206" y="587"/>
                </a:cubicBezTo>
                <a:cubicBezTo>
                  <a:pt x="206" y="587"/>
                  <a:pt x="206" y="586"/>
                  <a:pt x="206" y="586"/>
                </a:cubicBezTo>
                <a:cubicBezTo>
                  <a:pt x="206" y="586"/>
                  <a:pt x="206" y="586"/>
                  <a:pt x="205" y="586"/>
                </a:cubicBezTo>
                <a:cubicBezTo>
                  <a:pt x="205" y="583"/>
                  <a:pt x="201" y="583"/>
                  <a:pt x="198" y="583"/>
                </a:cubicBezTo>
                <a:cubicBezTo>
                  <a:pt x="199" y="583"/>
                  <a:pt x="199" y="583"/>
                  <a:pt x="199" y="583"/>
                </a:cubicBezTo>
                <a:cubicBezTo>
                  <a:pt x="199" y="582"/>
                  <a:pt x="198" y="582"/>
                  <a:pt x="197" y="583"/>
                </a:cubicBezTo>
                <a:cubicBezTo>
                  <a:pt x="198" y="583"/>
                  <a:pt x="198" y="582"/>
                  <a:pt x="198" y="582"/>
                </a:cubicBezTo>
                <a:cubicBezTo>
                  <a:pt x="196" y="581"/>
                  <a:pt x="195" y="581"/>
                  <a:pt x="193" y="581"/>
                </a:cubicBezTo>
                <a:cubicBezTo>
                  <a:pt x="191" y="579"/>
                  <a:pt x="190" y="577"/>
                  <a:pt x="189" y="574"/>
                </a:cubicBezTo>
                <a:cubicBezTo>
                  <a:pt x="188" y="571"/>
                  <a:pt x="189" y="568"/>
                  <a:pt x="186" y="565"/>
                </a:cubicBezTo>
                <a:cubicBezTo>
                  <a:pt x="186" y="565"/>
                  <a:pt x="186" y="564"/>
                  <a:pt x="185" y="564"/>
                </a:cubicBezTo>
                <a:cubicBezTo>
                  <a:pt x="186" y="564"/>
                  <a:pt x="186" y="564"/>
                  <a:pt x="186" y="564"/>
                </a:cubicBezTo>
                <a:cubicBezTo>
                  <a:pt x="190" y="563"/>
                  <a:pt x="194" y="561"/>
                  <a:pt x="198" y="561"/>
                </a:cubicBezTo>
                <a:cubicBezTo>
                  <a:pt x="200" y="561"/>
                  <a:pt x="202" y="561"/>
                  <a:pt x="204" y="561"/>
                </a:cubicBezTo>
                <a:cubicBezTo>
                  <a:pt x="206" y="561"/>
                  <a:pt x="208" y="560"/>
                  <a:pt x="210" y="559"/>
                </a:cubicBezTo>
                <a:cubicBezTo>
                  <a:pt x="211" y="559"/>
                  <a:pt x="212" y="559"/>
                  <a:pt x="214" y="559"/>
                </a:cubicBezTo>
                <a:cubicBezTo>
                  <a:pt x="218" y="559"/>
                  <a:pt x="222" y="553"/>
                  <a:pt x="224" y="550"/>
                </a:cubicBezTo>
                <a:cubicBezTo>
                  <a:pt x="227" y="545"/>
                  <a:pt x="231" y="540"/>
                  <a:pt x="234" y="535"/>
                </a:cubicBezTo>
                <a:cubicBezTo>
                  <a:pt x="237" y="531"/>
                  <a:pt x="239" y="527"/>
                  <a:pt x="241" y="523"/>
                </a:cubicBezTo>
                <a:cubicBezTo>
                  <a:pt x="244" y="519"/>
                  <a:pt x="245" y="518"/>
                  <a:pt x="249" y="516"/>
                </a:cubicBezTo>
                <a:cubicBezTo>
                  <a:pt x="252" y="515"/>
                  <a:pt x="253" y="515"/>
                  <a:pt x="254" y="513"/>
                </a:cubicBezTo>
                <a:cubicBezTo>
                  <a:pt x="255" y="511"/>
                  <a:pt x="255" y="509"/>
                  <a:pt x="256" y="508"/>
                </a:cubicBezTo>
                <a:cubicBezTo>
                  <a:pt x="257" y="506"/>
                  <a:pt x="259" y="505"/>
                  <a:pt x="260" y="504"/>
                </a:cubicBezTo>
                <a:cubicBezTo>
                  <a:pt x="262" y="501"/>
                  <a:pt x="264" y="498"/>
                  <a:pt x="266" y="495"/>
                </a:cubicBezTo>
                <a:cubicBezTo>
                  <a:pt x="267" y="493"/>
                  <a:pt x="268" y="492"/>
                  <a:pt x="268" y="490"/>
                </a:cubicBezTo>
                <a:cubicBezTo>
                  <a:pt x="269" y="489"/>
                  <a:pt x="269" y="489"/>
                  <a:pt x="269" y="489"/>
                </a:cubicBezTo>
                <a:cubicBezTo>
                  <a:pt x="271" y="487"/>
                  <a:pt x="271" y="485"/>
                  <a:pt x="272" y="484"/>
                </a:cubicBezTo>
                <a:cubicBezTo>
                  <a:pt x="273" y="482"/>
                  <a:pt x="275" y="482"/>
                  <a:pt x="276" y="481"/>
                </a:cubicBezTo>
                <a:cubicBezTo>
                  <a:pt x="277" y="480"/>
                  <a:pt x="278" y="479"/>
                  <a:pt x="279" y="478"/>
                </a:cubicBezTo>
                <a:cubicBezTo>
                  <a:pt x="282" y="475"/>
                  <a:pt x="285" y="473"/>
                  <a:pt x="286" y="469"/>
                </a:cubicBezTo>
                <a:cubicBezTo>
                  <a:pt x="286" y="467"/>
                  <a:pt x="286" y="465"/>
                  <a:pt x="286" y="463"/>
                </a:cubicBezTo>
                <a:cubicBezTo>
                  <a:pt x="286" y="461"/>
                  <a:pt x="287" y="460"/>
                  <a:pt x="287" y="458"/>
                </a:cubicBezTo>
                <a:cubicBezTo>
                  <a:pt x="287" y="457"/>
                  <a:pt x="287" y="455"/>
                  <a:pt x="286" y="454"/>
                </a:cubicBezTo>
                <a:cubicBezTo>
                  <a:pt x="286" y="451"/>
                  <a:pt x="286" y="449"/>
                  <a:pt x="286" y="447"/>
                </a:cubicBezTo>
                <a:cubicBezTo>
                  <a:pt x="286" y="439"/>
                  <a:pt x="280" y="433"/>
                  <a:pt x="278" y="426"/>
                </a:cubicBezTo>
                <a:cubicBezTo>
                  <a:pt x="278" y="421"/>
                  <a:pt x="275" y="416"/>
                  <a:pt x="273" y="411"/>
                </a:cubicBezTo>
                <a:cubicBezTo>
                  <a:pt x="272" y="408"/>
                  <a:pt x="271" y="404"/>
                  <a:pt x="270" y="400"/>
                </a:cubicBezTo>
                <a:cubicBezTo>
                  <a:pt x="267" y="392"/>
                  <a:pt x="263" y="384"/>
                  <a:pt x="255" y="380"/>
                </a:cubicBezTo>
                <a:cubicBezTo>
                  <a:pt x="253" y="380"/>
                  <a:pt x="252" y="379"/>
                  <a:pt x="251" y="378"/>
                </a:cubicBezTo>
                <a:cubicBezTo>
                  <a:pt x="250" y="378"/>
                  <a:pt x="249" y="379"/>
                  <a:pt x="249" y="379"/>
                </a:cubicBezTo>
                <a:cubicBezTo>
                  <a:pt x="249" y="379"/>
                  <a:pt x="249" y="378"/>
                  <a:pt x="248" y="378"/>
                </a:cubicBezTo>
                <a:cubicBezTo>
                  <a:pt x="248" y="375"/>
                  <a:pt x="248" y="372"/>
                  <a:pt x="248" y="369"/>
                </a:cubicBezTo>
                <a:cubicBezTo>
                  <a:pt x="248" y="359"/>
                  <a:pt x="250" y="348"/>
                  <a:pt x="250" y="337"/>
                </a:cubicBezTo>
                <a:cubicBezTo>
                  <a:pt x="250" y="333"/>
                  <a:pt x="251" y="329"/>
                  <a:pt x="252" y="325"/>
                </a:cubicBezTo>
                <a:cubicBezTo>
                  <a:pt x="249" y="322"/>
                  <a:pt x="246" y="320"/>
                  <a:pt x="241" y="320"/>
                </a:cubicBezTo>
                <a:cubicBezTo>
                  <a:pt x="241" y="320"/>
                  <a:pt x="240" y="320"/>
                  <a:pt x="240" y="320"/>
                </a:cubicBezTo>
                <a:cubicBezTo>
                  <a:pt x="240" y="312"/>
                  <a:pt x="240" y="304"/>
                  <a:pt x="241" y="297"/>
                </a:cubicBezTo>
                <a:cubicBezTo>
                  <a:pt x="242" y="289"/>
                  <a:pt x="243" y="281"/>
                  <a:pt x="242" y="274"/>
                </a:cubicBezTo>
                <a:cubicBezTo>
                  <a:pt x="241" y="270"/>
                  <a:pt x="240" y="267"/>
                  <a:pt x="239" y="264"/>
                </a:cubicBezTo>
                <a:cubicBezTo>
                  <a:pt x="239" y="262"/>
                  <a:pt x="239" y="260"/>
                  <a:pt x="238" y="258"/>
                </a:cubicBezTo>
                <a:cubicBezTo>
                  <a:pt x="237" y="253"/>
                  <a:pt x="237" y="249"/>
                  <a:pt x="237" y="244"/>
                </a:cubicBezTo>
                <a:cubicBezTo>
                  <a:pt x="235" y="237"/>
                  <a:pt x="235" y="230"/>
                  <a:pt x="234" y="223"/>
                </a:cubicBezTo>
                <a:cubicBezTo>
                  <a:pt x="233" y="217"/>
                  <a:pt x="234" y="212"/>
                  <a:pt x="232" y="207"/>
                </a:cubicBezTo>
                <a:cubicBezTo>
                  <a:pt x="231" y="202"/>
                  <a:pt x="230" y="198"/>
                  <a:pt x="229" y="194"/>
                </a:cubicBezTo>
                <a:cubicBezTo>
                  <a:pt x="229" y="192"/>
                  <a:pt x="228" y="190"/>
                  <a:pt x="228" y="188"/>
                </a:cubicBezTo>
                <a:cubicBezTo>
                  <a:pt x="228" y="186"/>
                  <a:pt x="229" y="184"/>
                  <a:pt x="230" y="182"/>
                </a:cubicBezTo>
                <a:cubicBezTo>
                  <a:pt x="230" y="181"/>
                  <a:pt x="229" y="180"/>
                  <a:pt x="229" y="180"/>
                </a:cubicBezTo>
                <a:cubicBezTo>
                  <a:pt x="229" y="179"/>
                  <a:pt x="230" y="178"/>
                  <a:pt x="230" y="177"/>
                </a:cubicBezTo>
                <a:cubicBezTo>
                  <a:pt x="230" y="175"/>
                  <a:pt x="230" y="173"/>
                  <a:pt x="230" y="171"/>
                </a:cubicBezTo>
                <a:cubicBezTo>
                  <a:pt x="230" y="165"/>
                  <a:pt x="230" y="159"/>
                  <a:pt x="230" y="153"/>
                </a:cubicBezTo>
                <a:cubicBezTo>
                  <a:pt x="230" y="150"/>
                  <a:pt x="230" y="148"/>
                  <a:pt x="230" y="146"/>
                </a:cubicBezTo>
                <a:cubicBezTo>
                  <a:pt x="230" y="144"/>
                  <a:pt x="229" y="142"/>
                  <a:pt x="228" y="141"/>
                </a:cubicBezTo>
                <a:cubicBezTo>
                  <a:pt x="228" y="137"/>
                  <a:pt x="229" y="134"/>
                  <a:pt x="229" y="130"/>
                </a:cubicBezTo>
                <a:cubicBezTo>
                  <a:pt x="230" y="129"/>
                  <a:pt x="230" y="128"/>
                  <a:pt x="230" y="127"/>
                </a:cubicBezTo>
                <a:cubicBezTo>
                  <a:pt x="231" y="124"/>
                  <a:pt x="230" y="121"/>
                  <a:pt x="231" y="118"/>
                </a:cubicBezTo>
                <a:cubicBezTo>
                  <a:pt x="232" y="116"/>
                  <a:pt x="232" y="113"/>
                  <a:pt x="233" y="111"/>
                </a:cubicBezTo>
                <a:cubicBezTo>
                  <a:pt x="235" y="102"/>
                  <a:pt x="236" y="94"/>
                  <a:pt x="238" y="85"/>
                </a:cubicBezTo>
                <a:cubicBezTo>
                  <a:pt x="239" y="77"/>
                  <a:pt x="238" y="70"/>
                  <a:pt x="238" y="62"/>
                </a:cubicBezTo>
                <a:cubicBezTo>
                  <a:pt x="238" y="58"/>
                  <a:pt x="238" y="54"/>
                  <a:pt x="238" y="50"/>
                </a:cubicBezTo>
                <a:cubicBezTo>
                  <a:pt x="238" y="45"/>
                  <a:pt x="237" y="39"/>
                  <a:pt x="239" y="35"/>
                </a:cubicBezTo>
                <a:cubicBezTo>
                  <a:pt x="239" y="33"/>
                  <a:pt x="242" y="31"/>
                  <a:pt x="242" y="29"/>
                </a:cubicBezTo>
                <a:cubicBezTo>
                  <a:pt x="242" y="29"/>
                  <a:pt x="242" y="28"/>
                  <a:pt x="242" y="28"/>
                </a:cubicBezTo>
                <a:cubicBezTo>
                  <a:pt x="244" y="27"/>
                  <a:pt x="246" y="26"/>
                  <a:pt x="248" y="24"/>
                </a:cubicBezTo>
                <a:cubicBezTo>
                  <a:pt x="253" y="21"/>
                  <a:pt x="259" y="20"/>
                  <a:pt x="265" y="19"/>
                </a:cubicBezTo>
                <a:cubicBezTo>
                  <a:pt x="269" y="19"/>
                  <a:pt x="273" y="19"/>
                  <a:pt x="273" y="13"/>
                </a:cubicBezTo>
                <a:cubicBezTo>
                  <a:pt x="274" y="13"/>
                  <a:pt x="274" y="12"/>
                  <a:pt x="274" y="11"/>
                </a:cubicBezTo>
                <a:cubicBezTo>
                  <a:pt x="273" y="7"/>
                  <a:pt x="266" y="7"/>
                  <a:pt x="264" y="7"/>
                </a:cubicBezTo>
                <a:cubicBezTo>
                  <a:pt x="256" y="6"/>
                  <a:pt x="249" y="5"/>
                  <a:pt x="242" y="5"/>
                </a:cubicBezTo>
                <a:cubicBezTo>
                  <a:pt x="235" y="5"/>
                  <a:pt x="228" y="2"/>
                  <a:pt x="221" y="2"/>
                </a:cubicBezTo>
                <a:cubicBezTo>
                  <a:pt x="219" y="3"/>
                  <a:pt x="217" y="1"/>
                  <a:pt x="215" y="2"/>
                </a:cubicBezTo>
                <a:cubicBezTo>
                  <a:pt x="212" y="3"/>
                  <a:pt x="213" y="3"/>
                  <a:pt x="212" y="1"/>
                </a:cubicBezTo>
                <a:cubicBezTo>
                  <a:pt x="210" y="0"/>
                  <a:pt x="205" y="4"/>
                  <a:pt x="203" y="4"/>
                </a:cubicBezTo>
                <a:cubicBezTo>
                  <a:pt x="200" y="4"/>
                  <a:pt x="197" y="4"/>
                  <a:pt x="194" y="5"/>
                </a:cubicBezTo>
                <a:cubicBezTo>
                  <a:pt x="192" y="5"/>
                  <a:pt x="190" y="5"/>
                  <a:pt x="187" y="7"/>
                </a:cubicBezTo>
                <a:cubicBezTo>
                  <a:pt x="185" y="8"/>
                  <a:pt x="186" y="9"/>
                  <a:pt x="185" y="11"/>
                </a:cubicBezTo>
                <a:cubicBezTo>
                  <a:pt x="184" y="15"/>
                  <a:pt x="186" y="18"/>
                  <a:pt x="187" y="21"/>
                </a:cubicBezTo>
                <a:cubicBezTo>
                  <a:pt x="187" y="22"/>
                  <a:pt x="187" y="22"/>
                  <a:pt x="187" y="23"/>
                </a:cubicBezTo>
                <a:cubicBezTo>
                  <a:pt x="187" y="23"/>
                  <a:pt x="187" y="23"/>
                  <a:pt x="186" y="24"/>
                </a:cubicBezTo>
                <a:cubicBezTo>
                  <a:pt x="186" y="24"/>
                  <a:pt x="185" y="24"/>
                  <a:pt x="184" y="24"/>
                </a:cubicBezTo>
                <a:cubicBezTo>
                  <a:pt x="185" y="25"/>
                  <a:pt x="185" y="25"/>
                  <a:pt x="185" y="26"/>
                </a:cubicBezTo>
                <a:cubicBezTo>
                  <a:pt x="184" y="27"/>
                  <a:pt x="184" y="28"/>
                  <a:pt x="184" y="28"/>
                </a:cubicBezTo>
                <a:cubicBezTo>
                  <a:pt x="183" y="33"/>
                  <a:pt x="185" y="37"/>
                  <a:pt x="185" y="42"/>
                </a:cubicBezTo>
                <a:cubicBezTo>
                  <a:pt x="185" y="46"/>
                  <a:pt x="186" y="49"/>
                  <a:pt x="187" y="53"/>
                </a:cubicBezTo>
                <a:cubicBezTo>
                  <a:pt x="187" y="61"/>
                  <a:pt x="187" y="69"/>
                  <a:pt x="187" y="77"/>
                </a:cubicBezTo>
                <a:cubicBezTo>
                  <a:pt x="187" y="78"/>
                  <a:pt x="187" y="78"/>
                  <a:pt x="187" y="79"/>
                </a:cubicBezTo>
                <a:cubicBezTo>
                  <a:pt x="186" y="82"/>
                  <a:pt x="186" y="84"/>
                  <a:pt x="186" y="87"/>
                </a:cubicBezTo>
                <a:cubicBezTo>
                  <a:pt x="185" y="92"/>
                  <a:pt x="183" y="97"/>
                  <a:pt x="183" y="102"/>
                </a:cubicBezTo>
                <a:cubicBezTo>
                  <a:pt x="182" y="109"/>
                  <a:pt x="181" y="116"/>
                  <a:pt x="181" y="123"/>
                </a:cubicBezTo>
                <a:cubicBezTo>
                  <a:pt x="181" y="129"/>
                  <a:pt x="180" y="134"/>
                  <a:pt x="181" y="140"/>
                </a:cubicBezTo>
                <a:cubicBezTo>
                  <a:pt x="182" y="144"/>
                  <a:pt x="181" y="148"/>
                  <a:pt x="181" y="153"/>
                </a:cubicBezTo>
                <a:cubicBezTo>
                  <a:pt x="182" y="160"/>
                  <a:pt x="182" y="167"/>
                  <a:pt x="184" y="174"/>
                </a:cubicBezTo>
                <a:cubicBezTo>
                  <a:pt x="184" y="179"/>
                  <a:pt x="182" y="182"/>
                  <a:pt x="182" y="187"/>
                </a:cubicBezTo>
                <a:cubicBezTo>
                  <a:pt x="181" y="191"/>
                  <a:pt x="180" y="195"/>
                  <a:pt x="180" y="198"/>
                </a:cubicBezTo>
                <a:cubicBezTo>
                  <a:pt x="180" y="201"/>
                  <a:pt x="180" y="203"/>
                  <a:pt x="181" y="205"/>
                </a:cubicBezTo>
                <a:cubicBezTo>
                  <a:pt x="181" y="207"/>
                  <a:pt x="180" y="209"/>
                  <a:pt x="180" y="211"/>
                </a:cubicBezTo>
                <a:cubicBezTo>
                  <a:pt x="180" y="219"/>
                  <a:pt x="182" y="227"/>
                  <a:pt x="182" y="235"/>
                </a:cubicBezTo>
                <a:cubicBezTo>
                  <a:pt x="182" y="238"/>
                  <a:pt x="180" y="241"/>
                  <a:pt x="179" y="243"/>
                </a:cubicBezTo>
                <a:cubicBezTo>
                  <a:pt x="178" y="247"/>
                  <a:pt x="176" y="251"/>
                  <a:pt x="175" y="256"/>
                </a:cubicBezTo>
                <a:cubicBezTo>
                  <a:pt x="175" y="255"/>
                  <a:pt x="174" y="255"/>
                  <a:pt x="174" y="254"/>
                </a:cubicBezTo>
                <a:cubicBezTo>
                  <a:pt x="171" y="248"/>
                  <a:pt x="169" y="241"/>
                  <a:pt x="167" y="234"/>
                </a:cubicBezTo>
                <a:cubicBezTo>
                  <a:pt x="165" y="230"/>
                  <a:pt x="161" y="224"/>
                  <a:pt x="161" y="218"/>
                </a:cubicBezTo>
                <a:cubicBezTo>
                  <a:pt x="160" y="213"/>
                  <a:pt x="158" y="207"/>
                  <a:pt x="156" y="202"/>
                </a:cubicBezTo>
                <a:cubicBezTo>
                  <a:pt x="155" y="199"/>
                  <a:pt x="155" y="198"/>
                  <a:pt x="155" y="195"/>
                </a:cubicBezTo>
                <a:cubicBezTo>
                  <a:pt x="155" y="192"/>
                  <a:pt x="154" y="190"/>
                  <a:pt x="153" y="187"/>
                </a:cubicBezTo>
                <a:cubicBezTo>
                  <a:pt x="153" y="184"/>
                  <a:pt x="152" y="180"/>
                  <a:pt x="151" y="178"/>
                </a:cubicBezTo>
                <a:cubicBezTo>
                  <a:pt x="150" y="176"/>
                  <a:pt x="149" y="174"/>
                  <a:pt x="148" y="173"/>
                </a:cubicBezTo>
                <a:cubicBezTo>
                  <a:pt x="147" y="170"/>
                  <a:pt x="149" y="169"/>
                  <a:pt x="149" y="167"/>
                </a:cubicBezTo>
                <a:cubicBezTo>
                  <a:pt x="150" y="165"/>
                  <a:pt x="149" y="163"/>
                  <a:pt x="149" y="161"/>
                </a:cubicBezTo>
                <a:cubicBezTo>
                  <a:pt x="148" y="157"/>
                  <a:pt x="149" y="153"/>
                  <a:pt x="149" y="149"/>
                </a:cubicBezTo>
                <a:cubicBezTo>
                  <a:pt x="150" y="145"/>
                  <a:pt x="148" y="142"/>
                  <a:pt x="148" y="139"/>
                </a:cubicBezTo>
                <a:cubicBezTo>
                  <a:pt x="148" y="139"/>
                  <a:pt x="149" y="139"/>
                  <a:pt x="149" y="138"/>
                </a:cubicBezTo>
                <a:cubicBezTo>
                  <a:pt x="150" y="137"/>
                  <a:pt x="152" y="135"/>
                  <a:pt x="152" y="133"/>
                </a:cubicBezTo>
                <a:cubicBezTo>
                  <a:pt x="153" y="131"/>
                  <a:pt x="153" y="129"/>
                  <a:pt x="154" y="126"/>
                </a:cubicBezTo>
                <a:cubicBezTo>
                  <a:pt x="154" y="124"/>
                  <a:pt x="155" y="122"/>
                  <a:pt x="156" y="120"/>
                </a:cubicBezTo>
                <a:cubicBezTo>
                  <a:pt x="157" y="118"/>
                  <a:pt x="158" y="116"/>
                  <a:pt x="158" y="113"/>
                </a:cubicBezTo>
                <a:cubicBezTo>
                  <a:pt x="158" y="111"/>
                  <a:pt x="157" y="106"/>
                  <a:pt x="156" y="103"/>
                </a:cubicBezTo>
                <a:cubicBezTo>
                  <a:pt x="155" y="101"/>
                  <a:pt x="154" y="101"/>
                  <a:pt x="154" y="98"/>
                </a:cubicBezTo>
                <a:cubicBezTo>
                  <a:pt x="154" y="97"/>
                  <a:pt x="155" y="95"/>
                  <a:pt x="155" y="93"/>
                </a:cubicBezTo>
                <a:cubicBezTo>
                  <a:pt x="155" y="82"/>
                  <a:pt x="153" y="70"/>
                  <a:pt x="154" y="59"/>
                </a:cubicBezTo>
                <a:cubicBezTo>
                  <a:pt x="154" y="54"/>
                  <a:pt x="155" y="50"/>
                  <a:pt x="154" y="46"/>
                </a:cubicBezTo>
                <a:cubicBezTo>
                  <a:pt x="151" y="40"/>
                  <a:pt x="148" y="35"/>
                  <a:pt x="145" y="29"/>
                </a:cubicBezTo>
                <a:cubicBezTo>
                  <a:pt x="144" y="27"/>
                  <a:pt x="144" y="25"/>
                  <a:pt x="143" y="23"/>
                </a:cubicBezTo>
                <a:cubicBezTo>
                  <a:pt x="142" y="21"/>
                  <a:pt x="140" y="20"/>
                  <a:pt x="139" y="18"/>
                </a:cubicBezTo>
                <a:cubicBezTo>
                  <a:pt x="138" y="16"/>
                  <a:pt x="139" y="15"/>
                  <a:pt x="137" y="14"/>
                </a:cubicBezTo>
                <a:cubicBezTo>
                  <a:pt x="136" y="14"/>
                  <a:pt x="136" y="14"/>
                  <a:pt x="135" y="14"/>
                </a:cubicBezTo>
                <a:cubicBezTo>
                  <a:pt x="136" y="11"/>
                  <a:pt x="136" y="7"/>
                  <a:pt x="135" y="5"/>
                </a:cubicBezTo>
                <a:cubicBezTo>
                  <a:pt x="134" y="2"/>
                  <a:pt x="128" y="3"/>
                  <a:pt x="125" y="3"/>
                </a:cubicBezTo>
                <a:cubicBezTo>
                  <a:pt x="118" y="3"/>
                  <a:pt x="110" y="1"/>
                  <a:pt x="103" y="2"/>
                </a:cubicBezTo>
                <a:cubicBezTo>
                  <a:pt x="98" y="3"/>
                  <a:pt x="96" y="4"/>
                  <a:pt x="96" y="9"/>
                </a:cubicBezTo>
                <a:cubicBezTo>
                  <a:pt x="96" y="13"/>
                  <a:pt x="98" y="15"/>
                  <a:pt x="100" y="18"/>
                </a:cubicBezTo>
                <a:cubicBezTo>
                  <a:pt x="102" y="20"/>
                  <a:pt x="102" y="21"/>
                  <a:pt x="103" y="22"/>
                </a:cubicBezTo>
                <a:cubicBezTo>
                  <a:pt x="102" y="23"/>
                  <a:pt x="101" y="23"/>
                  <a:pt x="101" y="25"/>
                </a:cubicBezTo>
                <a:cubicBezTo>
                  <a:pt x="101" y="26"/>
                  <a:pt x="102" y="27"/>
                  <a:pt x="102" y="28"/>
                </a:cubicBezTo>
                <a:cubicBezTo>
                  <a:pt x="102" y="29"/>
                  <a:pt x="101" y="30"/>
                  <a:pt x="101" y="31"/>
                </a:cubicBezTo>
                <a:cubicBezTo>
                  <a:pt x="100" y="35"/>
                  <a:pt x="100" y="38"/>
                  <a:pt x="101" y="41"/>
                </a:cubicBezTo>
                <a:cubicBezTo>
                  <a:pt x="103" y="46"/>
                  <a:pt x="105" y="50"/>
                  <a:pt x="106" y="55"/>
                </a:cubicBezTo>
                <a:cubicBezTo>
                  <a:pt x="108" y="59"/>
                  <a:pt x="109" y="64"/>
                  <a:pt x="108" y="68"/>
                </a:cubicBezTo>
                <a:cubicBezTo>
                  <a:pt x="106" y="72"/>
                  <a:pt x="106" y="76"/>
                  <a:pt x="105" y="80"/>
                </a:cubicBezTo>
                <a:cubicBezTo>
                  <a:pt x="102" y="100"/>
                  <a:pt x="95" y="118"/>
                  <a:pt x="96" y="138"/>
                </a:cubicBezTo>
                <a:cubicBezTo>
                  <a:pt x="96" y="147"/>
                  <a:pt x="96" y="156"/>
                  <a:pt x="99" y="163"/>
                </a:cubicBezTo>
                <a:cubicBezTo>
                  <a:pt x="99" y="164"/>
                  <a:pt x="99" y="166"/>
                  <a:pt x="99" y="167"/>
                </a:cubicBezTo>
                <a:cubicBezTo>
                  <a:pt x="99" y="169"/>
                  <a:pt x="100" y="172"/>
                  <a:pt x="100" y="174"/>
                </a:cubicBezTo>
                <a:cubicBezTo>
                  <a:pt x="101" y="178"/>
                  <a:pt x="103" y="183"/>
                  <a:pt x="102" y="188"/>
                </a:cubicBezTo>
                <a:cubicBezTo>
                  <a:pt x="102" y="190"/>
                  <a:pt x="102" y="190"/>
                  <a:pt x="103" y="192"/>
                </a:cubicBezTo>
                <a:cubicBezTo>
                  <a:pt x="104" y="194"/>
                  <a:pt x="104" y="195"/>
                  <a:pt x="104" y="197"/>
                </a:cubicBezTo>
                <a:cubicBezTo>
                  <a:pt x="104" y="201"/>
                  <a:pt x="100" y="203"/>
                  <a:pt x="100" y="207"/>
                </a:cubicBezTo>
                <a:cubicBezTo>
                  <a:pt x="101" y="209"/>
                  <a:pt x="101" y="211"/>
                  <a:pt x="101" y="213"/>
                </a:cubicBezTo>
                <a:cubicBezTo>
                  <a:pt x="101" y="215"/>
                  <a:pt x="100" y="216"/>
                  <a:pt x="101" y="218"/>
                </a:cubicBezTo>
                <a:cubicBezTo>
                  <a:pt x="102" y="225"/>
                  <a:pt x="103" y="231"/>
                  <a:pt x="103" y="238"/>
                </a:cubicBezTo>
                <a:cubicBezTo>
                  <a:pt x="103" y="241"/>
                  <a:pt x="103" y="244"/>
                  <a:pt x="102" y="247"/>
                </a:cubicBezTo>
                <a:cubicBezTo>
                  <a:pt x="102" y="250"/>
                  <a:pt x="100" y="253"/>
                  <a:pt x="100" y="256"/>
                </a:cubicBezTo>
                <a:cubicBezTo>
                  <a:pt x="99" y="261"/>
                  <a:pt x="99" y="267"/>
                  <a:pt x="100" y="273"/>
                </a:cubicBezTo>
                <a:cubicBezTo>
                  <a:pt x="100" y="277"/>
                  <a:pt x="100" y="280"/>
                  <a:pt x="100" y="284"/>
                </a:cubicBezTo>
                <a:cubicBezTo>
                  <a:pt x="97" y="283"/>
                  <a:pt x="95" y="283"/>
                  <a:pt x="92" y="282"/>
                </a:cubicBezTo>
                <a:cubicBezTo>
                  <a:pt x="90" y="282"/>
                  <a:pt x="87" y="281"/>
                  <a:pt x="86" y="281"/>
                </a:cubicBezTo>
                <a:cubicBezTo>
                  <a:pt x="82" y="282"/>
                  <a:pt x="79" y="284"/>
                  <a:pt x="75" y="284"/>
                </a:cubicBezTo>
                <a:cubicBezTo>
                  <a:pt x="71" y="285"/>
                  <a:pt x="66" y="286"/>
                  <a:pt x="62" y="286"/>
                </a:cubicBezTo>
                <a:cubicBezTo>
                  <a:pt x="61" y="294"/>
                  <a:pt x="59" y="301"/>
                  <a:pt x="57" y="308"/>
                </a:cubicBezTo>
                <a:cubicBezTo>
                  <a:pt x="57" y="310"/>
                  <a:pt x="56" y="312"/>
                  <a:pt x="56" y="315"/>
                </a:cubicBezTo>
                <a:cubicBezTo>
                  <a:pt x="56" y="315"/>
                  <a:pt x="56" y="315"/>
                  <a:pt x="56" y="315"/>
                </a:cubicBezTo>
                <a:cubicBezTo>
                  <a:pt x="56" y="315"/>
                  <a:pt x="56" y="315"/>
                  <a:pt x="56" y="315"/>
                </a:cubicBezTo>
                <a:cubicBezTo>
                  <a:pt x="55" y="318"/>
                  <a:pt x="54" y="321"/>
                  <a:pt x="55" y="324"/>
                </a:cubicBezTo>
                <a:cubicBezTo>
                  <a:pt x="55" y="325"/>
                  <a:pt x="55" y="327"/>
                  <a:pt x="55" y="328"/>
                </a:cubicBezTo>
                <a:cubicBezTo>
                  <a:pt x="55" y="334"/>
                  <a:pt x="55" y="340"/>
                  <a:pt x="54" y="347"/>
                </a:cubicBezTo>
                <a:cubicBezTo>
                  <a:pt x="54" y="352"/>
                  <a:pt x="53" y="358"/>
                  <a:pt x="53" y="363"/>
                </a:cubicBezTo>
                <a:cubicBezTo>
                  <a:pt x="52" y="364"/>
                  <a:pt x="50" y="364"/>
                  <a:pt x="48" y="365"/>
                </a:cubicBezTo>
                <a:cubicBezTo>
                  <a:pt x="48" y="365"/>
                  <a:pt x="48" y="364"/>
                  <a:pt x="48" y="364"/>
                </a:cubicBezTo>
                <a:cubicBezTo>
                  <a:pt x="47" y="362"/>
                  <a:pt x="46" y="361"/>
                  <a:pt x="44" y="362"/>
                </a:cubicBezTo>
                <a:cubicBezTo>
                  <a:pt x="41" y="363"/>
                  <a:pt x="40" y="365"/>
                  <a:pt x="37" y="367"/>
                </a:cubicBezTo>
                <a:cubicBezTo>
                  <a:pt x="35" y="368"/>
                  <a:pt x="33" y="369"/>
                  <a:pt x="32" y="371"/>
                </a:cubicBezTo>
                <a:cubicBezTo>
                  <a:pt x="31" y="373"/>
                  <a:pt x="30" y="375"/>
                  <a:pt x="29" y="376"/>
                </a:cubicBezTo>
                <a:cubicBezTo>
                  <a:pt x="25" y="382"/>
                  <a:pt x="20" y="386"/>
                  <a:pt x="17" y="392"/>
                </a:cubicBezTo>
                <a:cubicBezTo>
                  <a:pt x="13" y="396"/>
                  <a:pt x="14" y="402"/>
                  <a:pt x="11" y="407"/>
                </a:cubicBezTo>
                <a:cubicBezTo>
                  <a:pt x="7" y="415"/>
                  <a:pt x="0" y="422"/>
                  <a:pt x="0" y="430"/>
                </a:cubicBezTo>
                <a:cubicBezTo>
                  <a:pt x="0" y="434"/>
                  <a:pt x="1" y="438"/>
                  <a:pt x="3" y="442"/>
                </a:cubicBezTo>
                <a:close/>
                <a:moveTo>
                  <a:pt x="233" y="468"/>
                </a:moveTo>
                <a:cubicBezTo>
                  <a:pt x="232" y="462"/>
                  <a:pt x="233" y="456"/>
                  <a:pt x="234" y="450"/>
                </a:cubicBezTo>
                <a:cubicBezTo>
                  <a:pt x="235" y="446"/>
                  <a:pt x="235" y="441"/>
                  <a:pt x="235" y="437"/>
                </a:cubicBezTo>
                <a:cubicBezTo>
                  <a:pt x="234" y="432"/>
                  <a:pt x="235" y="427"/>
                  <a:pt x="237" y="422"/>
                </a:cubicBezTo>
                <a:cubicBezTo>
                  <a:pt x="238" y="424"/>
                  <a:pt x="237" y="427"/>
                  <a:pt x="239" y="430"/>
                </a:cubicBezTo>
                <a:cubicBezTo>
                  <a:pt x="239" y="430"/>
                  <a:pt x="240" y="430"/>
                  <a:pt x="240" y="431"/>
                </a:cubicBezTo>
                <a:cubicBezTo>
                  <a:pt x="240" y="432"/>
                  <a:pt x="239" y="432"/>
                  <a:pt x="239" y="433"/>
                </a:cubicBezTo>
                <a:cubicBezTo>
                  <a:pt x="239" y="434"/>
                  <a:pt x="240" y="437"/>
                  <a:pt x="241" y="438"/>
                </a:cubicBezTo>
                <a:cubicBezTo>
                  <a:pt x="242" y="439"/>
                  <a:pt x="243" y="440"/>
                  <a:pt x="244" y="441"/>
                </a:cubicBezTo>
                <a:cubicBezTo>
                  <a:pt x="245" y="441"/>
                  <a:pt x="245" y="442"/>
                  <a:pt x="245" y="443"/>
                </a:cubicBezTo>
                <a:cubicBezTo>
                  <a:pt x="246" y="443"/>
                  <a:pt x="247" y="444"/>
                  <a:pt x="247" y="444"/>
                </a:cubicBezTo>
                <a:cubicBezTo>
                  <a:pt x="247" y="444"/>
                  <a:pt x="246" y="445"/>
                  <a:pt x="246" y="446"/>
                </a:cubicBezTo>
                <a:cubicBezTo>
                  <a:pt x="246" y="446"/>
                  <a:pt x="247" y="447"/>
                  <a:pt x="246" y="448"/>
                </a:cubicBezTo>
                <a:cubicBezTo>
                  <a:pt x="246" y="449"/>
                  <a:pt x="245" y="449"/>
                  <a:pt x="244" y="450"/>
                </a:cubicBezTo>
                <a:cubicBezTo>
                  <a:pt x="244" y="451"/>
                  <a:pt x="245" y="451"/>
                  <a:pt x="245" y="452"/>
                </a:cubicBezTo>
                <a:cubicBezTo>
                  <a:pt x="244" y="454"/>
                  <a:pt x="242" y="454"/>
                  <a:pt x="241" y="456"/>
                </a:cubicBezTo>
                <a:cubicBezTo>
                  <a:pt x="240" y="457"/>
                  <a:pt x="241" y="458"/>
                  <a:pt x="240" y="460"/>
                </a:cubicBezTo>
                <a:cubicBezTo>
                  <a:pt x="240" y="462"/>
                  <a:pt x="238" y="463"/>
                  <a:pt x="237" y="465"/>
                </a:cubicBezTo>
                <a:cubicBezTo>
                  <a:pt x="236" y="467"/>
                  <a:pt x="236" y="469"/>
                  <a:pt x="235" y="470"/>
                </a:cubicBezTo>
                <a:cubicBezTo>
                  <a:pt x="235" y="472"/>
                  <a:pt x="235" y="474"/>
                  <a:pt x="235" y="475"/>
                </a:cubicBezTo>
                <a:cubicBezTo>
                  <a:pt x="234" y="476"/>
                  <a:pt x="233" y="476"/>
                  <a:pt x="233" y="476"/>
                </a:cubicBezTo>
                <a:cubicBezTo>
                  <a:pt x="232" y="477"/>
                  <a:pt x="232" y="477"/>
                  <a:pt x="232" y="477"/>
                </a:cubicBezTo>
                <a:cubicBezTo>
                  <a:pt x="232" y="474"/>
                  <a:pt x="233" y="471"/>
                  <a:pt x="233" y="468"/>
                </a:cubicBezTo>
                <a:close/>
                <a:moveTo>
                  <a:pt x="49" y="424"/>
                </a:moveTo>
                <a:cubicBezTo>
                  <a:pt x="50" y="424"/>
                  <a:pt x="50" y="424"/>
                  <a:pt x="51" y="424"/>
                </a:cubicBezTo>
                <a:cubicBezTo>
                  <a:pt x="51" y="423"/>
                  <a:pt x="52" y="422"/>
                  <a:pt x="52" y="421"/>
                </a:cubicBezTo>
                <a:cubicBezTo>
                  <a:pt x="53" y="420"/>
                  <a:pt x="54" y="418"/>
                  <a:pt x="52" y="417"/>
                </a:cubicBezTo>
                <a:cubicBezTo>
                  <a:pt x="54" y="416"/>
                  <a:pt x="55" y="413"/>
                  <a:pt x="55" y="411"/>
                </a:cubicBezTo>
                <a:cubicBezTo>
                  <a:pt x="55" y="411"/>
                  <a:pt x="56" y="410"/>
                  <a:pt x="56" y="410"/>
                </a:cubicBezTo>
                <a:cubicBezTo>
                  <a:pt x="56" y="415"/>
                  <a:pt x="56" y="419"/>
                  <a:pt x="56" y="424"/>
                </a:cubicBezTo>
                <a:cubicBezTo>
                  <a:pt x="56" y="429"/>
                  <a:pt x="55" y="434"/>
                  <a:pt x="54" y="439"/>
                </a:cubicBezTo>
                <a:cubicBezTo>
                  <a:pt x="54" y="441"/>
                  <a:pt x="54" y="442"/>
                  <a:pt x="54" y="444"/>
                </a:cubicBezTo>
                <a:cubicBezTo>
                  <a:pt x="53" y="437"/>
                  <a:pt x="51" y="431"/>
                  <a:pt x="50" y="432"/>
                </a:cubicBezTo>
                <a:cubicBezTo>
                  <a:pt x="48" y="431"/>
                  <a:pt x="49" y="429"/>
                  <a:pt x="49" y="428"/>
                </a:cubicBezTo>
                <a:cubicBezTo>
                  <a:pt x="48" y="426"/>
                  <a:pt x="46" y="425"/>
                  <a:pt x="49" y="42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  <a:alpha val="75000"/>
                </a:schemeClr>
              </a:gs>
              <a:gs pos="46000">
                <a:schemeClr val="bg1">
                  <a:lumMod val="85000"/>
                  <a:shade val="67500"/>
                  <a:satMod val="115000"/>
                  <a:alpha val="0"/>
                </a:schemeClr>
              </a:gs>
              <a:gs pos="100000">
                <a:schemeClr val="bg1">
                  <a:lumMod val="85000"/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040131" y="1942408"/>
            <a:ext cx="1354625" cy="3024929"/>
            <a:chOff x="3621088" y="1979613"/>
            <a:chExt cx="1076325" cy="2403475"/>
          </a:xfrm>
        </p:grpSpPr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3621088" y="1979613"/>
              <a:ext cx="1076325" cy="2403475"/>
            </a:xfrm>
            <a:custGeom>
              <a:avLst/>
              <a:gdLst/>
              <a:ahLst/>
              <a:cxnLst>
                <a:cxn ang="0">
                  <a:pos x="17" y="251"/>
                </a:cxn>
                <a:cxn ang="0">
                  <a:pos x="48" y="278"/>
                </a:cxn>
                <a:cxn ang="0">
                  <a:pos x="56" y="328"/>
                </a:cxn>
                <a:cxn ang="0">
                  <a:pos x="92" y="361"/>
                </a:cxn>
                <a:cxn ang="0">
                  <a:pos x="101" y="425"/>
                </a:cxn>
                <a:cxn ang="0">
                  <a:pos x="100" y="469"/>
                </a:cxn>
                <a:cxn ang="0">
                  <a:pos x="106" y="588"/>
                </a:cxn>
                <a:cxn ang="0">
                  <a:pos x="100" y="624"/>
                </a:cxn>
                <a:cxn ang="0">
                  <a:pos x="137" y="628"/>
                </a:cxn>
                <a:cxn ang="0">
                  <a:pos x="155" y="549"/>
                </a:cxn>
                <a:cxn ang="0">
                  <a:pos x="152" y="509"/>
                </a:cxn>
                <a:cxn ang="0">
                  <a:pos x="148" y="470"/>
                </a:cxn>
                <a:cxn ang="0">
                  <a:pos x="167" y="408"/>
                </a:cxn>
                <a:cxn ang="0">
                  <a:pos x="181" y="438"/>
                </a:cxn>
                <a:cxn ang="0">
                  <a:pos x="181" y="520"/>
                </a:cxn>
                <a:cxn ang="0">
                  <a:pos x="185" y="601"/>
                </a:cxn>
                <a:cxn ang="0">
                  <a:pos x="187" y="621"/>
                </a:cxn>
                <a:cxn ang="0">
                  <a:pos x="215" y="636"/>
                </a:cxn>
                <a:cxn ang="0">
                  <a:pos x="265" y="623"/>
                </a:cxn>
                <a:cxn ang="0">
                  <a:pos x="238" y="580"/>
                </a:cxn>
                <a:cxn ang="0">
                  <a:pos x="228" y="502"/>
                </a:cxn>
                <a:cxn ang="0">
                  <a:pos x="230" y="461"/>
                </a:cxn>
                <a:cxn ang="0">
                  <a:pos x="238" y="385"/>
                </a:cxn>
                <a:cxn ang="0">
                  <a:pos x="252" y="318"/>
                </a:cxn>
                <a:cxn ang="0">
                  <a:pos x="255" y="262"/>
                </a:cxn>
                <a:cxn ang="0">
                  <a:pos x="287" y="185"/>
                </a:cxn>
                <a:cxn ang="0">
                  <a:pos x="269" y="154"/>
                </a:cxn>
                <a:cxn ang="0">
                  <a:pos x="249" y="126"/>
                </a:cxn>
                <a:cxn ang="0">
                  <a:pos x="204" y="82"/>
                </a:cxn>
                <a:cxn ang="0">
                  <a:pos x="193" y="62"/>
                </a:cxn>
                <a:cxn ang="0">
                  <a:pos x="206" y="57"/>
                </a:cxn>
                <a:cxn ang="0">
                  <a:pos x="209" y="54"/>
                </a:cxn>
                <a:cxn ang="0">
                  <a:pos x="207" y="41"/>
                </a:cxn>
                <a:cxn ang="0">
                  <a:pos x="199" y="28"/>
                </a:cxn>
                <a:cxn ang="0">
                  <a:pos x="198" y="19"/>
                </a:cxn>
                <a:cxn ang="0">
                  <a:pos x="189" y="9"/>
                </a:cxn>
                <a:cxn ang="0">
                  <a:pos x="162" y="1"/>
                </a:cxn>
                <a:cxn ang="0">
                  <a:pos x="152" y="7"/>
                </a:cxn>
                <a:cxn ang="0">
                  <a:pos x="148" y="9"/>
                </a:cxn>
                <a:cxn ang="0">
                  <a:pos x="126" y="26"/>
                </a:cxn>
                <a:cxn ang="0">
                  <a:pos x="125" y="36"/>
                </a:cxn>
                <a:cxn ang="0">
                  <a:pos x="125" y="41"/>
                </a:cxn>
                <a:cxn ang="0">
                  <a:pos x="122" y="45"/>
                </a:cxn>
                <a:cxn ang="0">
                  <a:pos x="128" y="65"/>
                </a:cxn>
                <a:cxn ang="0">
                  <a:pos x="118" y="78"/>
                </a:cxn>
                <a:cxn ang="0">
                  <a:pos x="64" y="103"/>
                </a:cxn>
                <a:cxn ang="0">
                  <a:pos x="49" y="121"/>
                </a:cxn>
                <a:cxn ang="0">
                  <a:pos x="34" y="153"/>
                </a:cxn>
                <a:cxn ang="0">
                  <a:pos x="7" y="194"/>
                </a:cxn>
                <a:cxn ang="0">
                  <a:pos x="235" y="168"/>
                </a:cxn>
                <a:cxn ang="0">
                  <a:pos x="244" y="193"/>
                </a:cxn>
                <a:cxn ang="0">
                  <a:pos x="241" y="205"/>
                </a:cxn>
                <a:cxn ang="0">
                  <a:pos x="234" y="193"/>
                </a:cxn>
                <a:cxn ang="0">
                  <a:pos x="54" y="204"/>
                </a:cxn>
                <a:cxn ang="0">
                  <a:pos x="51" y="219"/>
                </a:cxn>
              </a:cxnLst>
              <a:rect l="0" t="0" r="r" b="b"/>
              <a:pathLst>
                <a:path w="287" h="641">
                  <a:moveTo>
                    <a:pt x="117" y="43"/>
                  </a:moveTo>
                  <a:cubicBezTo>
                    <a:pt x="118" y="43"/>
                    <a:pt x="119" y="43"/>
                    <a:pt x="120" y="43"/>
                  </a:cubicBezTo>
                  <a:cubicBezTo>
                    <a:pt x="119" y="43"/>
                    <a:pt x="118" y="43"/>
                    <a:pt x="117" y="43"/>
                  </a:cubicBezTo>
                  <a:close/>
                  <a:moveTo>
                    <a:pt x="0" y="212"/>
                  </a:moveTo>
                  <a:cubicBezTo>
                    <a:pt x="0" y="221"/>
                    <a:pt x="7" y="228"/>
                    <a:pt x="11" y="235"/>
                  </a:cubicBezTo>
                  <a:cubicBezTo>
                    <a:pt x="14" y="240"/>
                    <a:pt x="13" y="246"/>
                    <a:pt x="17" y="251"/>
                  </a:cubicBezTo>
                  <a:cubicBezTo>
                    <a:pt x="20" y="256"/>
                    <a:pt x="25" y="261"/>
                    <a:pt x="29" y="266"/>
                  </a:cubicBezTo>
                  <a:cubicBezTo>
                    <a:pt x="30" y="268"/>
                    <a:pt x="31" y="270"/>
                    <a:pt x="32" y="272"/>
                  </a:cubicBezTo>
                  <a:cubicBezTo>
                    <a:pt x="33" y="274"/>
                    <a:pt x="35" y="275"/>
                    <a:pt x="37" y="276"/>
                  </a:cubicBezTo>
                  <a:cubicBezTo>
                    <a:pt x="40" y="277"/>
                    <a:pt x="41" y="279"/>
                    <a:pt x="44" y="281"/>
                  </a:cubicBezTo>
                  <a:cubicBezTo>
                    <a:pt x="46" y="282"/>
                    <a:pt x="47" y="281"/>
                    <a:pt x="48" y="279"/>
                  </a:cubicBezTo>
                  <a:cubicBezTo>
                    <a:pt x="48" y="278"/>
                    <a:pt x="48" y="278"/>
                    <a:pt x="48" y="278"/>
                  </a:cubicBezTo>
                  <a:cubicBezTo>
                    <a:pt x="50" y="279"/>
                    <a:pt x="52" y="279"/>
                    <a:pt x="53" y="279"/>
                  </a:cubicBezTo>
                  <a:cubicBezTo>
                    <a:pt x="53" y="285"/>
                    <a:pt x="54" y="291"/>
                    <a:pt x="54" y="296"/>
                  </a:cubicBezTo>
                  <a:cubicBezTo>
                    <a:pt x="55" y="302"/>
                    <a:pt x="55" y="308"/>
                    <a:pt x="55" y="315"/>
                  </a:cubicBezTo>
                  <a:cubicBezTo>
                    <a:pt x="55" y="316"/>
                    <a:pt x="55" y="318"/>
                    <a:pt x="55" y="319"/>
                  </a:cubicBezTo>
                  <a:cubicBezTo>
                    <a:pt x="54" y="322"/>
                    <a:pt x="55" y="325"/>
                    <a:pt x="56" y="328"/>
                  </a:cubicBezTo>
                  <a:cubicBezTo>
                    <a:pt x="56" y="328"/>
                    <a:pt x="56" y="328"/>
                    <a:pt x="56" y="328"/>
                  </a:cubicBezTo>
                  <a:cubicBezTo>
                    <a:pt x="56" y="328"/>
                    <a:pt x="56" y="328"/>
                    <a:pt x="56" y="328"/>
                  </a:cubicBezTo>
                  <a:cubicBezTo>
                    <a:pt x="56" y="330"/>
                    <a:pt x="57" y="332"/>
                    <a:pt x="57" y="335"/>
                  </a:cubicBezTo>
                  <a:cubicBezTo>
                    <a:pt x="59" y="342"/>
                    <a:pt x="61" y="349"/>
                    <a:pt x="62" y="356"/>
                  </a:cubicBezTo>
                  <a:cubicBezTo>
                    <a:pt x="66" y="357"/>
                    <a:pt x="71" y="358"/>
                    <a:pt x="75" y="358"/>
                  </a:cubicBezTo>
                  <a:cubicBezTo>
                    <a:pt x="79" y="359"/>
                    <a:pt x="82" y="360"/>
                    <a:pt x="86" y="361"/>
                  </a:cubicBezTo>
                  <a:cubicBezTo>
                    <a:pt x="87" y="362"/>
                    <a:pt x="90" y="361"/>
                    <a:pt x="92" y="361"/>
                  </a:cubicBezTo>
                  <a:cubicBezTo>
                    <a:pt x="95" y="360"/>
                    <a:pt x="97" y="359"/>
                    <a:pt x="100" y="358"/>
                  </a:cubicBezTo>
                  <a:cubicBezTo>
                    <a:pt x="100" y="362"/>
                    <a:pt x="100" y="366"/>
                    <a:pt x="100" y="370"/>
                  </a:cubicBezTo>
                  <a:cubicBezTo>
                    <a:pt x="99" y="376"/>
                    <a:pt x="99" y="381"/>
                    <a:pt x="100" y="387"/>
                  </a:cubicBezTo>
                  <a:cubicBezTo>
                    <a:pt x="100" y="390"/>
                    <a:pt x="102" y="392"/>
                    <a:pt x="102" y="395"/>
                  </a:cubicBezTo>
                  <a:cubicBezTo>
                    <a:pt x="103" y="398"/>
                    <a:pt x="103" y="402"/>
                    <a:pt x="103" y="405"/>
                  </a:cubicBezTo>
                  <a:cubicBezTo>
                    <a:pt x="103" y="412"/>
                    <a:pt x="102" y="418"/>
                    <a:pt x="101" y="425"/>
                  </a:cubicBezTo>
                  <a:cubicBezTo>
                    <a:pt x="100" y="427"/>
                    <a:pt x="101" y="428"/>
                    <a:pt x="101" y="430"/>
                  </a:cubicBezTo>
                  <a:cubicBezTo>
                    <a:pt x="101" y="432"/>
                    <a:pt x="101" y="433"/>
                    <a:pt x="100" y="435"/>
                  </a:cubicBezTo>
                  <a:cubicBezTo>
                    <a:pt x="100" y="439"/>
                    <a:pt x="104" y="442"/>
                    <a:pt x="104" y="445"/>
                  </a:cubicBezTo>
                  <a:cubicBezTo>
                    <a:pt x="104" y="447"/>
                    <a:pt x="104" y="449"/>
                    <a:pt x="103" y="450"/>
                  </a:cubicBezTo>
                  <a:cubicBezTo>
                    <a:pt x="102" y="452"/>
                    <a:pt x="102" y="453"/>
                    <a:pt x="102" y="455"/>
                  </a:cubicBezTo>
                  <a:cubicBezTo>
                    <a:pt x="103" y="459"/>
                    <a:pt x="101" y="464"/>
                    <a:pt x="100" y="469"/>
                  </a:cubicBezTo>
                  <a:cubicBezTo>
                    <a:pt x="100" y="471"/>
                    <a:pt x="99" y="473"/>
                    <a:pt x="99" y="476"/>
                  </a:cubicBezTo>
                  <a:cubicBezTo>
                    <a:pt x="99" y="477"/>
                    <a:pt x="99" y="478"/>
                    <a:pt x="99" y="480"/>
                  </a:cubicBezTo>
                  <a:cubicBezTo>
                    <a:pt x="96" y="487"/>
                    <a:pt x="96" y="496"/>
                    <a:pt x="96" y="504"/>
                  </a:cubicBezTo>
                  <a:cubicBezTo>
                    <a:pt x="95" y="524"/>
                    <a:pt x="102" y="543"/>
                    <a:pt x="105" y="563"/>
                  </a:cubicBezTo>
                  <a:cubicBezTo>
                    <a:pt x="106" y="567"/>
                    <a:pt x="106" y="571"/>
                    <a:pt x="108" y="575"/>
                  </a:cubicBezTo>
                  <a:cubicBezTo>
                    <a:pt x="109" y="579"/>
                    <a:pt x="108" y="583"/>
                    <a:pt x="106" y="588"/>
                  </a:cubicBezTo>
                  <a:cubicBezTo>
                    <a:pt x="105" y="592"/>
                    <a:pt x="103" y="597"/>
                    <a:pt x="101" y="601"/>
                  </a:cubicBezTo>
                  <a:cubicBezTo>
                    <a:pt x="100" y="605"/>
                    <a:pt x="100" y="608"/>
                    <a:pt x="101" y="612"/>
                  </a:cubicBezTo>
                  <a:cubicBezTo>
                    <a:pt x="101" y="613"/>
                    <a:pt x="102" y="614"/>
                    <a:pt x="102" y="615"/>
                  </a:cubicBezTo>
                  <a:cubicBezTo>
                    <a:pt x="102" y="616"/>
                    <a:pt x="101" y="617"/>
                    <a:pt x="101" y="618"/>
                  </a:cubicBezTo>
                  <a:cubicBezTo>
                    <a:pt x="101" y="619"/>
                    <a:pt x="102" y="620"/>
                    <a:pt x="103" y="621"/>
                  </a:cubicBezTo>
                  <a:cubicBezTo>
                    <a:pt x="102" y="622"/>
                    <a:pt x="102" y="623"/>
                    <a:pt x="100" y="624"/>
                  </a:cubicBezTo>
                  <a:cubicBezTo>
                    <a:pt x="98" y="627"/>
                    <a:pt x="96" y="630"/>
                    <a:pt x="96" y="634"/>
                  </a:cubicBezTo>
                  <a:cubicBezTo>
                    <a:pt x="96" y="638"/>
                    <a:pt x="98" y="640"/>
                    <a:pt x="103" y="640"/>
                  </a:cubicBezTo>
                  <a:cubicBezTo>
                    <a:pt x="110" y="641"/>
                    <a:pt x="118" y="640"/>
                    <a:pt x="125" y="640"/>
                  </a:cubicBezTo>
                  <a:cubicBezTo>
                    <a:pt x="128" y="640"/>
                    <a:pt x="134" y="640"/>
                    <a:pt x="135" y="638"/>
                  </a:cubicBezTo>
                  <a:cubicBezTo>
                    <a:pt x="136" y="636"/>
                    <a:pt x="136" y="632"/>
                    <a:pt x="135" y="629"/>
                  </a:cubicBezTo>
                  <a:cubicBezTo>
                    <a:pt x="136" y="629"/>
                    <a:pt x="136" y="629"/>
                    <a:pt x="137" y="628"/>
                  </a:cubicBezTo>
                  <a:cubicBezTo>
                    <a:pt x="139" y="627"/>
                    <a:pt x="138" y="627"/>
                    <a:pt x="139" y="624"/>
                  </a:cubicBezTo>
                  <a:cubicBezTo>
                    <a:pt x="140" y="622"/>
                    <a:pt x="142" y="621"/>
                    <a:pt x="143" y="620"/>
                  </a:cubicBezTo>
                  <a:cubicBezTo>
                    <a:pt x="144" y="618"/>
                    <a:pt x="144" y="616"/>
                    <a:pt x="145" y="614"/>
                  </a:cubicBezTo>
                  <a:cubicBezTo>
                    <a:pt x="148" y="608"/>
                    <a:pt x="151" y="603"/>
                    <a:pt x="154" y="597"/>
                  </a:cubicBezTo>
                  <a:cubicBezTo>
                    <a:pt x="155" y="593"/>
                    <a:pt x="154" y="588"/>
                    <a:pt x="154" y="584"/>
                  </a:cubicBezTo>
                  <a:cubicBezTo>
                    <a:pt x="153" y="572"/>
                    <a:pt x="155" y="561"/>
                    <a:pt x="155" y="549"/>
                  </a:cubicBezTo>
                  <a:cubicBezTo>
                    <a:pt x="155" y="547"/>
                    <a:pt x="154" y="546"/>
                    <a:pt x="154" y="544"/>
                  </a:cubicBezTo>
                  <a:cubicBezTo>
                    <a:pt x="154" y="542"/>
                    <a:pt x="155" y="541"/>
                    <a:pt x="156" y="539"/>
                  </a:cubicBezTo>
                  <a:cubicBezTo>
                    <a:pt x="157" y="537"/>
                    <a:pt x="158" y="532"/>
                    <a:pt x="158" y="529"/>
                  </a:cubicBezTo>
                  <a:cubicBezTo>
                    <a:pt x="158" y="527"/>
                    <a:pt x="157" y="524"/>
                    <a:pt x="156" y="522"/>
                  </a:cubicBezTo>
                  <a:cubicBezTo>
                    <a:pt x="155" y="520"/>
                    <a:pt x="154" y="518"/>
                    <a:pt x="154" y="516"/>
                  </a:cubicBezTo>
                  <a:cubicBezTo>
                    <a:pt x="153" y="514"/>
                    <a:pt x="153" y="511"/>
                    <a:pt x="152" y="509"/>
                  </a:cubicBezTo>
                  <a:cubicBezTo>
                    <a:pt x="152" y="507"/>
                    <a:pt x="150" y="506"/>
                    <a:pt x="149" y="504"/>
                  </a:cubicBezTo>
                  <a:cubicBezTo>
                    <a:pt x="149" y="504"/>
                    <a:pt x="148" y="504"/>
                    <a:pt x="148" y="504"/>
                  </a:cubicBezTo>
                  <a:cubicBezTo>
                    <a:pt x="148" y="500"/>
                    <a:pt x="150" y="497"/>
                    <a:pt x="149" y="494"/>
                  </a:cubicBezTo>
                  <a:cubicBezTo>
                    <a:pt x="149" y="490"/>
                    <a:pt x="148" y="486"/>
                    <a:pt x="149" y="482"/>
                  </a:cubicBezTo>
                  <a:cubicBezTo>
                    <a:pt x="149" y="480"/>
                    <a:pt x="150" y="478"/>
                    <a:pt x="149" y="476"/>
                  </a:cubicBezTo>
                  <a:cubicBezTo>
                    <a:pt x="149" y="473"/>
                    <a:pt x="147" y="473"/>
                    <a:pt x="148" y="470"/>
                  </a:cubicBezTo>
                  <a:cubicBezTo>
                    <a:pt x="149" y="468"/>
                    <a:pt x="150" y="467"/>
                    <a:pt x="151" y="465"/>
                  </a:cubicBezTo>
                  <a:cubicBezTo>
                    <a:pt x="152" y="462"/>
                    <a:pt x="153" y="459"/>
                    <a:pt x="153" y="456"/>
                  </a:cubicBezTo>
                  <a:cubicBezTo>
                    <a:pt x="154" y="453"/>
                    <a:pt x="155" y="450"/>
                    <a:pt x="155" y="447"/>
                  </a:cubicBezTo>
                  <a:cubicBezTo>
                    <a:pt x="155" y="445"/>
                    <a:pt x="155" y="443"/>
                    <a:pt x="156" y="441"/>
                  </a:cubicBezTo>
                  <a:cubicBezTo>
                    <a:pt x="158" y="435"/>
                    <a:pt x="160" y="430"/>
                    <a:pt x="161" y="424"/>
                  </a:cubicBezTo>
                  <a:cubicBezTo>
                    <a:pt x="161" y="419"/>
                    <a:pt x="165" y="413"/>
                    <a:pt x="167" y="408"/>
                  </a:cubicBezTo>
                  <a:cubicBezTo>
                    <a:pt x="169" y="402"/>
                    <a:pt x="171" y="395"/>
                    <a:pt x="174" y="389"/>
                  </a:cubicBezTo>
                  <a:cubicBezTo>
                    <a:pt x="174" y="388"/>
                    <a:pt x="175" y="388"/>
                    <a:pt x="175" y="387"/>
                  </a:cubicBezTo>
                  <a:cubicBezTo>
                    <a:pt x="176" y="391"/>
                    <a:pt x="178" y="396"/>
                    <a:pt x="179" y="400"/>
                  </a:cubicBezTo>
                  <a:cubicBezTo>
                    <a:pt x="180" y="402"/>
                    <a:pt x="182" y="405"/>
                    <a:pt x="182" y="407"/>
                  </a:cubicBezTo>
                  <a:cubicBezTo>
                    <a:pt x="182" y="415"/>
                    <a:pt x="180" y="423"/>
                    <a:pt x="180" y="431"/>
                  </a:cubicBezTo>
                  <a:cubicBezTo>
                    <a:pt x="180" y="434"/>
                    <a:pt x="181" y="436"/>
                    <a:pt x="181" y="438"/>
                  </a:cubicBezTo>
                  <a:cubicBezTo>
                    <a:pt x="180" y="440"/>
                    <a:pt x="180" y="442"/>
                    <a:pt x="180" y="444"/>
                  </a:cubicBezTo>
                  <a:cubicBezTo>
                    <a:pt x="180" y="448"/>
                    <a:pt x="181" y="452"/>
                    <a:pt x="182" y="456"/>
                  </a:cubicBezTo>
                  <a:cubicBezTo>
                    <a:pt x="182" y="460"/>
                    <a:pt x="184" y="464"/>
                    <a:pt x="184" y="468"/>
                  </a:cubicBezTo>
                  <a:cubicBezTo>
                    <a:pt x="182" y="475"/>
                    <a:pt x="182" y="483"/>
                    <a:pt x="181" y="490"/>
                  </a:cubicBezTo>
                  <a:cubicBezTo>
                    <a:pt x="181" y="494"/>
                    <a:pt x="182" y="498"/>
                    <a:pt x="181" y="502"/>
                  </a:cubicBezTo>
                  <a:cubicBezTo>
                    <a:pt x="180" y="508"/>
                    <a:pt x="181" y="514"/>
                    <a:pt x="181" y="520"/>
                  </a:cubicBezTo>
                  <a:cubicBezTo>
                    <a:pt x="181" y="527"/>
                    <a:pt x="182" y="534"/>
                    <a:pt x="183" y="540"/>
                  </a:cubicBezTo>
                  <a:cubicBezTo>
                    <a:pt x="183" y="545"/>
                    <a:pt x="185" y="551"/>
                    <a:pt x="186" y="556"/>
                  </a:cubicBezTo>
                  <a:cubicBezTo>
                    <a:pt x="186" y="558"/>
                    <a:pt x="186" y="561"/>
                    <a:pt x="187" y="563"/>
                  </a:cubicBezTo>
                  <a:cubicBezTo>
                    <a:pt x="187" y="564"/>
                    <a:pt x="187" y="565"/>
                    <a:pt x="187" y="566"/>
                  </a:cubicBezTo>
                  <a:cubicBezTo>
                    <a:pt x="187" y="574"/>
                    <a:pt x="187" y="581"/>
                    <a:pt x="187" y="589"/>
                  </a:cubicBezTo>
                  <a:cubicBezTo>
                    <a:pt x="186" y="593"/>
                    <a:pt x="185" y="597"/>
                    <a:pt x="185" y="601"/>
                  </a:cubicBezTo>
                  <a:cubicBezTo>
                    <a:pt x="185" y="605"/>
                    <a:pt x="183" y="610"/>
                    <a:pt x="184" y="614"/>
                  </a:cubicBezTo>
                  <a:cubicBezTo>
                    <a:pt x="184" y="615"/>
                    <a:pt x="184" y="616"/>
                    <a:pt x="185" y="617"/>
                  </a:cubicBezTo>
                  <a:cubicBezTo>
                    <a:pt x="185" y="617"/>
                    <a:pt x="185" y="618"/>
                    <a:pt x="184" y="618"/>
                  </a:cubicBezTo>
                  <a:cubicBezTo>
                    <a:pt x="185" y="618"/>
                    <a:pt x="186" y="619"/>
                    <a:pt x="186" y="619"/>
                  </a:cubicBezTo>
                  <a:cubicBezTo>
                    <a:pt x="187" y="619"/>
                    <a:pt x="187" y="620"/>
                    <a:pt x="187" y="620"/>
                  </a:cubicBezTo>
                  <a:cubicBezTo>
                    <a:pt x="187" y="620"/>
                    <a:pt x="187" y="621"/>
                    <a:pt x="187" y="621"/>
                  </a:cubicBezTo>
                  <a:cubicBezTo>
                    <a:pt x="186" y="625"/>
                    <a:pt x="184" y="628"/>
                    <a:pt x="185" y="632"/>
                  </a:cubicBezTo>
                  <a:cubicBezTo>
                    <a:pt x="186" y="634"/>
                    <a:pt x="185" y="635"/>
                    <a:pt x="187" y="636"/>
                  </a:cubicBezTo>
                  <a:cubicBezTo>
                    <a:pt x="190" y="637"/>
                    <a:pt x="192" y="638"/>
                    <a:pt x="194" y="638"/>
                  </a:cubicBezTo>
                  <a:cubicBezTo>
                    <a:pt x="197" y="638"/>
                    <a:pt x="200" y="638"/>
                    <a:pt x="203" y="638"/>
                  </a:cubicBezTo>
                  <a:cubicBezTo>
                    <a:pt x="205" y="639"/>
                    <a:pt x="210" y="640"/>
                    <a:pt x="211" y="638"/>
                  </a:cubicBezTo>
                  <a:cubicBezTo>
                    <a:pt x="213" y="637"/>
                    <a:pt x="212" y="635"/>
                    <a:pt x="215" y="636"/>
                  </a:cubicBezTo>
                  <a:cubicBezTo>
                    <a:pt x="217" y="636"/>
                    <a:pt x="219" y="637"/>
                    <a:pt x="221" y="638"/>
                  </a:cubicBezTo>
                  <a:cubicBezTo>
                    <a:pt x="228" y="638"/>
                    <a:pt x="235" y="638"/>
                    <a:pt x="242" y="638"/>
                  </a:cubicBezTo>
                  <a:cubicBezTo>
                    <a:pt x="249" y="638"/>
                    <a:pt x="256" y="636"/>
                    <a:pt x="264" y="635"/>
                  </a:cubicBezTo>
                  <a:cubicBezTo>
                    <a:pt x="266" y="635"/>
                    <a:pt x="273" y="636"/>
                    <a:pt x="274" y="632"/>
                  </a:cubicBezTo>
                  <a:cubicBezTo>
                    <a:pt x="274" y="631"/>
                    <a:pt x="274" y="630"/>
                    <a:pt x="273" y="630"/>
                  </a:cubicBezTo>
                  <a:cubicBezTo>
                    <a:pt x="273" y="624"/>
                    <a:pt x="269" y="624"/>
                    <a:pt x="265" y="623"/>
                  </a:cubicBezTo>
                  <a:cubicBezTo>
                    <a:pt x="259" y="623"/>
                    <a:pt x="253" y="622"/>
                    <a:pt x="248" y="618"/>
                  </a:cubicBezTo>
                  <a:cubicBezTo>
                    <a:pt x="246" y="617"/>
                    <a:pt x="244" y="616"/>
                    <a:pt x="242" y="615"/>
                  </a:cubicBezTo>
                  <a:cubicBezTo>
                    <a:pt x="242" y="614"/>
                    <a:pt x="242" y="614"/>
                    <a:pt x="242" y="613"/>
                  </a:cubicBezTo>
                  <a:cubicBezTo>
                    <a:pt x="242" y="612"/>
                    <a:pt x="239" y="610"/>
                    <a:pt x="239" y="608"/>
                  </a:cubicBezTo>
                  <a:cubicBezTo>
                    <a:pt x="237" y="604"/>
                    <a:pt x="238" y="597"/>
                    <a:pt x="238" y="593"/>
                  </a:cubicBezTo>
                  <a:cubicBezTo>
                    <a:pt x="238" y="589"/>
                    <a:pt x="238" y="584"/>
                    <a:pt x="238" y="580"/>
                  </a:cubicBezTo>
                  <a:cubicBezTo>
                    <a:pt x="238" y="573"/>
                    <a:pt x="239" y="565"/>
                    <a:pt x="238" y="558"/>
                  </a:cubicBezTo>
                  <a:cubicBezTo>
                    <a:pt x="236" y="549"/>
                    <a:pt x="235" y="540"/>
                    <a:pt x="233" y="532"/>
                  </a:cubicBezTo>
                  <a:cubicBezTo>
                    <a:pt x="232" y="529"/>
                    <a:pt x="232" y="527"/>
                    <a:pt x="231" y="524"/>
                  </a:cubicBezTo>
                  <a:cubicBezTo>
                    <a:pt x="230" y="522"/>
                    <a:pt x="231" y="519"/>
                    <a:pt x="230" y="516"/>
                  </a:cubicBezTo>
                  <a:cubicBezTo>
                    <a:pt x="230" y="514"/>
                    <a:pt x="230" y="513"/>
                    <a:pt x="229" y="512"/>
                  </a:cubicBezTo>
                  <a:cubicBezTo>
                    <a:pt x="229" y="509"/>
                    <a:pt x="228" y="505"/>
                    <a:pt x="228" y="502"/>
                  </a:cubicBezTo>
                  <a:cubicBezTo>
                    <a:pt x="229" y="500"/>
                    <a:pt x="230" y="499"/>
                    <a:pt x="230" y="497"/>
                  </a:cubicBezTo>
                  <a:cubicBezTo>
                    <a:pt x="230" y="495"/>
                    <a:pt x="230" y="492"/>
                    <a:pt x="230" y="490"/>
                  </a:cubicBezTo>
                  <a:cubicBezTo>
                    <a:pt x="230" y="484"/>
                    <a:pt x="230" y="478"/>
                    <a:pt x="230" y="472"/>
                  </a:cubicBezTo>
                  <a:cubicBezTo>
                    <a:pt x="230" y="470"/>
                    <a:pt x="230" y="468"/>
                    <a:pt x="230" y="466"/>
                  </a:cubicBezTo>
                  <a:cubicBezTo>
                    <a:pt x="230" y="465"/>
                    <a:pt x="229" y="464"/>
                    <a:pt x="229" y="463"/>
                  </a:cubicBezTo>
                  <a:cubicBezTo>
                    <a:pt x="229" y="462"/>
                    <a:pt x="230" y="461"/>
                    <a:pt x="230" y="461"/>
                  </a:cubicBezTo>
                  <a:cubicBezTo>
                    <a:pt x="229" y="459"/>
                    <a:pt x="228" y="457"/>
                    <a:pt x="228" y="455"/>
                  </a:cubicBezTo>
                  <a:cubicBezTo>
                    <a:pt x="228" y="453"/>
                    <a:pt x="229" y="451"/>
                    <a:pt x="229" y="449"/>
                  </a:cubicBezTo>
                  <a:cubicBezTo>
                    <a:pt x="230" y="444"/>
                    <a:pt x="231" y="440"/>
                    <a:pt x="232" y="436"/>
                  </a:cubicBezTo>
                  <a:cubicBezTo>
                    <a:pt x="234" y="430"/>
                    <a:pt x="233" y="425"/>
                    <a:pt x="234" y="420"/>
                  </a:cubicBezTo>
                  <a:cubicBezTo>
                    <a:pt x="235" y="413"/>
                    <a:pt x="235" y="406"/>
                    <a:pt x="237" y="398"/>
                  </a:cubicBezTo>
                  <a:cubicBezTo>
                    <a:pt x="237" y="394"/>
                    <a:pt x="237" y="389"/>
                    <a:pt x="238" y="385"/>
                  </a:cubicBezTo>
                  <a:cubicBezTo>
                    <a:pt x="239" y="383"/>
                    <a:pt x="239" y="381"/>
                    <a:pt x="239" y="379"/>
                  </a:cubicBezTo>
                  <a:cubicBezTo>
                    <a:pt x="240" y="375"/>
                    <a:pt x="241" y="372"/>
                    <a:pt x="242" y="369"/>
                  </a:cubicBezTo>
                  <a:cubicBezTo>
                    <a:pt x="243" y="361"/>
                    <a:pt x="242" y="353"/>
                    <a:pt x="241" y="346"/>
                  </a:cubicBezTo>
                  <a:cubicBezTo>
                    <a:pt x="240" y="338"/>
                    <a:pt x="240" y="331"/>
                    <a:pt x="240" y="323"/>
                  </a:cubicBezTo>
                  <a:cubicBezTo>
                    <a:pt x="240" y="323"/>
                    <a:pt x="241" y="323"/>
                    <a:pt x="241" y="323"/>
                  </a:cubicBezTo>
                  <a:cubicBezTo>
                    <a:pt x="246" y="323"/>
                    <a:pt x="249" y="321"/>
                    <a:pt x="252" y="318"/>
                  </a:cubicBezTo>
                  <a:cubicBezTo>
                    <a:pt x="251" y="313"/>
                    <a:pt x="250" y="310"/>
                    <a:pt x="250" y="305"/>
                  </a:cubicBezTo>
                  <a:cubicBezTo>
                    <a:pt x="250" y="294"/>
                    <a:pt x="248" y="284"/>
                    <a:pt x="248" y="273"/>
                  </a:cubicBezTo>
                  <a:cubicBezTo>
                    <a:pt x="248" y="270"/>
                    <a:pt x="248" y="268"/>
                    <a:pt x="248" y="265"/>
                  </a:cubicBezTo>
                  <a:cubicBezTo>
                    <a:pt x="249" y="264"/>
                    <a:pt x="249" y="264"/>
                    <a:pt x="249" y="263"/>
                  </a:cubicBezTo>
                  <a:cubicBezTo>
                    <a:pt x="249" y="264"/>
                    <a:pt x="250" y="264"/>
                    <a:pt x="251" y="264"/>
                  </a:cubicBezTo>
                  <a:cubicBezTo>
                    <a:pt x="252" y="264"/>
                    <a:pt x="253" y="263"/>
                    <a:pt x="255" y="262"/>
                  </a:cubicBezTo>
                  <a:cubicBezTo>
                    <a:pt x="263" y="258"/>
                    <a:pt x="267" y="250"/>
                    <a:pt x="270" y="242"/>
                  </a:cubicBezTo>
                  <a:cubicBezTo>
                    <a:pt x="271" y="239"/>
                    <a:pt x="272" y="235"/>
                    <a:pt x="273" y="231"/>
                  </a:cubicBezTo>
                  <a:cubicBezTo>
                    <a:pt x="275" y="227"/>
                    <a:pt x="278" y="222"/>
                    <a:pt x="278" y="217"/>
                  </a:cubicBezTo>
                  <a:cubicBezTo>
                    <a:pt x="280" y="210"/>
                    <a:pt x="286" y="203"/>
                    <a:pt x="286" y="196"/>
                  </a:cubicBezTo>
                  <a:cubicBezTo>
                    <a:pt x="286" y="194"/>
                    <a:pt x="286" y="191"/>
                    <a:pt x="286" y="189"/>
                  </a:cubicBezTo>
                  <a:cubicBezTo>
                    <a:pt x="287" y="187"/>
                    <a:pt x="287" y="186"/>
                    <a:pt x="287" y="185"/>
                  </a:cubicBezTo>
                  <a:cubicBezTo>
                    <a:pt x="287" y="183"/>
                    <a:pt x="286" y="181"/>
                    <a:pt x="286" y="180"/>
                  </a:cubicBezTo>
                  <a:cubicBezTo>
                    <a:pt x="286" y="178"/>
                    <a:pt x="286" y="176"/>
                    <a:pt x="286" y="174"/>
                  </a:cubicBezTo>
                  <a:cubicBezTo>
                    <a:pt x="285" y="170"/>
                    <a:pt x="282" y="168"/>
                    <a:pt x="279" y="165"/>
                  </a:cubicBezTo>
                  <a:cubicBezTo>
                    <a:pt x="278" y="164"/>
                    <a:pt x="277" y="162"/>
                    <a:pt x="276" y="161"/>
                  </a:cubicBezTo>
                  <a:cubicBezTo>
                    <a:pt x="275" y="160"/>
                    <a:pt x="273" y="160"/>
                    <a:pt x="272" y="159"/>
                  </a:cubicBezTo>
                  <a:cubicBezTo>
                    <a:pt x="271" y="157"/>
                    <a:pt x="271" y="155"/>
                    <a:pt x="269" y="154"/>
                  </a:cubicBezTo>
                  <a:cubicBezTo>
                    <a:pt x="269" y="154"/>
                    <a:pt x="269" y="153"/>
                    <a:pt x="268" y="153"/>
                  </a:cubicBezTo>
                  <a:cubicBezTo>
                    <a:pt x="268" y="151"/>
                    <a:pt x="267" y="149"/>
                    <a:pt x="266" y="148"/>
                  </a:cubicBezTo>
                  <a:cubicBezTo>
                    <a:pt x="264" y="145"/>
                    <a:pt x="262" y="142"/>
                    <a:pt x="260" y="139"/>
                  </a:cubicBezTo>
                  <a:cubicBezTo>
                    <a:pt x="259" y="138"/>
                    <a:pt x="257" y="137"/>
                    <a:pt x="256" y="135"/>
                  </a:cubicBezTo>
                  <a:cubicBezTo>
                    <a:pt x="255" y="134"/>
                    <a:pt x="255" y="132"/>
                    <a:pt x="254" y="130"/>
                  </a:cubicBezTo>
                  <a:cubicBezTo>
                    <a:pt x="253" y="128"/>
                    <a:pt x="252" y="127"/>
                    <a:pt x="249" y="126"/>
                  </a:cubicBezTo>
                  <a:cubicBezTo>
                    <a:pt x="245" y="125"/>
                    <a:pt x="244" y="123"/>
                    <a:pt x="241" y="120"/>
                  </a:cubicBezTo>
                  <a:cubicBezTo>
                    <a:pt x="239" y="116"/>
                    <a:pt x="237" y="111"/>
                    <a:pt x="234" y="108"/>
                  </a:cubicBezTo>
                  <a:cubicBezTo>
                    <a:pt x="231" y="103"/>
                    <a:pt x="227" y="98"/>
                    <a:pt x="224" y="93"/>
                  </a:cubicBezTo>
                  <a:cubicBezTo>
                    <a:pt x="222" y="90"/>
                    <a:pt x="218" y="84"/>
                    <a:pt x="214" y="83"/>
                  </a:cubicBezTo>
                  <a:cubicBezTo>
                    <a:pt x="212" y="83"/>
                    <a:pt x="211" y="83"/>
                    <a:pt x="210" y="84"/>
                  </a:cubicBezTo>
                  <a:cubicBezTo>
                    <a:pt x="208" y="83"/>
                    <a:pt x="206" y="82"/>
                    <a:pt x="204" y="82"/>
                  </a:cubicBezTo>
                  <a:cubicBezTo>
                    <a:pt x="202" y="81"/>
                    <a:pt x="200" y="82"/>
                    <a:pt x="198" y="82"/>
                  </a:cubicBezTo>
                  <a:cubicBezTo>
                    <a:pt x="194" y="82"/>
                    <a:pt x="190" y="80"/>
                    <a:pt x="186" y="79"/>
                  </a:cubicBezTo>
                  <a:cubicBezTo>
                    <a:pt x="186" y="79"/>
                    <a:pt x="186" y="79"/>
                    <a:pt x="185" y="79"/>
                  </a:cubicBezTo>
                  <a:cubicBezTo>
                    <a:pt x="186" y="78"/>
                    <a:pt x="186" y="78"/>
                    <a:pt x="186" y="77"/>
                  </a:cubicBezTo>
                  <a:cubicBezTo>
                    <a:pt x="189" y="74"/>
                    <a:pt x="188" y="71"/>
                    <a:pt x="189" y="68"/>
                  </a:cubicBezTo>
                  <a:cubicBezTo>
                    <a:pt x="190" y="66"/>
                    <a:pt x="191" y="64"/>
                    <a:pt x="193" y="62"/>
                  </a:cubicBezTo>
                  <a:cubicBezTo>
                    <a:pt x="195" y="62"/>
                    <a:pt x="196" y="61"/>
                    <a:pt x="198" y="61"/>
                  </a:cubicBezTo>
                  <a:cubicBezTo>
                    <a:pt x="198" y="61"/>
                    <a:pt x="198" y="60"/>
                    <a:pt x="197" y="60"/>
                  </a:cubicBezTo>
                  <a:cubicBezTo>
                    <a:pt x="198" y="60"/>
                    <a:pt x="199" y="60"/>
                    <a:pt x="199" y="60"/>
                  </a:cubicBezTo>
                  <a:cubicBezTo>
                    <a:pt x="199" y="60"/>
                    <a:pt x="199" y="59"/>
                    <a:pt x="198" y="59"/>
                  </a:cubicBezTo>
                  <a:cubicBezTo>
                    <a:pt x="201" y="59"/>
                    <a:pt x="205" y="60"/>
                    <a:pt x="205" y="56"/>
                  </a:cubicBezTo>
                  <a:cubicBezTo>
                    <a:pt x="206" y="56"/>
                    <a:pt x="206" y="57"/>
                    <a:pt x="206" y="57"/>
                  </a:cubicBezTo>
                  <a:cubicBezTo>
                    <a:pt x="206" y="56"/>
                    <a:pt x="206" y="56"/>
                    <a:pt x="206" y="55"/>
                  </a:cubicBezTo>
                  <a:cubicBezTo>
                    <a:pt x="206" y="55"/>
                    <a:pt x="206" y="55"/>
                    <a:pt x="206" y="55"/>
                  </a:cubicBezTo>
                  <a:cubicBezTo>
                    <a:pt x="206" y="55"/>
                    <a:pt x="206" y="55"/>
                    <a:pt x="206" y="54"/>
                  </a:cubicBezTo>
                  <a:cubicBezTo>
                    <a:pt x="206" y="55"/>
                    <a:pt x="207" y="55"/>
                    <a:pt x="208" y="55"/>
                  </a:cubicBezTo>
                  <a:cubicBezTo>
                    <a:pt x="207" y="54"/>
                    <a:pt x="206" y="53"/>
                    <a:pt x="206" y="52"/>
                  </a:cubicBezTo>
                  <a:cubicBezTo>
                    <a:pt x="207" y="53"/>
                    <a:pt x="208" y="54"/>
                    <a:pt x="209" y="54"/>
                  </a:cubicBezTo>
                  <a:cubicBezTo>
                    <a:pt x="209" y="52"/>
                    <a:pt x="209" y="50"/>
                    <a:pt x="207" y="50"/>
                  </a:cubicBezTo>
                  <a:cubicBezTo>
                    <a:pt x="210" y="49"/>
                    <a:pt x="210" y="47"/>
                    <a:pt x="209" y="44"/>
                  </a:cubicBezTo>
                  <a:cubicBezTo>
                    <a:pt x="208" y="45"/>
                    <a:pt x="206" y="44"/>
                    <a:pt x="205" y="43"/>
                  </a:cubicBezTo>
                  <a:cubicBezTo>
                    <a:pt x="206" y="43"/>
                    <a:pt x="207" y="43"/>
                    <a:pt x="208" y="42"/>
                  </a:cubicBezTo>
                  <a:cubicBezTo>
                    <a:pt x="205" y="42"/>
                    <a:pt x="204" y="40"/>
                    <a:pt x="203" y="38"/>
                  </a:cubicBezTo>
                  <a:cubicBezTo>
                    <a:pt x="204" y="39"/>
                    <a:pt x="206" y="40"/>
                    <a:pt x="207" y="41"/>
                  </a:cubicBezTo>
                  <a:cubicBezTo>
                    <a:pt x="206" y="38"/>
                    <a:pt x="202" y="35"/>
                    <a:pt x="200" y="32"/>
                  </a:cubicBezTo>
                  <a:cubicBezTo>
                    <a:pt x="200" y="32"/>
                    <a:pt x="199" y="31"/>
                    <a:pt x="199" y="31"/>
                  </a:cubicBezTo>
                  <a:cubicBezTo>
                    <a:pt x="199" y="31"/>
                    <a:pt x="200" y="31"/>
                    <a:pt x="200" y="31"/>
                  </a:cubicBezTo>
                  <a:cubicBezTo>
                    <a:pt x="200" y="31"/>
                    <a:pt x="200" y="31"/>
                    <a:pt x="200" y="31"/>
                  </a:cubicBezTo>
                  <a:cubicBezTo>
                    <a:pt x="201" y="31"/>
                    <a:pt x="202" y="31"/>
                    <a:pt x="202" y="31"/>
                  </a:cubicBezTo>
                  <a:cubicBezTo>
                    <a:pt x="201" y="30"/>
                    <a:pt x="200" y="29"/>
                    <a:pt x="199" y="28"/>
                  </a:cubicBezTo>
                  <a:cubicBezTo>
                    <a:pt x="199" y="26"/>
                    <a:pt x="198" y="25"/>
                    <a:pt x="197" y="23"/>
                  </a:cubicBezTo>
                  <a:cubicBezTo>
                    <a:pt x="198" y="24"/>
                    <a:pt x="199" y="25"/>
                    <a:pt x="199" y="25"/>
                  </a:cubicBezTo>
                  <a:cubicBezTo>
                    <a:pt x="199" y="24"/>
                    <a:pt x="198" y="23"/>
                    <a:pt x="197" y="22"/>
                  </a:cubicBezTo>
                  <a:cubicBezTo>
                    <a:pt x="198" y="23"/>
                    <a:pt x="200" y="24"/>
                    <a:pt x="201" y="24"/>
                  </a:cubicBezTo>
                  <a:cubicBezTo>
                    <a:pt x="198" y="23"/>
                    <a:pt x="199" y="20"/>
                    <a:pt x="197" y="18"/>
                  </a:cubicBezTo>
                  <a:cubicBezTo>
                    <a:pt x="197" y="19"/>
                    <a:pt x="198" y="19"/>
                    <a:pt x="198" y="19"/>
                  </a:cubicBezTo>
                  <a:cubicBezTo>
                    <a:pt x="197" y="18"/>
                    <a:pt x="196" y="17"/>
                    <a:pt x="195" y="16"/>
                  </a:cubicBezTo>
                  <a:cubicBezTo>
                    <a:pt x="196" y="17"/>
                    <a:pt x="197" y="17"/>
                    <a:pt x="197" y="17"/>
                  </a:cubicBezTo>
                  <a:cubicBezTo>
                    <a:pt x="196" y="16"/>
                    <a:pt x="194" y="14"/>
                    <a:pt x="192" y="13"/>
                  </a:cubicBezTo>
                  <a:cubicBezTo>
                    <a:pt x="193" y="14"/>
                    <a:pt x="194" y="14"/>
                    <a:pt x="195" y="14"/>
                  </a:cubicBezTo>
                  <a:cubicBezTo>
                    <a:pt x="193" y="12"/>
                    <a:pt x="190" y="11"/>
                    <a:pt x="187" y="11"/>
                  </a:cubicBezTo>
                  <a:cubicBezTo>
                    <a:pt x="188" y="10"/>
                    <a:pt x="189" y="10"/>
                    <a:pt x="189" y="9"/>
                  </a:cubicBezTo>
                  <a:cubicBezTo>
                    <a:pt x="187" y="10"/>
                    <a:pt x="186" y="8"/>
                    <a:pt x="184" y="7"/>
                  </a:cubicBezTo>
                  <a:cubicBezTo>
                    <a:pt x="181" y="5"/>
                    <a:pt x="177" y="3"/>
                    <a:pt x="173" y="4"/>
                  </a:cubicBezTo>
                  <a:cubicBezTo>
                    <a:pt x="174" y="3"/>
                    <a:pt x="175" y="3"/>
                    <a:pt x="176" y="3"/>
                  </a:cubicBezTo>
                  <a:cubicBezTo>
                    <a:pt x="174" y="3"/>
                    <a:pt x="171" y="2"/>
                    <a:pt x="170" y="2"/>
                  </a:cubicBezTo>
                  <a:cubicBezTo>
                    <a:pt x="171" y="2"/>
                    <a:pt x="172" y="1"/>
                    <a:pt x="173" y="1"/>
                  </a:cubicBezTo>
                  <a:cubicBezTo>
                    <a:pt x="170" y="0"/>
                    <a:pt x="165" y="0"/>
                    <a:pt x="162" y="1"/>
                  </a:cubicBezTo>
                  <a:cubicBezTo>
                    <a:pt x="162" y="1"/>
                    <a:pt x="163" y="0"/>
                    <a:pt x="163" y="0"/>
                  </a:cubicBezTo>
                  <a:cubicBezTo>
                    <a:pt x="161" y="0"/>
                    <a:pt x="158" y="2"/>
                    <a:pt x="157" y="4"/>
                  </a:cubicBezTo>
                  <a:cubicBezTo>
                    <a:pt x="157" y="3"/>
                    <a:pt x="156" y="1"/>
                    <a:pt x="157" y="0"/>
                  </a:cubicBezTo>
                  <a:cubicBezTo>
                    <a:pt x="156" y="1"/>
                    <a:pt x="155" y="3"/>
                    <a:pt x="154" y="5"/>
                  </a:cubicBezTo>
                  <a:cubicBezTo>
                    <a:pt x="154" y="3"/>
                    <a:pt x="154" y="2"/>
                    <a:pt x="154" y="0"/>
                  </a:cubicBezTo>
                  <a:cubicBezTo>
                    <a:pt x="152" y="1"/>
                    <a:pt x="153" y="5"/>
                    <a:pt x="152" y="7"/>
                  </a:cubicBezTo>
                  <a:cubicBezTo>
                    <a:pt x="152" y="6"/>
                    <a:pt x="151" y="4"/>
                    <a:pt x="149" y="4"/>
                  </a:cubicBezTo>
                  <a:cubicBezTo>
                    <a:pt x="149" y="5"/>
                    <a:pt x="150" y="6"/>
                    <a:pt x="150" y="7"/>
                  </a:cubicBezTo>
                  <a:cubicBezTo>
                    <a:pt x="150" y="6"/>
                    <a:pt x="149" y="6"/>
                    <a:pt x="149" y="6"/>
                  </a:cubicBezTo>
                  <a:cubicBezTo>
                    <a:pt x="149" y="6"/>
                    <a:pt x="149" y="6"/>
                    <a:pt x="149" y="7"/>
                  </a:cubicBezTo>
                  <a:cubicBezTo>
                    <a:pt x="148" y="6"/>
                    <a:pt x="147" y="6"/>
                    <a:pt x="146" y="7"/>
                  </a:cubicBezTo>
                  <a:cubicBezTo>
                    <a:pt x="147" y="7"/>
                    <a:pt x="148" y="8"/>
                    <a:pt x="148" y="9"/>
                  </a:cubicBezTo>
                  <a:cubicBezTo>
                    <a:pt x="148" y="9"/>
                    <a:pt x="147" y="9"/>
                    <a:pt x="147" y="9"/>
                  </a:cubicBezTo>
                  <a:cubicBezTo>
                    <a:pt x="144" y="9"/>
                    <a:pt x="142" y="11"/>
                    <a:pt x="139" y="13"/>
                  </a:cubicBezTo>
                  <a:cubicBezTo>
                    <a:pt x="140" y="13"/>
                    <a:pt x="140" y="13"/>
                    <a:pt x="141" y="13"/>
                  </a:cubicBezTo>
                  <a:cubicBezTo>
                    <a:pt x="137" y="17"/>
                    <a:pt x="132" y="19"/>
                    <a:pt x="127" y="22"/>
                  </a:cubicBezTo>
                  <a:cubicBezTo>
                    <a:pt x="128" y="22"/>
                    <a:pt x="129" y="21"/>
                    <a:pt x="130" y="22"/>
                  </a:cubicBezTo>
                  <a:cubicBezTo>
                    <a:pt x="129" y="23"/>
                    <a:pt x="127" y="24"/>
                    <a:pt x="126" y="26"/>
                  </a:cubicBezTo>
                  <a:cubicBezTo>
                    <a:pt x="125" y="27"/>
                    <a:pt x="125" y="29"/>
                    <a:pt x="124" y="31"/>
                  </a:cubicBezTo>
                  <a:cubicBezTo>
                    <a:pt x="125" y="30"/>
                    <a:pt x="125" y="31"/>
                    <a:pt x="125" y="31"/>
                  </a:cubicBezTo>
                  <a:cubicBezTo>
                    <a:pt x="125" y="31"/>
                    <a:pt x="124" y="33"/>
                    <a:pt x="123" y="33"/>
                  </a:cubicBezTo>
                  <a:cubicBezTo>
                    <a:pt x="124" y="33"/>
                    <a:pt x="125" y="34"/>
                    <a:pt x="125" y="34"/>
                  </a:cubicBezTo>
                  <a:cubicBezTo>
                    <a:pt x="125" y="34"/>
                    <a:pt x="124" y="35"/>
                    <a:pt x="123" y="35"/>
                  </a:cubicBezTo>
                  <a:cubicBezTo>
                    <a:pt x="123" y="35"/>
                    <a:pt x="124" y="36"/>
                    <a:pt x="125" y="36"/>
                  </a:cubicBezTo>
                  <a:cubicBezTo>
                    <a:pt x="124" y="37"/>
                    <a:pt x="122" y="37"/>
                    <a:pt x="121" y="36"/>
                  </a:cubicBezTo>
                  <a:cubicBezTo>
                    <a:pt x="122" y="37"/>
                    <a:pt x="123" y="38"/>
                    <a:pt x="124" y="38"/>
                  </a:cubicBezTo>
                  <a:cubicBezTo>
                    <a:pt x="123" y="38"/>
                    <a:pt x="122" y="38"/>
                    <a:pt x="121" y="38"/>
                  </a:cubicBezTo>
                  <a:cubicBezTo>
                    <a:pt x="122" y="38"/>
                    <a:pt x="122" y="39"/>
                    <a:pt x="122" y="39"/>
                  </a:cubicBezTo>
                  <a:cubicBezTo>
                    <a:pt x="121" y="39"/>
                    <a:pt x="121" y="40"/>
                    <a:pt x="120" y="40"/>
                  </a:cubicBezTo>
                  <a:cubicBezTo>
                    <a:pt x="121" y="41"/>
                    <a:pt x="124" y="42"/>
                    <a:pt x="125" y="41"/>
                  </a:cubicBezTo>
                  <a:cubicBezTo>
                    <a:pt x="123" y="43"/>
                    <a:pt x="122" y="43"/>
                    <a:pt x="120" y="43"/>
                  </a:cubicBezTo>
                  <a:cubicBezTo>
                    <a:pt x="121" y="44"/>
                    <a:pt x="123" y="44"/>
                    <a:pt x="125" y="43"/>
                  </a:cubicBezTo>
                  <a:cubicBezTo>
                    <a:pt x="123" y="44"/>
                    <a:pt x="122" y="44"/>
                    <a:pt x="121" y="44"/>
                  </a:cubicBezTo>
                  <a:cubicBezTo>
                    <a:pt x="121" y="45"/>
                    <a:pt x="122" y="45"/>
                    <a:pt x="122" y="45"/>
                  </a:cubicBezTo>
                  <a:cubicBezTo>
                    <a:pt x="122" y="45"/>
                    <a:pt x="121" y="45"/>
                    <a:pt x="121" y="45"/>
                  </a:cubicBezTo>
                  <a:cubicBezTo>
                    <a:pt x="122" y="45"/>
                    <a:pt x="122" y="45"/>
                    <a:pt x="122" y="45"/>
                  </a:cubicBezTo>
                  <a:cubicBezTo>
                    <a:pt x="122" y="46"/>
                    <a:pt x="122" y="46"/>
                    <a:pt x="121" y="46"/>
                  </a:cubicBezTo>
                  <a:cubicBezTo>
                    <a:pt x="122" y="47"/>
                    <a:pt x="123" y="47"/>
                    <a:pt x="124" y="46"/>
                  </a:cubicBezTo>
                  <a:cubicBezTo>
                    <a:pt x="124" y="47"/>
                    <a:pt x="123" y="48"/>
                    <a:pt x="123" y="48"/>
                  </a:cubicBezTo>
                  <a:cubicBezTo>
                    <a:pt x="124" y="48"/>
                    <a:pt x="125" y="49"/>
                    <a:pt x="126" y="49"/>
                  </a:cubicBezTo>
                  <a:cubicBezTo>
                    <a:pt x="125" y="54"/>
                    <a:pt x="124" y="60"/>
                    <a:pt x="129" y="63"/>
                  </a:cubicBezTo>
                  <a:cubicBezTo>
                    <a:pt x="129" y="63"/>
                    <a:pt x="129" y="64"/>
                    <a:pt x="128" y="65"/>
                  </a:cubicBezTo>
                  <a:cubicBezTo>
                    <a:pt x="129" y="65"/>
                    <a:pt x="130" y="64"/>
                    <a:pt x="131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1" y="66"/>
                    <a:pt x="131" y="68"/>
                    <a:pt x="132" y="69"/>
                  </a:cubicBezTo>
                  <a:cubicBezTo>
                    <a:pt x="130" y="68"/>
                    <a:pt x="128" y="69"/>
                    <a:pt x="126" y="70"/>
                  </a:cubicBezTo>
                  <a:cubicBezTo>
                    <a:pt x="123" y="72"/>
                    <a:pt x="121" y="75"/>
                    <a:pt x="118" y="78"/>
                  </a:cubicBezTo>
                  <a:cubicBezTo>
                    <a:pt x="115" y="80"/>
                    <a:pt x="112" y="81"/>
                    <a:pt x="110" y="83"/>
                  </a:cubicBezTo>
                  <a:cubicBezTo>
                    <a:pt x="109" y="84"/>
                    <a:pt x="108" y="85"/>
                    <a:pt x="107" y="87"/>
                  </a:cubicBezTo>
                  <a:cubicBezTo>
                    <a:pt x="107" y="87"/>
                    <a:pt x="106" y="87"/>
                    <a:pt x="106" y="87"/>
                  </a:cubicBezTo>
                  <a:cubicBezTo>
                    <a:pt x="103" y="88"/>
                    <a:pt x="99" y="89"/>
                    <a:pt x="96" y="90"/>
                  </a:cubicBezTo>
                  <a:cubicBezTo>
                    <a:pt x="92" y="92"/>
                    <a:pt x="89" y="94"/>
                    <a:pt x="86" y="96"/>
                  </a:cubicBezTo>
                  <a:cubicBezTo>
                    <a:pt x="79" y="99"/>
                    <a:pt x="71" y="100"/>
                    <a:pt x="64" y="103"/>
                  </a:cubicBezTo>
                  <a:cubicBezTo>
                    <a:pt x="62" y="104"/>
                    <a:pt x="60" y="104"/>
                    <a:pt x="59" y="105"/>
                  </a:cubicBezTo>
                  <a:cubicBezTo>
                    <a:pt x="59" y="105"/>
                    <a:pt x="59" y="106"/>
                    <a:pt x="59" y="106"/>
                  </a:cubicBezTo>
                  <a:cubicBezTo>
                    <a:pt x="59" y="105"/>
                    <a:pt x="58" y="105"/>
                    <a:pt x="58" y="106"/>
                  </a:cubicBezTo>
                  <a:cubicBezTo>
                    <a:pt x="54" y="107"/>
                    <a:pt x="54" y="114"/>
                    <a:pt x="51" y="117"/>
                  </a:cubicBezTo>
                  <a:cubicBezTo>
                    <a:pt x="50" y="118"/>
                    <a:pt x="50" y="117"/>
                    <a:pt x="50" y="118"/>
                  </a:cubicBezTo>
                  <a:cubicBezTo>
                    <a:pt x="49" y="119"/>
                    <a:pt x="49" y="121"/>
                    <a:pt x="49" y="121"/>
                  </a:cubicBezTo>
                  <a:cubicBezTo>
                    <a:pt x="49" y="124"/>
                    <a:pt x="48" y="124"/>
                    <a:pt x="47" y="126"/>
                  </a:cubicBezTo>
                  <a:cubicBezTo>
                    <a:pt x="45" y="129"/>
                    <a:pt x="46" y="133"/>
                    <a:pt x="45" y="136"/>
                  </a:cubicBezTo>
                  <a:cubicBezTo>
                    <a:pt x="43" y="139"/>
                    <a:pt x="41" y="139"/>
                    <a:pt x="39" y="141"/>
                  </a:cubicBezTo>
                  <a:cubicBezTo>
                    <a:pt x="38" y="143"/>
                    <a:pt x="38" y="146"/>
                    <a:pt x="38" y="149"/>
                  </a:cubicBezTo>
                  <a:cubicBezTo>
                    <a:pt x="38" y="149"/>
                    <a:pt x="38" y="149"/>
                    <a:pt x="38" y="150"/>
                  </a:cubicBezTo>
                  <a:cubicBezTo>
                    <a:pt x="36" y="151"/>
                    <a:pt x="35" y="152"/>
                    <a:pt x="34" y="153"/>
                  </a:cubicBezTo>
                  <a:cubicBezTo>
                    <a:pt x="32" y="155"/>
                    <a:pt x="31" y="156"/>
                    <a:pt x="30" y="159"/>
                  </a:cubicBezTo>
                  <a:cubicBezTo>
                    <a:pt x="30" y="161"/>
                    <a:pt x="30" y="164"/>
                    <a:pt x="29" y="165"/>
                  </a:cubicBezTo>
                  <a:cubicBezTo>
                    <a:pt x="28" y="167"/>
                    <a:pt x="26" y="168"/>
                    <a:pt x="25" y="170"/>
                  </a:cubicBezTo>
                  <a:cubicBezTo>
                    <a:pt x="24" y="172"/>
                    <a:pt x="23" y="174"/>
                    <a:pt x="21" y="175"/>
                  </a:cubicBezTo>
                  <a:cubicBezTo>
                    <a:pt x="19" y="178"/>
                    <a:pt x="18" y="182"/>
                    <a:pt x="15" y="184"/>
                  </a:cubicBezTo>
                  <a:cubicBezTo>
                    <a:pt x="12" y="187"/>
                    <a:pt x="10" y="191"/>
                    <a:pt x="7" y="194"/>
                  </a:cubicBezTo>
                  <a:cubicBezTo>
                    <a:pt x="5" y="196"/>
                    <a:pt x="5" y="197"/>
                    <a:pt x="4" y="199"/>
                  </a:cubicBezTo>
                  <a:cubicBezTo>
                    <a:pt x="4" y="200"/>
                    <a:pt x="3" y="200"/>
                    <a:pt x="3" y="201"/>
                  </a:cubicBezTo>
                  <a:cubicBezTo>
                    <a:pt x="1" y="205"/>
                    <a:pt x="0" y="208"/>
                    <a:pt x="0" y="212"/>
                  </a:cubicBezTo>
                  <a:close/>
                  <a:moveTo>
                    <a:pt x="232" y="165"/>
                  </a:moveTo>
                  <a:cubicBezTo>
                    <a:pt x="232" y="166"/>
                    <a:pt x="232" y="166"/>
                    <a:pt x="233" y="166"/>
                  </a:cubicBezTo>
                  <a:cubicBezTo>
                    <a:pt x="233" y="167"/>
                    <a:pt x="234" y="167"/>
                    <a:pt x="235" y="168"/>
                  </a:cubicBezTo>
                  <a:cubicBezTo>
                    <a:pt x="235" y="169"/>
                    <a:pt x="235" y="171"/>
                    <a:pt x="235" y="172"/>
                  </a:cubicBezTo>
                  <a:cubicBezTo>
                    <a:pt x="236" y="174"/>
                    <a:pt x="236" y="176"/>
                    <a:pt x="237" y="177"/>
                  </a:cubicBezTo>
                  <a:cubicBezTo>
                    <a:pt x="238" y="179"/>
                    <a:pt x="240" y="181"/>
                    <a:pt x="240" y="183"/>
                  </a:cubicBezTo>
                  <a:cubicBezTo>
                    <a:pt x="241" y="184"/>
                    <a:pt x="240" y="185"/>
                    <a:pt x="241" y="187"/>
                  </a:cubicBezTo>
                  <a:cubicBezTo>
                    <a:pt x="242" y="188"/>
                    <a:pt x="244" y="189"/>
                    <a:pt x="245" y="191"/>
                  </a:cubicBezTo>
                  <a:cubicBezTo>
                    <a:pt x="245" y="191"/>
                    <a:pt x="244" y="192"/>
                    <a:pt x="244" y="193"/>
                  </a:cubicBezTo>
                  <a:cubicBezTo>
                    <a:pt x="245" y="194"/>
                    <a:pt x="246" y="194"/>
                    <a:pt x="246" y="195"/>
                  </a:cubicBezTo>
                  <a:cubicBezTo>
                    <a:pt x="247" y="195"/>
                    <a:pt x="246" y="196"/>
                    <a:pt x="246" y="197"/>
                  </a:cubicBezTo>
                  <a:cubicBezTo>
                    <a:pt x="246" y="197"/>
                    <a:pt x="247" y="198"/>
                    <a:pt x="247" y="198"/>
                  </a:cubicBezTo>
                  <a:cubicBezTo>
                    <a:pt x="247" y="199"/>
                    <a:pt x="246" y="199"/>
                    <a:pt x="245" y="200"/>
                  </a:cubicBezTo>
                  <a:cubicBezTo>
                    <a:pt x="245" y="200"/>
                    <a:pt x="245" y="201"/>
                    <a:pt x="244" y="202"/>
                  </a:cubicBezTo>
                  <a:cubicBezTo>
                    <a:pt x="243" y="203"/>
                    <a:pt x="242" y="203"/>
                    <a:pt x="241" y="205"/>
                  </a:cubicBezTo>
                  <a:cubicBezTo>
                    <a:pt x="240" y="206"/>
                    <a:pt x="239" y="208"/>
                    <a:pt x="239" y="210"/>
                  </a:cubicBezTo>
                  <a:cubicBezTo>
                    <a:pt x="239" y="210"/>
                    <a:pt x="240" y="211"/>
                    <a:pt x="240" y="212"/>
                  </a:cubicBezTo>
                  <a:cubicBezTo>
                    <a:pt x="240" y="213"/>
                    <a:pt x="239" y="212"/>
                    <a:pt x="239" y="213"/>
                  </a:cubicBezTo>
                  <a:cubicBezTo>
                    <a:pt x="237" y="216"/>
                    <a:pt x="238" y="218"/>
                    <a:pt x="237" y="221"/>
                  </a:cubicBezTo>
                  <a:cubicBezTo>
                    <a:pt x="235" y="216"/>
                    <a:pt x="234" y="211"/>
                    <a:pt x="235" y="206"/>
                  </a:cubicBezTo>
                  <a:cubicBezTo>
                    <a:pt x="235" y="201"/>
                    <a:pt x="235" y="197"/>
                    <a:pt x="234" y="193"/>
                  </a:cubicBezTo>
                  <a:cubicBezTo>
                    <a:pt x="233" y="187"/>
                    <a:pt x="232" y="181"/>
                    <a:pt x="233" y="175"/>
                  </a:cubicBezTo>
                  <a:cubicBezTo>
                    <a:pt x="233" y="171"/>
                    <a:pt x="232" y="168"/>
                    <a:pt x="232" y="165"/>
                  </a:cubicBezTo>
                  <a:close/>
                  <a:moveTo>
                    <a:pt x="49" y="215"/>
                  </a:moveTo>
                  <a:cubicBezTo>
                    <a:pt x="49" y="213"/>
                    <a:pt x="48" y="212"/>
                    <a:pt x="50" y="211"/>
                  </a:cubicBezTo>
                  <a:cubicBezTo>
                    <a:pt x="51" y="211"/>
                    <a:pt x="53" y="205"/>
                    <a:pt x="54" y="199"/>
                  </a:cubicBezTo>
                  <a:cubicBezTo>
                    <a:pt x="54" y="200"/>
                    <a:pt x="54" y="202"/>
                    <a:pt x="54" y="204"/>
                  </a:cubicBezTo>
                  <a:cubicBezTo>
                    <a:pt x="55" y="209"/>
                    <a:pt x="56" y="214"/>
                    <a:pt x="56" y="219"/>
                  </a:cubicBezTo>
                  <a:cubicBezTo>
                    <a:pt x="56" y="223"/>
                    <a:pt x="56" y="228"/>
                    <a:pt x="56" y="232"/>
                  </a:cubicBezTo>
                  <a:cubicBezTo>
                    <a:pt x="56" y="232"/>
                    <a:pt x="55" y="232"/>
                    <a:pt x="55" y="232"/>
                  </a:cubicBezTo>
                  <a:cubicBezTo>
                    <a:pt x="55" y="230"/>
                    <a:pt x="54" y="227"/>
                    <a:pt x="52" y="226"/>
                  </a:cubicBezTo>
                  <a:cubicBezTo>
                    <a:pt x="54" y="225"/>
                    <a:pt x="53" y="223"/>
                    <a:pt x="52" y="221"/>
                  </a:cubicBezTo>
                  <a:cubicBezTo>
                    <a:pt x="52" y="221"/>
                    <a:pt x="51" y="219"/>
                    <a:pt x="51" y="219"/>
                  </a:cubicBezTo>
                  <a:cubicBezTo>
                    <a:pt x="50" y="218"/>
                    <a:pt x="50" y="219"/>
                    <a:pt x="49" y="218"/>
                  </a:cubicBezTo>
                  <a:cubicBezTo>
                    <a:pt x="46" y="217"/>
                    <a:pt x="48" y="217"/>
                    <a:pt x="49" y="215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008438" y="2225675"/>
              <a:ext cx="430213" cy="746125"/>
            </a:xfrm>
            <a:custGeom>
              <a:avLst/>
              <a:gdLst/>
              <a:ahLst/>
              <a:cxnLst>
                <a:cxn ang="0">
                  <a:pos x="40" y="197"/>
                </a:cxn>
                <a:cxn ang="0">
                  <a:pos x="39" y="193"/>
                </a:cxn>
                <a:cxn ang="0">
                  <a:pos x="37" y="190"/>
                </a:cxn>
                <a:cxn ang="0">
                  <a:pos x="36" y="189"/>
                </a:cxn>
                <a:cxn ang="0">
                  <a:pos x="31" y="186"/>
                </a:cxn>
                <a:cxn ang="0">
                  <a:pos x="26" y="184"/>
                </a:cxn>
                <a:cxn ang="0">
                  <a:pos x="22" y="185"/>
                </a:cxn>
                <a:cxn ang="0">
                  <a:pos x="21" y="185"/>
                </a:cxn>
                <a:cxn ang="0">
                  <a:pos x="24" y="183"/>
                </a:cxn>
                <a:cxn ang="0">
                  <a:pos x="31" y="183"/>
                </a:cxn>
                <a:cxn ang="0">
                  <a:pos x="33" y="184"/>
                </a:cxn>
                <a:cxn ang="0">
                  <a:pos x="35" y="185"/>
                </a:cxn>
                <a:cxn ang="0">
                  <a:pos x="40" y="186"/>
                </a:cxn>
                <a:cxn ang="0">
                  <a:pos x="42" y="182"/>
                </a:cxn>
                <a:cxn ang="0">
                  <a:pos x="38" y="180"/>
                </a:cxn>
                <a:cxn ang="0">
                  <a:pos x="32" y="177"/>
                </a:cxn>
                <a:cxn ang="0">
                  <a:pos x="28" y="177"/>
                </a:cxn>
                <a:cxn ang="0">
                  <a:pos x="23" y="176"/>
                </a:cxn>
                <a:cxn ang="0">
                  <a:pos x="19" y="177"/>
                </a:cxn>
                <a:cxn ang="0">
                  <a:pos x="17" y="179"/>
                </a:cxn>
                <a:cxn ang="0">
                  <a:pos x="14" y="181"/>
                </a:cxn>
                <a:cxn ang="0">
                  <a:pos x="5" y="184"/>
                </a:cxn>
                <a:cxn ang="0">
                  <a:pos x="1" y="185"/>
                </a:cxn>
                <a:cxn ang="0">
                  <a:pos x="0" y="185"/>
                </a:cxn>
                <a:cxn ang="0">
                  <a:pos x="6" y="177"/>
                </a:cxn>
                <a:cxn ang="0">
                  <a:pos x="12" y="155"/>
                </a:cxn>
                <a:cxn ang="0">
                  <a:pos x="18" y="132"/>
                </a:cxn>
                <a:cxn ang="0">
                  <a:pos x="23" y="94"/>
                </a:cxn>
                <a:cxn ang="0">
                  <a:pos x="21" y="44"/>
                </a:cxn>
                <a:cxn ang="0">
                  <a:pos x="20" y="11"/>
                </a:cxn>
                <a:cxn ang="0">
                  <a:pos x="30" y="0"/>
                </a:cxn>
                <a:cxn ang="0">
                  <a:pos x="30" y="5"/>
                </a:cxn>
                <a:cxn ang="0">
                  <a:pos x="26" y="14"/>
                </a:cxn>
                <a:cxn ang="0">
                  <a:pos x="41" y="34"/>
                </a:cxn>
                <a:cxn ang="0">
                  <a:pos x="56" y="42"/>
                </a:cxn>
                <a:cxn ang="0">
                  <a:pos x="67" y="33"/>
                </a:cxn>
                <a:cxn ang="0">
                  <a:pos x="70" y="30"/>
                </a:cxn>
                <a:cxn ang="0">
                  <a:pos x="79" y="53"/>
                </a:cxn>
                <a:cxn ang="0">
                  <a:pos x="96" y="113"/>
                </a:cxn>
                <a:cxn ang="0">
                  <a:pos x="110" y="162"/>
                </a:cxn>
                <a:cxn ang="0">
                  <a:pos x="115" y="178"/>
                </a:cxn>
                <a:cxn ang="0">
                  <a:pos x="112" y="178"/>
                </a:cxn>
                <a:cxn ang="0">
                  <a:pos x="110" y="179"/>
                </a:cxn>
                <a:cxn ang="0">
                  <a:pos x="109" y="183"/>
                </a:cxn>
                <a:cxn ang="0">
                  <a:pos x="109" y="185"/>
                </a:cxn>
                <a:cxn ang="0">
                  <a:pos x="108" y="187"/>
                </a:cxn>
                <a:cxn ang="0">
                  <a:pos x="107" y="188"/>
                </a:cxn>
                <a:cxn ang="0">
                  <a:pos x="100" y="190"/>
                </a:cxn>
                <a:cxn ang="0">
                  <a:pos x="92" y="193"/>
                </a:cxn>
                <a:cxn ang="0">
                  <a:pos x="77" y="194"/>
                </a:cxn>
                <a:cxn ang="0">
                  <a:pos x="67" y="194"/>
                </a:cxn>
                <a:cxn ang="0">
                  <a:pos x="53" y="195"/>
                </a:cxn>
                <a:cxn ang="0">
                  <a:pos x="43" y="199"/>
                </a:cxn>
                <a:cxn ang="0">
                  <a:pos x="39" y="198"/>
                </a:cxn>
                <a:cxn ang="0">
                  <a:pos x="40" y="197"/>
                </a:cxn>
              </a:cxnLst>
              <a:rect l="0" t="0" r="r" b="b"/>
              <a:pathLst>
                <a:path w="115" h="199">
                  <a:moveTo>
                    <a:pt x="40" y="197"/>
                  </a:moveTo>
                  <a:cubicBezTo>
                    <a:pt x="41" y="195"/>
                    <a:pt x="40" y="195"/>
                    <a:pt x="39" y="193"/>
                  </a:cubicBezTo>
                  <a:cubicBezTo>
                    <a:pt x="39" y="192"/>
                    <a:pt x="38" y="191"/>
                    <a:pt x="37" y="190"/>
                  </a:cubicBezTo>
                  <a:cubicBezTo>
                    <a:pt x="37" y="189"/>
                    <a:pt x="37" y="189"/>
                    <a:pt x="36" y="189"/>
                  </a:cubicBezTo>
                  <a:cubicBezTo>
                    <a:pt x="34" y="188"/>
                    <a:pt x="32" y="188"/>
                    <a:pt x="31" y="186"/>
                  </a:cubicBezTo>
                  <a:cubicBezTo>
                    <a:pt x="29" y="185"/>
                    <a:pt x="28" y="184"/>
                    <a:pt x="26" y="184"/>
                  </a:cubicBezTo>
                  <a:cubicBezTo>
                    <a:pt x="24" y="184"/>
                    <a:pt x="23" y="185"/>
                    <a:pt x="22" y="185"/>
                  </a:cubicBezTo>
                  <a:cubicBezTo>
                    <a:pt x="21" y="185"/>
                    <a:pt x="21" y="185"/>
                    <a:pt x="21" y="185"/>
                  </a:cubicBezTo>
                  <a:cubicBezTo>
                    <a:pt x="22" y="184"/>
                    <a:pt x="23" y="184"/>
                    <a:pt x="24" y="183"/>
                  </a:cubicBezTo>
                  <a:cubicBezTo>
                    <a:pt x="26" y="182"/>
                    <a:pt x="29" y="183"/>
                    <a:pt x="31" y="183"/>
                  </a:cubicBezTo>
                  <a:cubicBezTo>
                    <a:pt x="32" y="183"/>
                    <a:pt x="32" y="183"/>
                    <a:pt x="33" y="184"/>
                  </a:cubicBezTo>
                  <a:cubicBezTo>
                    <a:pt x="34" y="184"/>
                    <a:pt x="34" y="184"/>
                    <a:pt x="35" y="185"/>
                  </a:cubicBezTo>
                  <a:cubicBezTo>
                    <a:pt x="36" y="185"/>
                    <a:pt x="39" y="186"/>
                    <a:pt x="40" y="186"/>
                  </a:cubicBezTo>
                  <a:cubicBezTo>
                    <a:pt x="41" y="185"/>
                    <a:pt x="42" y="183"/>
                    <a:pt x="42" y="182"/>
                  </a:cubicBezTo>
                  <a:cubicBezTo>
                    <a:pt x="41" y="180"/>
                    <a:pt x="39" y="180"/>
                    <a:pt x="38" y="180"/>
                  </a:cubicBezTo>
                  <a:cubicBezTo>
                    <a:pt x="36" y="179"/>
                    <a:pt x="34" y="178"/>
                    <a:pt x="32" y="177"/>
                  </a:cubicBezTo>
                  <a:cubicBezTo>
                    <a:pt x="31" y="177"/>
                    <a:pt x="30" y="177"/>
                    <a:pt x="28" y="177"/>
                  </a:cubicBezTo>
                  <a:cubicBezTo>
                    <a:pt x="26" y="177"/>
                    <a:pt x="24" y="177"/>
                    <a:pt x="23" y="176"/>
                  </a:cubicBezTo>
                  <a:cubicBezTo>
                    <a:pt x="21" y="176"/>
                    <a:pt x="20" y="176"/>
                    <a:pt x="19" y="177"/>
                  </a:cubicBezTo>
                  <a:cubicBezTo>
                    <a:pt x="18" y="177"/>
                    <a:pt x="17" y="178"/>
                    <a:pt x="17" y="179"/>
                  </a:cubicBezTo>
                  <a:cubicBezTo>
                    <a:pt x="16" y="180"/>
                    <a:pt x="15" y="180"/>
                    <a:pt x="14" y="181"/>
                  </a:cubicBezTo>
                  <a:cubicBezTo>
                    <a:pt x="11" y="182"/>
                    <a:pt x="8" y="183"/>
                    <a:pt x="5" y="184"/>
                  </a:cubicBezTo>
                  <a:cubicBezTo>
                    <a:pt x="3" y="185"/>
                    <a:pt x="2" y="185"/>
                    <a:pt x="1" y="185"/>
                  </a:cubicBezTo>
                  <a:cubicBezTo>
                    <a:pt x="1" y="185"/>
                    <a:pt x="1" y="185"/>
                    <a:pt x="0" y="185"/>
                  </a:cubicBezTo>
                  <a:cubicBezTo>
                    <a:pt x="1" y="184"/>
                    <a:pt x="3" y="181"/>
                    <a:pt x="6" y="177"/>
                  </a:cubicBezTo>
                  <a:cubicBezTo>
                    <a:pt x="15" y="164"/>
                    <a:pt x="13" y="159"/>
                    <a:pt x="12" y="155"/>
                  </a:cubicBezTo>
                  <a:cubicBezTo>
                    <a:pt x="12" y="150"/>
                    <a:pt x="14" y="146"/>
                    <a:pt x="18" y="132"/>
                  </a:cubicBezTo>
                  <a:cubicBezTo>
                    <a:pt x="22" y="117"/>
                    <a:pt x="22" y="112"/>
                    <a:pt x="23" y="94"/>
                  </a:cubicBezTo>
                  <a:cubicBezTo>
                    <a:pt x="23" y="77"/>
                    <a:pt x="21" y="58"/>
                    <a:pt x="21" y="44"/>
                  </a:cubicBezTo>
                  <a:cubicBezTo>
                    <a:pt x="20" y="30"/>
                    <a:pt x="18" y="20"/>
                    <a:pt x="20" y="11"/>
                  </a:cubicBezTo>
                  <a:cubicBezTo>
                    <a:pt x="21" y="6"/>
                    <a:pt x="27" y="2"/>
                    <a:pt x="30" y="0"/>
                  </a:cubicBezTo>
                  <a:cubicBezTo>
                    <a:pt x="30" y="2"/>
                    <a:pt x="30" y="3"/>
                    <a:pt x="30" y="5"/>
                  </a:cubicBezTo>
                  <a:cubicBezTo>
                    <a:pt x="26" y="8"/>
                    <a:pt x="25" y="10"/>
                    <a:pt x="26" y="14"/>
                  </a:cubicBezTo>
                  <a:cubicBezTo>
                    <a:pt x="27" y="18"/>
                    <a:pt x="35" y="29"/>
                    <a:pt x="41" y="34"/>
                  </a:cubicBezTo>
                  <a:cubicBezTo>
                    <a:pt x="47" y="39"/>
                    <a:pt x="50" y="42"/>
                    <a:pt x="56" y="42"/>
                  </a:cubicBezTo>
                  <a:cubicBezTo>
                    <a:pt x="62" y="42"/>
                    <a:pt x="64" y="37"/>
                    <a:pt x="67" y="33"/>
                  </a:cubicBezTo>
                  <a:cubicBezTo>
                    <a:pt x="68" y="32"/>
                    <a:pt x="69" y="31"/>
                    <a:pt x="70" y="30"/>
                  </a:cubicBezTo>
                  <a:cubicBezTo>
                    <a:pt x="74" y="38"/>
                    <a:pt x="77" y="47"/>
                    <a:pt x="79" y="53"/>
                  </a:cubicBezTo>
                  <a:cubicBezTo>
                    <a:pt x="86" y="69"/>
                    <a:pt x="92" y="92"/>
                    <a:pt x="96" y="113"/>
                  </a:cubicBezTo>
                  <a:cubicBezTo>
                    <a:pt x="100" y="134"/>
                    <a:pt x="103" y="145"/>
                    <a:pt x="110" y="162"/>
                  </a:cubicBezTo>
                  <a:cubicBezTo>
                    <a:pt x="114" y="171"/>
                    <a:pt x="115" y="175"/>
                    <a:pt x="115" y="178"/>
                  </a:cubicBezTo>
                  <a:cubicBezTo>
                    <a:pt x="114" y="178"/>
                    <a:pt x="113" y="178"/>
                    <a:pt x="112" y="178"/>
                  </a:cubicBezTo>
                  <a:cubicBezTo>
                    <a:pt x="111" y="178"/>
                    <a:pt x="111" y="178"/>
                    <a:pt x="110" y="179"/>
                  </a:cubicBezTo>
                  <a:cubicBezTo>
                    <a:pt x="110" y="180"/>
                    <a:pt x="110" y="181"/>
                    <a:pt x="109" y="183"/>
                  </a:cubicBezTo>
                  <a:cubicBezTo>
                    <a:pt x="109" y="183"/>
                    <a:pt x="109" y="184"/>
                    <a:pt x="109" y="185"/>
                  </a:cubicBezTo>
                  <a:cubicBezTo>
                    <a:pt x="109" y="185"/>
                    <a:pt x="108" y="186"/>
                    <a:pt x="108" y="187"/>
                  </a:cubicBezTo>
                  <a:cubicBezTo>
                    <a:pt x="108" y="187"/>
                    <a:pt x="107" y="187"/>
                    <a:pt x="107" y="188"/>
                  </a:cubicBezTo>
                  <a:cubicBezTo>
                    <a:pt x="106" y="189"/>
                    <a:pt x="104" y="190"/>
                    <a:pt x="100" y="190"/>
                  </a:cubicBezTo>
                  <a:cubicBezTo>
                    <a:pt x="96" y="189"/>
                    <a:pt x="95" y="191"/>
                    <a:pt x="92" y="193"/>
                  </a:cubicBezTo>
                  <a:cubicBezTo>
                    <a:pt x="88" y="194"/>
                    <a:pt x="84" y="194"/>
                    <a:pt x="77" y="194"/>
                  </a:cubicBezTo>
                  <a:cubicBezTo>
                    <a:pt x="69" y="193"/>
                    <a:pt x="70" y="194"/>
                    <a:pt x="67" y="194"/>
                  </a:cubicBezTo>
                  <a:cubicBezTo>
                    <a:pt x="64" y="195"/>
                    <a:pt x="58" y="196"/>
                    <a:pt x="53" y="195"/>
                  </a:cubicBezTo>
                  <a:cubicBezTo>
                    <a:pt x="49" y="194"/>
                    <a:pt x="45" y="198"/>
                    <a:pt x="43" y="199"/>
                  </a:cubicBezTo>
                  <a:cubicBezTo>
                    <a:pt x="42" y="199"/>
                    <a:pt x="41" y="199"/>
                    <a:pt x="39" y="198"/>
                  </a:cubicBezTo>
                  <a:cubicBezTo>
                    <a:pt x="40" y="198"/>
                    <a:pt x="40" y="198"/>
                    <a:pt x="40" y="19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179888" y="2384425"/>
              <a:ext cx="157163" cy="52387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5" y="0"/>
                </a:cxn>
                <a:cxn ang="0">
                  <a:pos x="21" y="9"/>
                </a:cxn>
                <a:cxn ang="0">
                  <a:pos x="18" y="16"/>
                </a:cxn>
                <a:cxn ang="0">
                  <a:pos x="18" y="20"/>
                </a:cxn>
                <a:cxn ang="0">
                  <a:pos x="26" y="36"/>
                </a:cxn>
                <a:cxn ang="0">
                  <a:pos x="38" y="84"/>
                </a:cxn>
                <a:cxn ang="0">
                  <a:pos x="42" y="123"/>
                </a:cxn>
                <a:cxn ang="0">
                  <a:pos x="35" y="132"/>
                </a:cxn>
                <a:cxn ang="0">
                  <a:pos x="26" y="140"/>
                </a:cxn>
                <a:cxn ang="0">
                  <a:pos x="21" y="136"/>
                </a:cxn>
                <a:cxn ang="0">
                  <a:pos x="13" y="130"/>
                </a:cxn>
                <a:cxn ang="0">
                  <a:pos x="10" y="123"/>
                </a:cxn>
                <a:cxn ang="0">
                  <a:pos x="9" y="98"/>
                </a:cxn>
                <a:cxn ang="0">
                  <a:pos x="7" y="56"/>
                </a:cxn>
                <a:cxn ang="0">
                  <a:pos x="8" y="19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0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42" h="140">
                  <a:moveTo>
                    <a:pt x="12" y="0"/>
                  </a:moveTo>
                  <a:cubicBezTo>
                    <a:pt x="13" y="0"/>
                    <a:pt x="14" y="0"/>
                    <a:pt x="15" y="0"/>
                  </a:cubicBezTo>
                  <a:cubicBezTo>
                    <a:pt x="17" y="1"/>
                    <a:pt x="21" y="9"/>
                    <a:pt x="21" y="9"/>
                  </a:cubicBezTo>
                  <a:cubicBezTo>
                    <a:pt x="20" y="10"/>
                    <a:pt x="17" y="14"/>
                    <a:pt x="18" y="16"/>
                  </a:cubicBezTo>
                  <a:cubicBezTo>
                    <a:pt x="19" y="18"/>
                    <a:pt x="18" y="20"/>
                    <a:pt x="18" y="20"/>
                  </a:cubicBezTo>
                  <a:cubicBezTo>
                    <a:pt x="19" y="24"/>
                    <a:pt x="21" y="28"/>
                    <a:pt x="26" y="36"/>
                  </a:cubicBezTo>
                  <a:cubicBezTo>
                    <a:pt x="30" y="44"/>
                    <a:pt x="34" y="62"/>
                    <a:pt x="38" y="84"/>
                  </a:cubicBezTo>
                  <a:cubicBezTo>
                    <a:pt x="41" y="106"/>
                    <a:pt x="42" y="123"/>
                    <a:pt x="42" y="123"/>
                  </a:cubicBezTo>
                  <a:cubicBezTo>
                    <a:pt x="42" y="123"/>
                    <a:pt x="39" y="127"/>
                    <a:pt x="35" y="132"/>
                  </a:cubicBezTo>
                  <a:cubicBezTo>
                    <a:pt x="32" y="137"/>
                    <a:pt x="26" y="140"/>
                    <a:pt x="26" y="140"/>
                  </a:cubicBezTo>
                  <a:cubicBezTo>
                    <a:pt x="26" y="140"/>
                    <a:pt x="23" y="138"/>
                    <a:pt x="21" y="136"/>
                  </a:cubicBezTo>
                  <a:cubicBezTo>
                    <a:pt x="19" y="134"/>
                    <a:pt x="16" y="132"/>
                    <a:pt x="13" y="130"/>
                  </a:cubicBezTo>
                  <a:cubicBezTo>
                    <a:pt x="11" y="128"/>
                    <a:pt x="10" y="127"/>
                    <a:pt x="10" y="123"/>
                  </a:cubicBezTo>
                  <a:cubicBezTo>
                    <a:pt x="10" y="119"/>
                    <a:pt x="10" y="112"/>
                    <a:pt x="9" y="98"/>
                  </a:cubicBezTo>
                  <a:cubicBezTo>
                    <a:pt x="8" y="85"/>
                    <a:pt x="7" y="72"/>
                    <a:pt x="7" y="56"/>
                  </a:cubicBezTo>
                  <a:cubicBezTo>
                    <a:pt x="7" y="40"/>
                    <a:pt x="8" y="19"/>
                    <a:pt x="8" y="19"/>
                  </a:cubicBezTo>
                  <a:cubicBezTo>
                    <a:pt x="5" y="19"/>
                    <a:pt x="0" y="14"/>
                    <a:pt x="0" y="14"/>
                  </a:cubicBezTo>
                  <a:cubicBezTo>
                    <a:pt x="0" y="14"/>
                    <a:pt x="1" y="11"/>
                    <a:pt x="3" y="7"/>
                  </a:cubicBezTo>
                  <a:cubicBezTo>
                    <a:pt x="4" y="5"/>
                    <a:pt x="6" y="1"/>
                    <a:pt x="7" y="0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1" y="0"/>
                    <a:pt x="12" y="0"/>
                    <a:pt x="12" y="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" name="Freeform 12"/>
          <p:cNvSpPr>
            <a:spLocks noEditPoints="1"/>
          </p:cNvSpPr>
          <p:nvPr/>
        </p:nvSpPr>
        <p:spPr bwMode="auto">
          <a:xfrm>
            <a:off x="6475658" y="4951353"/>
            <a:ext cx="990994" cy="3204747"/>
          </a:xfrm>
          <a:custGeom>
            <a:avLst/>
            <a:gdLst/>
            <a:ahLst/>
            <a:cxnLst>
              <a:cxn ang="0">
                <a:pos x="199" y="407"/>
              </a:cxn>
              <a:cxn ang="0">
                <a:pos x="185" y="381"/>
              </a:cxn>
              <a:cxn ang="0">
                <a:pos x="200" y="300"/>
              </a:cxn>
              <a:cxn ang="0">
                <a:pos x="176" y="225"/>
              </a:cxn>
              <a:cxn ang="0">
                <a:pos x="182" y="184"/>
              </a:cxn>
              <a:cxn ang="0">
                <a:pos x="184" y="168"/>
              </a:cxn>
              <a:cxn ang="0">
                <a:pos x="184" y="153"/>
              </a:cxn>
              <a:cxn ang="0">
                <a:pos x="192" y="85"/>
              </a:cxn>
              <a:cxn ang="0">
                <a:pos x="190" y="23"/>
              </a:cxn>
              <a:cxn ang="0">
                <a:pos x="170" y="10"/>
              </a:cxn>
              <a:cxn ang="0">
                <a:pos x="109" y="10"/>
              </a:cxn>
              <a:cxn ang="0">
                <a:pos x="73" y="1"/>
              </a:cxn>
              <a:cxn ang="0">
                <a:pos x="7" y="8"/>
              </a:cxn>
              <a:cxn ang="0">
                <a:pos x="29" y="19"/>
              </a:cxn>
              <a:cxn ang="0">
                <a:pos x="59" y="49"/>
              </a:cxn>
              <a:cxn ang="0">
                <a:pos x="64" y="86"/>
              </a:cxn>
              <a:cxn ang="0">
                <a:pos x="58" y="161"/>
              </a:cxn>
              <a:cxn ang="0">
                <a:pos x="52" y="197"/>
              </a:cxn>
              <a:cxn ang="0">
                <a:pos x="27" y="284"/>
              </a:cxn>
              <a:cxn ang="0">
                <a:pos x="16" y="330"/>
              </a:cxn>
              <a:cxn ang="0">
                <a:pos x="5" y="377"/>
              </a:cxn>
              <a:cxn ang="0">
                <a:pos x="6" y="403"/>
              </a:cxn>
              <a:cxn ang="0">
                <a:pos x="2" y="448"/>
              </a:cxn>
              <a:cxn ang="0">
                <a:pos x="4" y="471"/>
              </a:cxn>
              <a:cxn ang="0">
                <a:pos x="8" y="514"/>
              </a:cxn>
              <a:cxn ang="0">
                <a:pos x="18" y="556"/>
              </a:cxn>
              <a:cxn ang="0">
                <a:pos x="60" y="577"/>
              </a:cxn>
              <a:cxn ang="0">
                <a:pos x="67" y="591"/>
              </a:cxn>
              <a:cxn ang="0">
                <a:pos x="52" y="624"/>
              </a:cxn>
              <a:cxn ang="0">
                <a:pos x="48" y="651"/>
              </a:cxn>
              <a:cxn ang="0">
                <a:pos x="53" y="665"/>
              </a:cxn>
              <a:cxn ang="0">
                <a:pos x="80" y="679"/>
              </a:cxn>
              <a:cxn ang="0">
                <a:pos x="95" y="676"/>
              </a:cxn>
              <a:cxn ang="0">
                <a:pos x="112" y="668"/>
              </a:cxn>
              <a:cxn ang="0">
                <a:pos x="117" y="649"/>
              </a:cxn>
              <a:cxn ang="0">
                <a:pos x="122" y="633"/>
              </a:cxn>
              <a:cxn ang="0">
                <a:pos x="110" y="615"/>
              </a:cxn>
              <a:cxn ang="0">
                <a:pos x="111" y="595"/>
              </a:cxn>
              <a:cxn ang="0">
                <a:pos x="132" y="581"/>
              </a:cxn>
              <a:cxn ang="0">
                <a:pos x="172" y="565"/>
              </a:cxn>
              <a:cxn ang="0">
                <a:pos x="195" y="497"/>
              </a:cxn>
              <a:cxn ang="0">
                <a:pos x="208" y="440"/>
              </a:cxn>
              <a:cxn ang="0">
                <a:pos x="132" y="161"/>
              </a:cxn>
              <a:cxn ang="0">
                <a:pos x="113" y="233"/>
              </a:cxn>
              <a:cxn ang="0">
                <a:pos x="105" y="216"/>
              </a:cxn>
              <a:cxn ang="0">
                <a:pos x="105" y="185"/>
              </a:cxn>
              <a:cxn ang="0">
                <a:pos x="106" y="167"/>
              </a:cxn>
              <a:cxn ang="0">
                <a:pos x="114" y="90"/>
              </a:cxn>
              <a:cxn ang="0">
                <a:pos x="111" y="21"/>
              </a:cxn>
              <a:cxn ang="0">
                <a:pos x="132" y="30"/>
              </a:cxn>
              <a:cxn ang="0">
                <a:pos x="142" y="63"/>
              </a:cxn>
            </a:cxnLst>
            <a:rect l="0" t="0" r="r" b="b"/>
            <a:pathLst>
              <a:path w="210" h="679">
                <a:moveTo>
                  <a:pt x="209" y="429"/>
                </a:moveTo>
                <a:cubicBezTo>
                  <a:pt x="208" y="426"/>
                  <a:pt x="207" y="422"/>
                  <a:pt x="205" y="420"/>
                </a:cubicBezTo>
                <a:cubicBezTo>
                  <a:pt x="204" y="419"/>
                  <a:pt x="203" y="418"/>
                  <a:pt x="202" y="417"/>
                </a:cubicBezTo>
                <a:cubicBezTo>
                  <a:pt x="202" y="415"/>
                  <a:pt x="201" y="415"/>
                  <a:pt x="200" y="414"/>
                </a:cubicBezTo>
                <a:cubicBezTo>
                  <a:pt x="198" y="412"/>
                  <a:pt x="199" y="409"/>
                  <a:pt x="199" y="407"/>
                </a:cubicBezTo>
                <a:cubicBezTo>
                  <a:pt x="199" y="403"/>
                  <a:pt x="195" y="399"/>
                  <a:pt x="194" y="396"/>
                </a:cubicBezTo>
                <a:cubicBezTo>
                  <a:pt x="192" y="394"/>
                  <a:pt x="192" y="393"/>
                  <a:pt x="190" y="391"/>
                </a:cubicBezTo>
                <a:cubicBezTo>
                  <a:pt x="188" y="391"/>
                  <a:pt x="187" y="391"/>
                  <a:pt x="187" y="389"/>
                </a:cubicBezTo>
                <a:cubicBezTo>
                  <a:pt x="187" y="387"/>
                  <a:pt x="188" y="385"/>
                  <a:pt x="187" y="383"/>
                </a:cubicBezTo>
                <a:cubicBezTo>
                  <a:pt x="187" y="383"/>
                  <a:pt x="186" y="381"/>
                  <a:pt x="185" y="381"/>
                </a:cubicBezTo>
                <a:cubicBezTo>
                  <a:pt x="184" y="380"/>
                  <a:pt x="183" y="380"/>
                  <a:pt x="182" y="379"/>
                </a:cubicBezTo>
                <a:cubicBezTo>
                  <a:pt x="183" y="373"/>
                  <a:pt x="184" y="366"/>
                  <a:pt x="185" y="359"/>
                </a:cubicBezTo>
                <a:cubicBezTo>
                  <a:pt x="188" y="348"/>
                  <a:pt x="191" y="338"/>
                  <a:pt x="194" y="327"/>
                </a:cubicBezTo>
                <a:cubicBezTo>
                  <a:pt x="196" y="321"/>
                  <a:pt x="198" y="315"/>
                  <a:pt x="201" y="309"/>
                </a:cubicBezTo>
                <a:cubicBezTo>
                  <a:pt x="202" y="305"/>
                  <a:pt x="203" y="303"/>
                  <a:pt x="200" y="300"/>
                </a:cubicBezTo>
                <a:cubicBezTo>
                  <a:pt x="193" y="295"/>
                  <a:pt x="187" y="291"/>
                  <a:pt x="178" y="290"/>
                </a:cubicBezTo>
                <a:cubicBezTo>
                  <a:pt x="177" y="290"/>
                  <a:pt x="175" y="290"/>
                  <a:pt x="174" y="290"/>
                </a:cubicBezTo>
                <a:cubicBezTo>
                  <a:pt x="174" y="287"/>
                  <a:pt x="174" y="285"/>
                  <a:pt x="174" y="283"/>
                </a:cubicBezTo>
                <a:cubicBezTo>
                  <a:pt x="174" y="277"/>
                  <a:pt x="173" y="270"/>
                  <a:pt x="174" y="264"/>
                </a:cubicBezTo>
                <a:cubicBezTo>
                  <a:pt x="175" y="251"/>
                  <a:pt x="174" y="238"/>
                  <a:pt x="176" y="225"/>
                </a:cubicBezTo>
                <a:cubicBezTo>
                  <a:pt x="176" y="220"/>
                  <a:pt x="177" y="214"/>
                  <a:pt x="178" y="209"/>
                </a:cubicBezTo>
                <a:cubicBezTo>
                  <a:pt x="179" y="205"/>
                  <a:pt x="180" y="202"/>
                  <a:pt x="179" y="198"/>
                </a:cubicBezTo>
                <a:cubicBezTo>
                  <a:pt x="179" y="197"/>
                  <a:pt x="178" y="195"/>
                  <a:pt x="178" y="194"/>
                </a:cubicBezTo>
                <a:cubicBezTo>
                  <a:pt x="179" y="192"/>
                  <a:pt x="179" y="190"/>
                  <a:pt x="180" y="189"/>
                </a:cubicBezTo>
                <a:cubicBezTo>
                  <a:pt x="181" y="187"/>
                  <a:pt x="182" y="186"/>
                  <a:pt x="182" y="184"/>
                </a:cubicBezTo>
                <a:cubicBezTo>
                  <a:pt x="183" y="183"/>
                  <a:pt x="181" y="181"/>
                  <a:pt x="181" y="179"/>
                </a:cubicBezTo>
                <a:cubicBezTo>
                  <a:pt x="180" y="178"/>
                  <a:pt x="180" y="177"/>
                  <a:pt x="181" y="176"/>
                </a:cubicBezTo>
                <a:cubicBezTo>
                  <a:pt x="182" y="174"/>
                  <a:pt x="183" y="173"/>
                  <a:pt x="182" y="171"/>
                </a:cubicBezTo>
                <a:cubicBezTo>
                  <a:pt x="182" y="171"/>
                  <a:pt x="182" y="171"/>
                  <a:pt x="182" y="171"/>
                </a:cubicBezTo>
                <a:cubicBezTo>
                  <a:pt x="183" y="170"/>
                  <a:pt x="184" y="170"/>
                  <a:pt x="184" y="168"/>
                </a:cubicBezTo>
                <a:cubicBezTo>
                  <a:pt x="183" y="167"/>
                  <a:pt x="181" y="167"/>
                  <a:pt x="181" y="165"/>
                </a:cubicBezTo>
                <a:cubicBezTo>
                  <a:pt x="181" y="164"/>
                  <a:pt x="182" y="163"/>
                  <a:pt x="183" y="162"/>
                </a:cubicBezTo>
                <a:cubicBezTo>
                  <a:pt x="184" y="161"/>
                  <a:pt x="184" y="160"/>
                  <a:pt x="183" y="158"/>
                </a:cubicBezTo>
                <a:cubicBezTo>
                  <a:pt x="183" y="157"/>
                  <a:pt x="183" y="156"/>
                  <a:pt x="183" y="155"/>
                </a:cubicBezTo>
                <a:cubicBezTo>
                  <a:pt x="183" y="154"/>
                  <a:pt x="184" y="153"/>
                  <a:pt x="184" y="153"/>
                </a:cubicBezTo>
                <a:cubicBezTo>
                  <a:pt x="184" y="152"/>
                  <a:pt x="183" y="152"/>
                  <a:pt x="183" y="151"/>
                </a:cubicBezTo>
                <a:cubicBezTo>
                  <a:pt x="183" y="150"/>
                  <a:pt x="184" y="148"/>
                  <a:pt x="184" y="147"/>
                </a:cubicBezTo>
                <a:cubicBezTo>
                  <a:pt x="187" y="139"/>
                  <a:pt x="188" y="130"/>
                  <a:pt x="190" y="122"/>
                </a:cubicBezTo>
                <a:cubicBezTo>
                  <a:pt x="191" y="118"/>
                  <a:pt x="191" y="113"/>
                  <a:pt x="191" y="108"/>
                </a:cubicBezTo>
                <a:cubicBezTo>
                  <a:pt x="192" y="100"/>
                  <a:pt x="192" y="93"/>
                  <a:pt x="192" y="85"/>
                </a:cubicBezTo>
                <a:cubicBezTo>
                  <a:pt x="192" y="80"/>
                  <a:pt x="191" y="74"/>
                  <a:pt x="190" y="69"/>
                </a:cubicBezTo>
                <a:cubicBezTo>
                  <a:pt x="189" y="67"/>
                  <a:pt x="189" y="64"/>
                  <a:pt x="189" y="63"/>
                </a:cubicBezTo>
                <a:cubicBezTo>
                  <a:pt x="190" y="57"/>
                  <a:pt x="191" y="51"/>
                  <a:pt x="191" y="46"/>
                </a:cubicBezTo>
                <a:cubicBezTo>
                  <a:pt x="191" y="41"/>
                  <a:pt x="192" y="37"/>
                  <a:pt x="192" y="33"/>
                </a:cubicBezTo>
                <a:cubicBezTo>
                  <a:pt x="191" y="29"/>
                  <a:pt x="190" y="26"/>
                  <a:pt x="190" y="23"/>
                </a:cubicBezTo>
                <a:cubicBezTo>
                  <a:pt x="189" y="23"/>
                  <a:pt x="188" y="23"/>
                  <a:pt x="188" y="23"/>
                </a:cubicBezTo>
                <a:cubicBezTo>
                  <a:pt x="188" y="22"/>
                  <a:pt x="188" y="22"/>
                  <a:pt x="188" y="21"/>
                </a:cubicBezTo>
                <a:cubicBezTo>
                  <a:pt x="187" y="18"/>
                  <a:pt x="187" y="13"/>
                  <a:pt x="184" y="11"/>
                </a:cubicBezTo>
                <a:cubicBezTo>
                  <a:pt x="183" y="10"/>
                  <a:pt x="181" y="11"/>
                  <a:pt x="179" y="11"/>
                </a:cubicBezTo>
                <a:cubicBezTo>
                  <a:pt x="176" y="11"/>
                  <a:pt x="173" y="10"/>
                  <a:pt x="170" y="10"/>
                </a:cubicBezTo>
                <a:cubicBezTo>
                  <a:pt x="166" y="10"/>
                  <a:pt x="161" y="9"/>
                  <a:pt x="156" y="10"/>
                </a:cubicBezTo>
                <a:cubicBezTo>
                  <a:pt x="156" y="10"/>
                  <a:pt x="156" y="10"/>
                  <a:pt x="156" y="11"/>
                </a:cubicBezTo>
                <a:cubicBezTo>
                  <a:pt x="148" y="10"/>
                  <a:pt x="140" y="9"/>
                  <a:pt x="133" y="9"/>
                </a:cubicBezTo>
                <a:cubicBezTo>
                  <a:pt x="127" y="9"/>
                  <a:pt x="121" y="9"/>
                  <a:pt x="114" y="9"/>
                </a:cubicBezTo>
                <a:cubicBezTo>
                  <a:pt x="113" y="9"/>
                  <a:pt x="111" y="10"/>
                  <a:pt x="109" y="10"/>
                </a:cubicBezTo>
                <a:cubicBezTo>
                  <a:pt x="109" y="10"/>
                  <a:pt x="109" y="10"/>
                  <a:pt x="109" y="10"/>
                </a:cubicBezTo>
                <a:cubicBezTo>
                  <a:pt x="103" y="4"/>
                  <a:pt x="103" y="4"/>
                  <a:pt x="103" y="4"/>
                </a:cubicBezTo>
                <a:cubicBezTo>
                  <a:pt x="102" y="4"/>
                  <a:pt x="101" y="4"/>
                  <a:pt x="100" y="4"/>
                </a:cubicBezTo>
                <a:cubicBezTo>
                  <a:pt x="95" y="4"/>
                  <a:pt x="91" y="4"/>
                  <a:pt x="86" y="4"/>
                </a:cubicBezTo>
                <a:cubicBezTo>
                  <a:pt x="82" y="4"/>
                  <a:pt x="77" y="0"/>
                  <a:pt x="73" y="1"/>
                </a:cubicBezTo>
                <a:cubicBezTo>
                  <a:pt x="73" y="4"/>
                  <a:pt x="68" y="3"/>
                  <a:pt x="66" y="3"/>
                </a:cubicBezTo>
                <a:cubicBezTo>
                  <a:pt x="62" y="2"/>
                  <a:pt x="58" y="4"/>
                  <a:pt x="54" y="4"/>
                </a:cubicBezTo>
                <a:cubicBezTo>
                  <a:pt x="45" y="4"/>
                  <a:pt x="37" y="4"/>
                  <a:pt x="28" y="4"/>
                </a:cubicBezTo>
                <a:cubicBezTo>
                  <a:pt x="24" y="4"/>
                  <a:pt x="21" y="4"/>
                  <a:pt x="17" y="5"/>
                </a:cubicBezTo>
                <a:cubicBezTo>
                  <a:pt x="14" y="6"/>
                  <a:pt x="10" y="7"/>
                  <a:pt x="7" y="8"/>
                </a:cubicBezTo>
                <a:cubicBezTo>
                  <a:pt x="7" y="9"/>
                  <a:pt x="6" y="10"/>
                  <a:pt x="6" y="11"/>
                </a:cubicBezTo>
                <a:cubicBezTo>
                  <a:pt x="6" y="12"/>
                  <a:pt x="6" y="12"/>
                  <a:pt x="6" y="13"/>
                </a:cubicBezTo>
                <a:cubicBezTo>
                  <a:pt x="6" y="15"/>
                  <a:pt x="8" y="17"/>
                  <a:pt x="10" y="17"/>
                </a:cubicBezTo>
                <a:cubicBezTo>
                  <a:pt x="13" y="18"/>
                  <a:pt x="16" y="18"/>
                  <a:pt x="19" y="19"/>
                </a:cubicBezTo>
                <a:cubicBezTo>
                  <a:pt x="22" y="19"/>
                  <a:pt x="26" y="19"/>
                  <a:pt x="29" y="19"/>
                </a:cubicBezTo>
                <a:cubicBezTo>
                  <a:pt x="33" y="19"/>
                  <a:pt x="34" y="20"/>
                  <a:pt x="37" y="21"/>
                </a:cubicBezTo>
                <a:cubicBezTo>
                  <a:pt x="40" y="22"/>
                  <a:pt x="42" y="24"/>
                  <a:pt x="44" y="25"/>
                </a:cubicBezTo>
                <a:cubicBezTo>
                  <a:pt x="44" y="27"/>
                  <a:pt x="44" y="28"/>
                  <a:pt x="45" y="30"/>
                </a:cubicBezTo>
                <a:cubicBezTo>
                  <a:pt x="47" y="31"/>
                  <a:pt x="48" y="32"/>
                  <a:pt x="50" y="34"/>
                </a:cubicBezTo>
                <a:cubicBezTo>
                  <a:pt x="53" y="38"/>
                  <a:pt x="56" y="44"/>
                  <a:pt x="59" y="49"/>
                </a:cubicBezTo>
                <a:cubicBezTo>
                  <a:pt x="61" y="52"/>
                  <a:pt x="61" y="54"/>
                  <a:pt x="61" y="58"/>
                </a:cubicBezTo>
                <a:cubicBezTo>
                  <a:pt x="61" y="61"/>
                  <a:pt x="62" y="64"/>
                  <a:pt x="63" y="68"/>
                </a:cubicBezTo>
                <a:cubicBezTo>
                  <a:pt x="63" y="71"/>
                  <a:pt x="65" y="75"/>
                  <a:pt x="66" y="78"/>
                </a:cubicBezTo>
                <a:cubicBezTo>
                  <a:pt x="66" y="80"/>
                  <a:pt x="65" y="82"/>
                  <a:pt x="65" y="83"/>
                </a:cubicBezTo>
                <a:cubicBezTo>
                  <a:pt x="65" y="84"/>
                  <a:pt x="64" y="85"/>
                  <a:pt x="64" y="86"/>
                </a:cubicBezTo>
                <a:cubicBezTo>
                  <a:pt x="64" y="86"/>
                  <a:pt x="64" y="86"/>
                  <a:pt x="64" y="86"/>
                </a:cubicBezTo>
                <a:cubicBezTo>
                  <a:pt x="60" y="94"/>
                  <a:pt x="58" y="103"/>
                  <a:pt x="57" y="112"/>
                </a:cubicBezTo>
                <a:cubicBezTo>
                  <a:pt x="57" y="118"/>
                  <a:pt x="56" y="124"/>
                  <a:pt x="57" y="129"/>
                </a:cubicBezTo>
                <a:cubicBezTo>
                  <a:pt x="57" y="135"/>
                  <a:pt x="57" y="141"/>
                  <a:pt x="57" y="147"/>
                </a:cubicBezTo>
                <a:cubicBezTo>
                  <a:pt x="58" y="151"/>
                  <a:pt x="58" y="156"/>
                  <a:pt x="58" y="161"/>
                </a:cubicBezTo>
                <a:cubicBezTo>
                  <a:pt x="57" y="162"/>
                  <a:pt x="57" y="164"/>
                  <a:pt x="57" y="165"/>
                </a:cubicBezTo>
                <a:cubicBezTo>
                  <a:pt x="57" y="166"/>
                  <a:pt x="56" y="166"/>
                  <a:pt x="56" y="166"/>
                </a:cubicBezTo>
                <a:cubicBezTo>
                  <a:pt x="54" y="171"/>
                  <a:pt x="57" y="177"/>
                  <a:pt x="55" y="181"/>
                </a:cubicBezTo>
                <a:cubicBezTo>
                  <a:pt x="55" y="184"/>
                  <a:pt x="53" y="186"/>
                  <a:pt x="52" y="189"/>
                </a:cubicBezTo>
                <a:cubicBezTo>
                  <a:pt x="52" y="191"/>
                  <a:pt x="52" y="194"/>
                  <a:pt x="52" y="197"/>
                </a:cubicBezTo>
                <a:cubicBezTo>
                  <a:pt x="52" y="201"/>
                  <a:pt x="51" y="205"/>
                  <a:pt x="50" y="209"/>
                </a:cubicBezTo>
                <a:cubicBezTo>
                  <a:pt x="49" y="213"/>
                  <a:pt x="49" y="216"/>
                  <a:pt x="48" y="219"/>
                </a:cubicBezTo>
                <a:cubicBezTo>
                  <a:pt x="47" y="224"/>
                  <a:pt x="42" y="227"/>
                  <a:pt x="42" y="232"/>
                </a:cubicBezTo>
                <a:cubicBezTo>
                  <a:pt x="42" y="249"/>
                  <a:pt x="31" y="265"/>
                  <a:pt x="28" y="282"/>
                </a:cubicBezTo>
                <a:cubicBezTo>
                  <a:pt x="27" y="283"/>
                  <a:pt x="27" y="284"/>
                  <a:pt x="27" y="284"/>
                </a:cubicBezTo>
                <a:cubicBezTo>
                  <a:pt x="24" y="290"/>
                  <a:pt x="22" y="298"/>
                  <a:pt x="22" y="305"/>
                </a:cubicBezTo>
                <a:cubicBezTo>
                  <a:pt x="22" y="308"/>
                  <a:pt x="22" y="311"/>
                  <a:pt x="21" y="314"/>
                </a:cubicBezTo>
                <a:cubicBezTo>
                  <a:pt x="20" y="316"/>
                  <a:pt x="20" y="317"/>
                  <a:pt x="19" y="319"/>
                </a:cubicBezTo>
                <a:cubicBezTo>
                  <a:pt x="18" y="322"/>
                  <a:pt x="19" y="324"/>
                  <a:pt x="18" y="326"/>
                </a:cubicBezTo>
                <a:cubicBezTo>
                  <a:pt x="18" y="327"/>
                  <a:pt x="17" y="329"/>
                  <a:pt x="16" y="330"/>
                </a:cubicBezTo>
                <a:cubicBezTo>
                  <a:pt x="15" y="332"/>
                  <a:pt x="14" y="335"/>
                  <a:pt x="13" y="337"/>
                </a:cubicBezTo>
                <a:cubicBezTo>
                  <a:pt x="13" y="341"/>
                  <a:pt x="14" y="345"/>
                  <a:pt x="13" y="349"/>
                </a:cubicBezTo>
                <a:cubicBezTo>
                  <a:pt x="11" y="353"/>
                  <a:pt x="9" y="356"/>
                  <a:pt x="7" y="360"/>
                </a:cubicBezTo>
                <a:cubicBezTo>
                  <a:pt x="5" y="364"/>
                  <a:pt x="3" y="369"/>
                  <a:pt x="4" y="373"/>
                </a:cubicBezTo>
                <a:cubicBezTo>
                  <a:pt x="4" y="375"/>
                  <a:pt x="5" y="376"/>
                  <a:pt x="5" y="377"/>
                </a:cubicBezTo>
                <a:cubicBezTo>
                  <a:pt x="5" y="380"/>
                  <a:pt x="5" y="381"/>
                  <a:pt x="6" y="383"/>
                </a:cubicBezTo>
                <a:cubicBezTo>
                  <a:pt x="6" y="384"/>
                  <a:pt x="7" y="385"/>
                  <a:pt x="7" y="386"/>
                </a:cubicBezTo>
                <a:cubicBezTo>
                  <a:pt x="7" y="388"/>
                  <a:pt x="7" y="389"/>
                  <a:pt x="7" y="390"/>
                </a:cubicBezTo>
                <a:cubicBezTo>
                  <a:pt x="6" y="392"/>
                  <a:pt x="7" y="394"/>
                  <a:pt x="6" y="395"/>
                </a:cubicBezTo>
                <a:cubicBezTo>
                  <a:pt x="6" y="398"/>
                  <a:pt x="7" y="400"/>
                  <a:pt x="6" y="403"/>
                </a:cubicBezTo>
                <a:cubicBezTo>
                  <a:pt x="4" y="406"/>
                  <a:pt x="5" y="408"/>
                  <a:pt x="5" y="411"/>
                </a:cubicBezTo>
                <a:cubicBezTo>
                  <a:pt x="5" y="414"/>
                  <a:pt x="4" y="417"/>
                  <a:pt x="4" y="420"/>
                </a:cubicBezTo>
                <a:cubicBezTo>
                  <a:pt x="5" y="425"/>
                  <a:pt x="5" y="430"/>
                  <a:pt x="4" y="435"/>
                </a:cubicBezTo>
                <a:cubicBezTo>
                  <a:pt x="3" y="438"/>
                  <a:pt x="0" y="440"/>
                  <a:pt x="0" y="444"/>
                </a:cubicBezTo>
                <a:cubicBezTo>
                  <a:pt x="0" y="445"/>
                  <a:pt x="1" y="447"/>
                  <a:pt x="2" y="448"/>
                </a:cubicBezTo>
                <a:cubicBezTo>
                  <a:pt x="2" y="449"/>
                  <a:pt x="2" y="449"/>
                  <a:pt x="2" y="450"/>
                </a:cubicBezTo>
                <a:cubicBezTo>
                  <a:pt x="3" y="452"/>
                  <a:pt x="3" y="453"/>
                  <a:pt x="3" y="455"/>
                </a:cubicBezTo>
                <a:cubicBezTo>
                  <a:pt x="3" y="458"/>
                  <a:pt x="3" y="460"/>
                  <a:pt x="4" y="463"/>
                </a:cubicBezTo>
                <a:cubicBezTo>
                  <a:pt x="5" y="464"/>
                  <a:pt x="6" y="466"/>
                  <a:pt x="6" y="467"/>
                </a:cubicBezTo>
                <a:cubicBezTo>
                  <a:pt x="5" y="468"/>
                  <a:pt x="5" y="469"/>
                  <a:pt x="4" y="471"/>
                </a:cubicBezTo>
                <a:cubicBezTo>
                  <a:pt x="4" y="474"/>
                  <a:pt x="5" y="478"/>
                  <a:pt x="6" y="481"/>
                </a:cubicBezTo>
                <a:cubicBezTo>
                  <a:pt x="6" y="483"/>
                  <a:pt x="6" y="485"/>
                  <a:pt x="7" y="487"/>
                </a:cubicBezTo>
                <a:cubicBezTo>
                  <a:pt x="7" y="489"/>
                  <a:pt x="6" y="491"/>
                  <a:pt x="7" y="492"/>
                </a:cubicBezTo>
                <a:cubicBezTo>
                  <a:pt x="7" y="496"/>
                  <a:pt x="8" y="500"/>
                  <a:pt x="8" y="504"/>
                </a:cubicBezTo>
                <a:cubicBezTo>
                  <a:pt x="8" y="508"/>
                  <a:pt x="7" y="511"/>
                  <a:pt x="8" y="514"/>
                </a:cubicBezTo>
                <a:cubicBezTo>
                  <a:pt x="9" y="518"/>
                  <a:pt x="9" y="522"/>
                  <a:pt x="9" y="526"/>
                </a:cubicBezTo>
                <a:cubicBezTo>
                  <a:pt x="9" y="531"/>
                  <a:pt x="9" y="535"/>
                  <a:pt x="10" y="539"/>
                </a:cubicBezTo>
                <a:cubicBezTo>
                  <a:pt x="11" y="542"/>
                  <a:pt x="12" y="545"/>
                  <a:pt x="12" y="547"/>
                </a:cubicBezTo>
                <a:cubicBezTo>
                  <a:pt x="13" y="549"/>
                  <a:pt x="14" y="557"/>
                  <a:pt x="17" y="557"/>
                </a:cubicBezTo>
                <a:cubicBezTo>
                  <a:pt x="17" y="557"/>
                  <a:pt x="17" y="556"/>
                  <a:pt x="18" y="556"/>
                </a:cubicBezTo>
                <a:cubicBezTo>
                  <a:pt x="20" y="559"/>
                  <a:pt x="24" y="561"/>
                  <a:pt x="28" y="563"/>
                </a:cubicBezTo>
                <a:cubicBezTo>
                  <a:pt x="33" y="565"/>
                  <a:pt x="38" y="567"/>
                  <a:pt x="43" y="569"/>
                </a:cubicBezTo>
                <a:cubicBezTo>
                  <a:pt x="46" y="570"/>
                  <a:pt x="49" y="571"/>
                  <a:pt x="52" y="573"/>
                </a:cubicBezTo>
                <a:cubicBezTo>
                  <a:pt x="54" y="574"/>
                  <a:pt x="56" y="575"/>
                  <a:pt x="59" y="576"/>
                </a:cubicBezTo>
                <a:cubicBezTo>
                  <a:pt x="59" y="576"/>
                  <a:pt x="60" y="576"/>
                  <a:pt x="60" y="577"/>
                </a:cubicBezTo>
                <a:cubicBezTo>
                  <a:pt x="61" y="577"/>
                  <a:pt x="61" y="578"/>
                  <a:pt x="61" y="579"/>
                </a:cubicBezTo>
                <a:cubicBezTo>
                  <a:pt x="62" y="580"/>
                  <a:pt x="62" y="583"/>
                  <a:pt x="64" y="584"/>
                </a:cubicBezTo>
                <a:cubicBezTo>
                  <a:pt x="64" y="584"/>
                  <a:pt x="64" y="584"/>
                  <a:pt x="64" y="585"/>
                </a:cubicBezTo>
                <a:cubicBezTo>
                  <a:pt x="64" y="585"/>
                  <a:pt x="65" y="585"/>
                  <a:pt x="65" y="585"/>
                </a:cubicBezTo>
                <a:cubicBezTo>
                  <a:pt x="66" y="587"/>
                  <a:pt x="67" y="589"/>
                  <a:pt x="67" y="591"/>
                </a:cubicBezTo>
                <a:cubicBezTo>
                  <a:pt x="67" y="591"/>
                  <a:pt x="67" y="592"/>
                  <a:pt x="68" y="592"/>
                </a:cubicBezTo>
                <a:cubicBezTo>
                  <a:pt x="68" y="592"/>
                  <a:pt x="68" y="592"/>
                  <a:pt x="68" y="592"/>
                </a:cubicBezTo>
                <a:cubicBezTo>
                  <a:pt x="66" y="593"/>
                  <a:pt x="65" y="594"/>
                  <a:pt x="64" y="595"/>
                </a:cubicBezTo>
                <a:cubicBezTo>
                  <a:pt x="61" y="599"/>
                  <a:pt x="57" y="604"/>
                  <a:pt x="56" y="609"/>
                </a:cubicBezTo>
                <a:cubicBezTo>
                  <a:pt x="56" y="614"/>
                  <a:pt x="53" y="619"/>
                  <a:pt x="52" y="624"/>
                </a:cubicBezTo>
                <a:cubicBezTo>
                  <a:pt x="52" y="626"/>
                  <a:pt x="52" y="628"/>
                  <a:pt x="52" y="630"/>
                </a:cubicBezTo>
                <a:cubicBezTo>
                  <a:pt x="51" y="631"/>
                  <a:pt x="51" y="632"/>
                  <a:pt x="50" y="632"/>
                </a:cubicBezTo>
                <a:cubicBezTo>
                  <a:pt x="50" y="633"/>
                  <a:pt x="49" y="634"/>
                  <a:pt x="49" y="635"/>
                </a:cubicBezTo>
                <a:cubicBezTo>
                  <a:pt x="48" y="637"/>
                  <a:pt x="48" y="640"/>
                  <a:pt x="48" y="643"/>
                </a:cubicBezTo>
                <a:cubicBezTo>
                  <a:pt x="48" y="646"/>
                  <a:pt x="48" y="648"/>
                  <a:pt x="48" y="651"/>
                </a:cubicBezTo>
                <a:cubicBezTo>
                  <a:pt x="48" y="653"/>
                  <a:pt x="48" y="654"/>
                  <a:pt x="48" y="656"/>
                </a:cubicBezTo>
                <a:cubicBezTo>
                  <a:pt x="48" y="657"/>
                  <a:pt x="48" y="656"/>
                  <a:pt x="48" y="657"/>
                </a:cubicBezTo>
                <a:cubicBezTo>
                  <a:pt x="49" y="658"/>
                  <a:pt x="49" y="659"/>
                  <a:pt x="50" y="659"/>
                </a:cubicBezTo>
                <a:cubicBezTo>
                  <a:pt x="49" y="659"/>
                  <a:pt x="49" y="659"/>
                  <a:pt x="49" y="660"/>
                </a:cubicBezTo>
                <a:cubicBezTo>
                  <a:pt x="50" y="661"/>
                  <a:pt x="52" y="663"/>
                  <a:pt x="53" y="665"/>
                </a:cubicBezTo>
                <a:cubicBezTo>
                  <a:pt x="54" y="665"/>
                  <a:pt x="54" y="666"/>
                  <a:pt x="54" y="667"/>
                </a:cubicBezTo>
                <a:cubicBezTo>
                  <a:pt x="55" y="667"/>
                  <a:pt x="55" y="667"/>
                  <a:pt x="56" y="667"/>
                </a:cubicBezTo>
                <a:cubicBezTo>
                  <a:pt x="57" y="668"/>
                  <a:pt x="56" y="668"/>
                  <a:pt x="56" y="669"/>
                </a:cubicBezTo>
                <a:cubicBezTo>
                  <a:pt x="57" y="670"/>
                  <a:pt x="57" y="670"/>
                  <a:pt x="58" y="670"/>
                </a:cubicBezTo>
                <a:cubicBezTo>
                  <a:pt x="64" y="674"/>
                  <a:pt x="73" y="679"/>
                  <a:pt x="80" y="679"/>
                </a:cubicBezTo>
                <a:cubicBezTo>
                  <a:pt x="81" y="679"/>
                  <a:pt x="82" y="678"/>
                  <a:pt x="83" y="678"/>
                </a:cubicBezTo>
                <a:cubicBezTo>
                  <a:pt x="84" y="678"/>
                  <a:pt x="85" y="679"/>
                  <a:pt x="86" y="678"/>
                </a:cubicBezTo>
                <a:cubicBezTo>
                  <a:pt x="88" y="678"/>
                  <a:pt x="91" y="678"/>
                  <a:pt x="92" y="676"/>
                </a:cubicBezTo>
                <a:cubicBezTo>
                  <a:pt x="92" y="677"/>
                  <a:pt x="92" y="677"/>
                  <a:pt x="92" y="678"/>
                </a:cubicBezTo>
                <a:cubicBezTo>
                  <a:pt x="93" y="678"/>
                  <a:pt x="94" y="676"/>
                  <a:pt x="95" y="676"/>
                </a:cubicBezTo>
                <a:cubicBezTo>
                  <a:pt x="95" y="676"/>
                  <a:pt x="95" y="677"/>
                  <a:pt x="95" y="677"/>
                </a:cubicBezTo>
                <a:cubicBezTo>
                  <a:pt x="96" y="677"/>
                  <a:pt x="98" y="676"/>
                  <a:pt x="100" y="676"/>
                </a:cubicBezTo>
                <a:cubicBezTo>
                  <a:pt x="100" y="675"/>
                  <a:pt x="101" y="675"/>
                  <a:pt x="101" y="674"/>
                </a:cubicBezTo>
                <a:cubicBezTo>
                  <a:pt x="103" y="674"/>
                  <a:pt x="105" y="674"/>
                  <a:pt x="106" y="673"/>
                </a:cubicBezTo>
                <a:cubicBezTo>
                  <a:pt x="109" y="672"/>
                  <a:pt x="110" y="670"/>
                  <a:pt x="112" y="668"/>
                </a:cubicBezTo>
                <a:cubicBezTo>
                  <a:pt x="111" y="669"/>
                  <a:pt x="110" y="670"/>
                  <a:pt x="109" y="669"/>
                </a:cubicBezTo>
                <a:cubicBezTo>
                  <a:pt x="110" y="668"/>
                  <a:pt x="111" y="666"/>
                  <a:pt x="113" y="664"/>
                </a:cubicBezTo>
                <a:cubicBezTo>
                  <a:pt x="115" y="662"/>
                  <a:pt x="116" y="661"/>
                  <a:pt x="116" y="658"/>
                </a:cubicBezTo>
                <a:cubicBezTo>
                  <a:pt x="116" y="656"/>
                  <a:pt x="117" y="654"/>
                  <a:pt x="117" y="652"/>
                </a:cubicBezTo>
                <a:cubicBezTo>
                  <a:pt x="117" y="651"/>
                  <a:pt x="117" y="650"/>
                  <a:pt x="117" y="649"/>
                </a:cubicBezTo>
                <a:cubicBezTo>
                  <a:pt x="118" y="648"/>
                  <a:pt x="118" y="647"/>
                  <a:pt x="118" y="646"/>
                </a:cubicBezTo>
                <a:cubicBezTo>
                  <a:pt x="118" y="646"/>
                  <a:pt x="118" y="646"/>
                  <a:pt x="117" y="646"/>
                </a:cubicBezTo>
                <a:cubicBezTo>
                  <a:pt x="118" y="644"/>
                  <a:pt x="118" y="641"/>
                  <a:pt x="117" y="638"/>
                </a:cubicBezTo>
                <a:cubicBezTo>
                  <a:pt x="118" y="638"/>
                  <a:pt x="118" y="638"/>
                  <a:pt x="118" y="638"/>
                </a:cubicBezTo>
                <a:cubicBezTo>
                  <a:pt x="122" y="639"/>
                  <a:pt x="122" y="636"/>
                  <a:pt x="122" y="633"/>
                </a:cubicBezTo>
                <a:cubicBezTo>
                  <a:pt x="121" y="631"/>
                  <a:pt x="120" y="628"/>
                  <a:pt x="120" y="626"/>
                </a:cubicBezTo>
                <a:cubicBezTo>
                  <a:pt x="119" y="624"/>
                  <a:pt x="119" y="623"/>
                  <a:pt x="118" y="622"/>
                </a:cubicBezTo>
                <a:cubicBezTo>
                  <a:pt x="118" y="621"/>
                  <a:pt x="118" y="619"/>
                  <a:pt x="117" y="618"/>
                </a:cubicBezTo>
                <a:cubicBezTo>
                  <a:pt x="116" y="616"/>
                  <a:pt x="114" y="614"/>
                  <a:pt x="111" y="615"/>
                </a:cubicBezTo>
                <a:cubicBezTo>
                  <a:pt x="111" y="615"/>
                  <a:pt x="110" y="615"/>
                  <a:pt x="110" y="615"/>
                </a:cubicBezTo>
                <a:cubicBezTo>
                  <a:pt x="110" y="615"/>
                  <a:pt x="110" y="614"/>
                  <a:pt x="110" y="614"/>
                </a:cubicBezTo>
                <a:cubicBezTo>
                  <a:pt x="109" y="611"/>
                  <a:pt x="108" y="608"/>
                  <a:pt x="108" y="605"/>
                </a:cubicBezTo>
                <a:cubicBezTo>
                  <a:pt x="107" y="602"/>
                  <a:pt x="107" y="599"/>
                  <a:pt x="107" y="596"/>
                </a:cubicBezTo>
                <a:cubicBezTo>
                  <a:pt x="108" y="596"/>
                  <a:pt x="108" y="595"/>
                  <a:pt x="109" y="595"/>
                </a:cubicBezTo>
                <a:cubicBezTo>
                  <a:pt x="109" y="595"/>
                  <a:pt x="110" y="595"/>
                  <a:pt x="111" y="595"/>
                </a:cubicBezTo>
                <a:cubicBezTo>
                  <a:pt x="113" y="595"/>
                  <a:pt x="113" y="595"/>
                  <a:pt x="114" y="593"/>
                </a:cubicBezTo>
                <a:cubicBezTo>
                  <a:pt x="116" y="591"/>
                  <a:pt x="118" y="590"/>
                  <a:pt x="120" y="587"/>
                </a:cubicBezTo>
                <a:cubicBezTo>
                  <a:pt x="121" y="587"/>
                  <a:pt x="123" y="585"/>
                  <a:pt x="124" y="584"/>
                </a:cubicBezTo>
                <a:cubicBezTo>
                  <a:pt x="124" y="584"/>
                  <a:pt x="125" y="583"/>
                  <a:pt x="125" y="583"/>
                </a:cubicBezTo>
                <a:cubicBezTo>
                  <a:pt x="127" y="583"/>
                  <a:pt x="130" y="582"/>
                  <a:pt x="132" y="581"/>
                </a:cubicBezTo>
                <a:cubicBezTo>
                  <a:pt x="136" y="580"/>
                  <a:pt x="139" y="578"/>
                  <a:pt x="142" y="576"/>
                </a:cubicBezTo>
                <a:cubicBezTo>
                  <a:pt x="145" y="575"/>
                  <a:pt x="148" y="574"/>
                  <a:pt x="151" y="573"/>
                </a:cubicBezTo>
                <a:cubicBezTo>
                  <a:pt x="153" y="572"/>
                  <a:pt x="156" y="572"/>
                  <a:pt x="159" y="571"/>
                </a:cubicBezTo>
                <a:cubicBezTo>
                  <a:pt x="162" y="571"/>
                  <a:pt x="165" y="570"/>
                  <a:pt x="167" y="569"/>
                </a:cubicBezTo>
                <a:cubicBezTo>
                  <a:pt x="169" y="568"/>
                  <a:pt x="171" y="567"/>
                  <a:pt x="172" y="565"/>
                </a:cubicBezTo>
                <a:cubicBezTo>
                  <a:pt x="172" y="565"/>
                  <a:pt x="172" y="565"/>
                  <a:pt x="172" y="565"/>
                </a:cubicBezTo>
                <a:cubicBezTo>
                  <a:pt x="175" y="565"/>
                  <a:pt x="177" y="563"/>
                  <a:pt x="179" y="560"/>
                </a:cubicBezTo>
                <a:cubicBezTo>
                  <a:pt x="182" y="555"/>
                  <a:pt x="183" y="548"/>
                  <a:pt x="184" y="542"/>
                </a:cubicBezTo>
                <a:cubicBezTo>
                  <a:pt x="184" y="534"/>
                  <a:pt x="185" y="527"/>
                  <a:pt x="188" y="519"/>
                </a:cubicBezTo>
                <a:cubicBezTo>
                  <a:pt x="191" y="512"/>
                  <a:pt x="194" y="505"/>
                  <a:pt x="195" y="497"/>
                </a:cubicBezTo>
                <a:cubicBezTo>
                  <a:pt x="196" y="495"/>
                  <a:pt x="196" y="493"/>
                  <a:pt x="197" y="491"/>
                </a:cubicBezTo>
                <a:cubicBezTo>
                  <a:pt x="198" y="487"/>
                  <a:pt x="199" y="484"/>
                  <a:pt x="200" y="480"/>
                </a:cubicBezTo>
                <a:cubicBezTo>
                  <a:pt x="201" y="475"/>
                  <a:pt x="202" y="469"/>
                  <a:pt x="203" y="464"/>
                </a:cubicBezTo>
                <a:cubicBezTo>
                  <a:pt x="204" y="460"/>
                  <a:pt x="206" y="455"/>
                  <a:pt x="207" y="450"/>
                </a:cubicBezTo>
                <a:cubicBezTo>
                  <a:pt x="208" y="447"/>
                  <a:pt x="207" y="443"/>
                  <a:pt x="208" y="440"/>
                </a:cubicBezTo>
                <a:cubicBezTo>
                  <a:pt x="209" y="436"/>
                  <a:pt x="210" y="433"/>
                  <a:pt x="209" y="429"/>
                </a:cubicBezTo>
                <a:close/>
                <a:moveTo>
                  <a:pt x="141" y="110"/>
                </a:moveTo>
                <a:cubicBezTo>
                  <a:pt x="139" y="122"/>
                  <a:pt x="137" y="135"/>
                  <a:pt x="136" y="147"/>
                </a:cubicBezTo>
                <a:cubicBezTo>
                  <a:pt x="136" y="149"/>
                  <a:pt x="135" y="150"/>
                  <a:pt x="134" y="152"/>
                </a:cubicBezTo>
                <a:cubicBezTo>
                  <a:pt x="133" y="155"/>
                  <a:pt x="133" y="158"/>
                  <a:pt x="132" y="161"/>
                </a:cubicBezTo>
                <a:cubicBezTo>
                  <a:pt x="132" y="164"/>
                  <a:pt x="131" y="168"/>
                  <a:pt x="129" y="172"/>
                </a:cubicBezTo>
                <a:cubicBezTo>
                  <a:pt x="128" y="175"/>
                  <a:pt x="128" y="179"/>
                  <a:pt x="128" y="183"/>
                </a:cubicBezTo>
                <a:cubicBezTo>
                  <a:pt x="125" y="192"/>
                  <a:pt x="123" y="201"/>
                  <a:pt x="121" y="209"/>
                </a:cubicBezTo>
                <a:cubicBezTo>
                  <a:pt x="119" y="214"/>
                  <a:pt x="118" y="219"/>
                  <a:pt x="116" y="224"/>
                </a:cubicBezTo>
                <a:cubicBezTo>
                  <a:pt x="115" y="227"/>
                  <a:pt x="114" y="230"/>
                  <a:pt x="113" y="233"/>
                </a:cubicBezTo>
                <a:cubicBezTo>
                  <a:pt x="111" y="237"/>
                  <a:pt x="110" y="240"/>
                  <a:pt x="108" y="243"/>
                </a:cubicBezTo>
                <a:cubicBezTo>
                  <a:pt x="108" y="246"/>
                  <a:pt x="107" y="248"/>
                  <a:pt x="106" y="250"/>
                </a:cubicBezTo>
                <a:cubicBezTo>
                  <a:pt x="105" y="246"/>
                  <a:pt x="105" y="242"/>
                  <a:pt x="105" y="239"/>
                </a:cubicBezTo>
                <a:cubicBezTo>
                  <a:pt x="105" y="233"/>
                  <a:pt x="104" y="228"/>
                  <a:pt x="104" y="222"/>
                </a:cubicBezTo>
                <a:cubicBezTo>
                  <a:pt x="104" y="220"/>
                  <a:pt x="105" y="218"/>
                  <a:pt x="105" y="216"/>
                </a:cubicBezTo>
                <a:cubicBezTo>
                  <a:pt x="105" y="213"/>
                  <a:pt x="105" y="210"/>
                  <a:pt x="106" y="207"/>
                </a:cubicBezTo>
                <a:cubicBezTo>
                  <a:pt x="106" y="204"/>
                  <a:pt x="107" y="200"/>
                  <a:pt x="107" y="197"/>
                </a:cubicBezTo>
                <a:cubicBezTo>
                  <a:pt x="107" y="195"/>
                  <a:pt x="108" y="194"/>
                  <a:pt x="107" y="192"/>
                </a:cubicBezTo>
                <a:cubicBezTo>
                  <a:pt x="107" y="191"/>
                  <a:pt x="105" y="190"/>
                  <a:pt x="105" y="189"/>
                </a:cubicBezTo>
                <a:cubicBezTo>
                  <a:pt x="105" y="188"/>
                  <a:pt x="106" y="186"/>
                  <a:pt x="105" y="185"/>
                </a:cubicBezTo>
                <a:cubicBezTo>
                  <a:pt x="105" y="185"/>
                  <a:pt x="105" y="185"/>
                  <a:pt x="105" y="185"/>
                </a:cubicBezTo>
                <a:cubicBezTo>
                  <a:pt x="106" y="183"/>
                  <a:pt x="107" y="181"/>
                  <a:pt x="106" y="179"/>
                </a:cubicBezTo>
                <a:cubicBezTo>
                  <a:pt x="105" y="177"/>
                  <a:pt x="104" y="176"/>
                  <a:pt x="104" y="175"/>
                </a:cubicBezTo>
                <a:cubicBezTo>
                  <a:pt x="104" y="174"/>
                  <a:pt x="106" y="173"/>
                  <a:pt x="106" y="172"/>
                </a:cubicBezTo>
                <a:cubicBezTo>
                  <a:pt x="106" y="170"/>
                  <a:pt x="106" y="168"/>
                  <a:pt x="106" y="167"/>
                </a:cubicBezTo>
                <a:cubicBezTo>
                  <a:pt x="106" y="165"/>
                  <a:pt x="106" y="164"/>
                  <a:pt x="107" y="163"/>
                </a:cubicBezTo>
                <a:cubicBezTo>
                  <a:pt x="109" y="156"/>
                  <a:pt x="109" y="149"/>
                  <a:pt x="110" y="141"/>
                </a:cubicBezTo>
                <a:cubicBezTo>
                  <a:pt x="111" y="134"/>
                  <a:pt x="112" y="127"/>
                  <a:pt x="113" y="120"/>
                </a:cubicBezTo>
                <a:cubicBezTo>
                  <a:pt x="114" y="113"/>
                  <a:pt x="114" y="106"/>
                  <a:pt x="115" y="99"/>
                </a:cubicBezTo>
                <a:cubicBezTo>
                  <a:pt x="115" y="96"/>
                  <a:pt x="115" y="93"/>
                  <a:pt x="114" y="90"/>
                </a:cubicBezTo>
                <a:cubicBezTo>
                  <a:pt x="113" y="85"/>
                  <a:pt x="111" y="79"/>
                  <a:pt x="110" y="75"/>
                </a:cubicBezTo>
                <a:cubicBezTo>
                  <a:pt x="108" y="70"/>
                  <a:pt x="108" y="66"/>
                  <a:pt x="108" y="61"/>
                </a:cubicBezTo>
                <a:cubicBezTo>
                  <a:pt x="107" y="55"/>
                  <a:pt x="107" y="49"/>
                  <a:pt x="108" y="43"/>
                </a:cubicBezTo>
                <a:cubicBezTo>
                  <a:pt x="108" y="36"/>
                  <a:pt x="110" y="29"/>
                  <a:pt x="111" y="22"/>
                </a:cubicBezTo>
                <a:cubicBezTo>
                  <a:pt x="111" y="21"/>
                  <a:pt x="111" y="21"/>
                  <a:pt x="111" y="21"/>
                </a:cubicBezTo>
                <a:cubicBezTo>
                  <a:pt x="112" y="21"/>
                  <a:pt x="113" y="21"/>
                  <a:pt x="114" y="21"/>
                </a:cubicBezTo>
                <a:cubicBezTo>
                  <a:pt x="116" y="21"/>
                  <a:pt x="120" y="22"/>
                  <a:pt x="123" y="23"/>
                </a:cubicBezTo>
                <a:cubicBezTo>
                  <a:pt x="126" y="24"/>
                  <a:pt x="128" y="26"/>
                  <a:pt x="131" y="28"/>
                </a:cubicBezTo>
                <a:cubicBezTo>
                  <a:pt x="131" y="28"/>
                  <a:pt x="131" y="29"/>
                  <a:pt x="132" y="29"/>
                </a:cubicBezTo>
                <a:cubicBezTo>
                  <a:pt x="132" y="29"/>
                  <a:pt x="132" y="29"/>
                  <a:pt x="132" y="30"/>
                </a:cubicBezTo>
                <a:cubicBezTo>
                  <a:pt x="132" y="30"/>
                  <a:pt x="133" y="32"/>
                  <a:pt x="134" y="33"/>
                </a:cubicBezTo>
                <a:cubicBezTo>
                  <a:pt x="135" y="34"/>
                  <a:pt x="137" y="35"/>
                  <a:pt x="138" y="37"/>
                </a:cubicBezTo>
                <a:cubicBezTo>
                  <a:pt x="139" y="39"/>
                  <a:pt x="138" y="43"/>
                  <a:pt x="138" y="45"/>
                </a:cubicBezTo>
                <a:cubicBezTo>
                  <a:pt x="138" y="48"/>
                  <a:pt x="139" y="51"/>
                  <a:pt x="138" y="54"/>
                </a:cubicBezTo>
                <a:cubicBezTo>
                  <a:pt x="138" y="56"/>
                  <a:pt x="141" y="59"/>
                  <a:pt x="142" y="63"/>
                </a:cubicBezTo>
                <a:cubicBezTo>
                  <a:pt x="143" y="67"/>
                  <a:pt x="143" y="70"/>
                  <a:pt x="143" y="73"/>
                </a:cubicBezTo>
                <a:cubicBezTo>
                  <a:pt x="145" y="86"/>
                  <a:pt x="144" y="98"/>
                  <a:pt x="141" y="11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  <a:alpha val="75000"/>
                </a:schemeClr>
              </a:gs>
              <a:gs pos="46000">
                <a:schemeClr val="bg1">
                  <a:lumMod val="85000"/>
                  <a:shade val="67500"/>
                  <a:satMod val="115000"/>
                  <a:alpha val="0"/>
                </a:schemeClr>
              </a:gs>
              <a:gs pos="100000">
                <a:schemeClr val="bg1">
                  <a:lumMod val="85000"/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6475658" y="1794558"/>
            <a:ext cx="990994" cy="3228722"/>
            <a:chOff x="5556250" y="1862138"/>
            <a:chExt cx="787400" cy="2565400"/>
          </a:xfrm>
        </p:grpSpPr>
        <p:sp>
          <p:nvSpPr>
            <p:cNvPr id="15" name="Freeform 13"/>
            <p:cNvSpPr>
              <a:spLocks noEditPoints="1"/>
            </p:cNvSpPr>
            <p:nvPr/>
          </p:nvSpPr>
          <p:spPr bwMode="auto">
            <a:xfrm>
              <a:off x="5556250" y="1862138"/>
              <a:ext cx="787400" cy="2565400"/>
            </a:xfrm>
            <a:custGeom>
              <a:avLst/>
              <a:gdLst/>
              <a:ahLst/>
              <a:cxnLst>
                <a:cxn ang="0">
                  <a:pos x="19" y="360"/>
                </a:cxn>
                <a:cxn ang="0">
                  <a:pos x="42" y="447"/>
                </a:cxn>
                <a:cxn ang="0">
                  <a:pos x="55" y="498"/>
                </a:cxn>
                <a:cxn ang="0">
                  <a:pos x="57" y="550"/>
                </a:cxn>
                <a:cxn ang="0">
                  <a:pos x="66" y="601"/>
                </a:cxn>
                <a:cxn ang="0">
                  <a:pos x="45" y="650"/>
                </a:cxn>
                <a:cxn ang="0">
                  <a:pos x="10" y="662"/>
                </a:cxn>
                <a:cxn ang="0">
                  <a:pos x="28" y="675"/>
                </a:cxn>
                <a:cxn ang="0">
                  <a:pos x="100" y="675"/>
                </a:cxn>
                <a:cxn ang="0">
                  <a:pos x="114" y="683"/>
                </a:cxn>
                <a:cxn ang="0">
                  <a:pos x="179" y="681"/>
                </a:cxn>
                <a:cxn ang="0">
                  <a:pos x="192" y="659"/>
                </a:cxn>
                <a:cxn ang="0">
                  <a:pos x="186" y="620"/>
                </a:cxn>
                <a:cxn ang="0">
                  <a:pos x="190" y="557"/>
                </a:cxn>
                <a:cxn ang="0">
                  <a:pos x="183" y="521"/>
                </a:cxn>
                <a:cxn ang="0">
                  <a:pos x="182" y="508"/>
                </a:cxn>
                <a:cxn ang="0">
                  <a:pos x="178" y="485"/>
                </a:cxn>
                <a:cxn ang="0">
                  <a:pos x="174" y="396"/>
                </a:cxn>
                <a:cxn ang="0">
                  <a:pos x="194" y="352"/>
                </a:cxn>
                <a:cxn ang="0">
                  <a:pos x="187" y="290"/>
                </a:cxn>
                <a:cxn ang="0">
                  <a:pos x="202" y="262"/>
                </a:cxn>
                <a:cxn ang="0">
                  <a:pos x="203" y="215"/>
                </a:cxn>
                <a:cxn ang="0">
                  <a:pos x="184" y="137"/>
                </a:cxn>
                <a:cxn ang="0">
                  <a:pos x="159" y="108"/>
                </a:cxn>
                <a:cxn ang="0">
                  <a:pos x="124" y="95"/>
                </a:cxn>
                <a:cxn ang="0">
                  <a:pos x="107" y="83"/>
                </a:cxn>
                <a:cxn ang="0">
                  <a:pos x="117" y="61"/>
                </a:cxn>
                <a:cxn ang="0">
                  <a:pos x="117" y="41"/>
                </a:cxn>
                <a:cxn ang="0">
                  <a:pos x="116" y="21"/>
                </a:cxn>
                <a:cxn ang="0">
                  <a:pos x="101" y="5"/>
                </a:cxn>
                <a:cxn ang="0">
                  <a:pos x="92" y="3"/>
                </a:cxn>
                <a:cxn ang="0">
                  <a:pos x="56" y="10"/>
                </a:cxn>
                <a:cxn ang="0">
                  <a:pos x="50" y="20"/>
                </a:cxn>
                <a:cxn ang="0">
                  <a:pos x="49" y="45"/>
                </a:cxn>
                <a:cxn ang="0">
                  <a:pos x="64" y="84"/>
                </a:cxn>
                <a:cxn ang="0">
                  <a:pos x="64" y="95"/>
                </a:cxn>
                <a:cxn ang="0">
                  <a:pos x="52" y="106"/>
                </a:cxn>
                <a:cxn ang="0">
                  <a:pos x="12" y="132"/>
                </a:cxn>
                <a:cxn ang="0">
                  <a:pos x="7" y="187"/>
                </a:cxn>
                <a:cxn ang="0">
                  <a:pos x="4" y="216"/>
                </a:cxn>
                <a:cxn ang="0">
                  <a:pos x="4" y="244"/>
                </a:cxn>
                <a:cxn ang="0">
                  <a:pos x="7" y="289"/>
                </a:cxn>
                <a:cxn ang="0">
                  <a:pos x="7" y="319"/>
                </a:cxn>
                <a:cxn ang="0">
                  <a:pos x="105" y="494"/>
                </a:cxn>
                <a:cxn ang="0">
                  <a:pos x="105" y="463"/>
                </a:cxn>
                <a:cxn ang="0">
                  <a:pos x="113" y="446"/>
                </a:cxn>
                <a:cxn ang="0">
                  <a:pos x="132" y="519"/>
                </a:cxn>
                <a:cxn ang="0">
                  <a:pos x="142" y="616"/>
                </a:cxn>
                <a:cxn ang="0">
                  <a:pos x="138" y="655"/>
                </a:cxn>
                <a:cxn ang="0">
                  <a:pos x="123" y="669"/>
                </a:cxn>
                <a:cxn ang="0">
                  <a:pos x="111" y="657"/>
                </a:cxn>
                <a:cxn ang="0">
                  <a:pos x="115" y="580"/>
                </a:cxn>
                <a:cxn ang="0">
                  <a:pos x="106" y="508"/>
                </a:cxn>
              </a:cxnLst>
              <a:rect l="0" t="0" r="r" b="b"/>
              <a:pathLst>
                <a:path w="210" h="684">
                  <a:moveTo>
                    <a:pt x="13" y="330"/>
                  </a:moveTo>
                  <a:cubicBezTo>
                    <a:pt x="14" y="334"/>
                    <a:pt x="13" y="338"/>
                    <a:pt x="13" y="342"/>
                  </a:cubicBezTo>
                  <a:cubicBezTo>
                    <a:pt x="14" y="345"/>
                    <a:pt x="15" y="347"/>
                    <a:pt x="16" y="349"/>
                  </a:cubicBezTo>
                  <a:cubicBezTo>
                    <a:pt x="17" y="350"/>
                    <a:pt x="18" y="352"/>
                    <a:pt x="18" y="353"/>
                  </a:cubicBezTo>
                  <a:cubicBezTo>
                    <a:pt x="19" y="355"/>
                    <a:pt x="18" y="358"/>
                    <a:pt x="19" y="360"/>
                  </a:cubicBezTo>
                  <a:cubicBezTo>
                    <a:pt x="20" y="362"/>
                    <a:pt x="20" y="364"/>
                    <a:pt x="21" y="366"/>
                  </a:cubicBezTo>
                  <a:cubicBezTo>
                    <a:pt x="22" y="369"/>
                    <a:pt x="22" y="371"/>
                    <a:pt x="22" y="374"/>
                  </a:cubicBezTo>
                  <a:cubicBezTo>
                    <a:pt x="22" y="381"/>
                    <a:pt x="24" y="389"/>
                    <a:pt x="27" y="395"/>
                  </a:cubicBezTo>
                  <a:cubicBezTo>
                    <a:pt x="27" y="396"/>
                    <a:pt x="27" y="396"/>
                    <a:pt x="28" y="397"/>
                  </a:cubicBezTo>
                  <a:cubicBezTo>
                    <a:pt x="31" y="414"/>
                    <a:pt x="42" y="430"/>
                    <a:pt x="42" y="447"/>
                  </a:cubicBezTo>
                  <a:cubicBezTo>
                    <a:pt x="42" y="452"/>
                    <a:pt x="47" y="455"/>
                    <a:pt x="48" y="460"/>
                  </a:cubicBezTo>
                  <a:cubicBezTo>
                    <a:pt x="49" y="463"/>
                    <a:pt x="49" y="467"/>
                    <a:pt x="50" y="470"/>
                  </a:cubicBezTo>
                  <a:cubicBezTo>
                    <a:pt x="51" y="474"/>
                    <a:pt x="52" y="478"/>
                    <a:pt x="52" y="482"/>
                  </a:cubicBezTo>
                  <a:cubicBezTo>
                    <a:pt x="52" y="485"/>
                    <a:pt x="52" y="488"/>
                    <a:pt x="52" y="490"/>
                  </a:cubicBezTo>
                  <a:cubicBezTo>
                    <a:pt x="53" y="493"/>
                    <a:pt x="55" y="495"/>
                    <a:pt x="55" y="498"/>
                  </a:cubicBezTo>
                  <a:cubicBezTo>
                    <a:pt x="57" y="503"/>
                    <a:pt x="54" y="508"/>
                    <a:pt x="56" y="513"/>
                  </a:cubicBezTo>
                  <a:cubicBezTo>
                    <a:pt x="56" y="513"/>
                    <a:pt x="57" y="514"/>
                    <a:pt x="57" y="514"/>
                  </a:cubicBezTo>
                  <a:cubicBezTo>
                    <a:pt x="57" y="515"/>
                    <a:pt x="57" y="517"/>
                    <a:pt x="58" y="518"/>
                  </a:cubicBezTo>
                  <a:cubicBezTo>
                    <a:pt x="58" y="523"/>
                    <a:pt x="58" y="528"/>
                    <a:pt x="57" y="532"/>
                  </a:cubicBezTo>
                  <a:cubicBezTo>
                    <a:pt x="57" y="538"/>
                    <a:pt x="57" y="544"/>
                    <a:pt x="57" y="550"/>
                  </a:cubicBezTo>
                  <a:cubicBezTo>
                    <a:pt x="56" y="556"/>
                    <a:pt x="57" y="561"/>
                    <a:pt x="57" y="567"/>
                  </a:cubicBezTo>
                  <a:cubicBezTo>
                    <a:pt x="58" y="576"/>
                    <a:pt x="60" y="585"/>
                    <a:pt x="64" y="593"/>
                  </a:cubicBezTo>
                  <a:cubicBezTo>
                    <a:pt x="64" y="593"/>
                    <a:pt x="64" y="593"/>
                    <a:pt x="64" y="593"/>
                  </a:cubicBezTo>
                  <a:cubicBezTo>
                    <a:pt x="64" y="594"/>
                    <a:pt x="65" y="595"/>
                    <a:pt x="65" y="596"/>
                  </a:cubicBezTo>
                  <a:cubicBezTo>
                    <a:pt x="65" y="597"/>
                    <a:pt x="66" y="599"/>
                    <a:pt x="66" y="601"/>
                  </a:cubicBezTo>
                  <a:cubicBezTo>
                    <a:pt x="65" y="604"/>
                    <a:pt x="63" y="608"/>
                    <a:pt x="63" y="611"/>
                  </a:cubicBezTo>
                  <a:cubicBezTo>
                    <a:pt x="62" y="615"/>
                    <a:pt x="61" y="618"/>
                    <a:pt x="61" y="622"/>
                  </a:cubicBezTo>
                  <a:cubicBezTo>
                    <a:pt x="61" y="625"/>
                    <a:pt x="61" y="628"/>
                    <a:pt x="59" y="630"/>
                  </a:cubicBezTo>
                  <a:cubicBezTo>
                    <a:pt x="56" y="635"/>
                    <a:pt x="53" y="641"/>
                    <a:pt x="50" y="645"/>
                  </a:cubicBezTo>
                  <a:cubicBezTo>
                    <a:pt x="48" y="647"/>
                    <a:pt x="47" y="648"/>
                    <a:pt x="45" y="650"/>
                  </a:cubicBezTo>
                  <a:cubicBezTo>
                    <a:pt x="44" y="651"/>
                    <a:pt x="44" y="652"/>
                    <a:pt x="44" y="654"/>
                  </a:cubicBezTo>
                  <a:cubicBezTo>
                    <a:pt x="42" y="655"/>
                    <a:pt x="40" y="657"/>
                    <a:pt x="37" y="658"/>
                  </a:cubicBezTo>
                  <a:cubicBezTo>
                    <a:pt x="34" y="659"/>
                    <a:pt x="33" y="660"/>
                    <a:pt x="29" y="660"/>
                  </a:cubicBezTo>
                  <a:cubicBezTo>
                    <a:pt x="26" y="660"/>
                    <a:pt x="22" y="660"/>
                    <a:pt x="19" y="660"/>
                  </a:cubicBezTo>
                  <a:cubicBezTo>
                    <a:pt x="16" y="661"/>
                    <a:pt x="13" y="661"/>
                    <a:pt x="10" y="662"/>
                  </a:cubicBezTo>
                  <a:cubicBezTo>
                    <a:pt x="8" y="662"/>
                    <a:pt x="6" y="665"/>
                    <a:pt x="6" y="667"/>
                  </a:cubicBezTo>
                  <a:cubicBezTo>
                    <a:pt x="6" y="667"/>
                    <a:pt x="6" y="667"/>
                    <a:pt x="6" y="668"/>
                  </a:cubicBezTo>
                  <a:cubicBezTo>
                    <a:pt x="6" y="669"/>
                    <a:pt x="7" y="670"/>
                    <a:pt x="7" y="671"/>
                  </a:cubicBezTo>
                  <a:cubicBezTo>
                    <a:pt x="10" y="672"/>
                    <a:pt x="14" y="674"/>
                    <a:pt x="17" y="674"/>
                  </a:cubicBezTo>
                  <a:cubicBezTo>
                    <a:pt x="21" y="675"/>
                    <a:pt x="24" y="675"/>
                    <a:pt x="28" y="675"/>
                  </a:cubicBezTo>
                  <a:cubicBezTo>
                    <a:pt x="37" y="675"/>
                    <a:pt x="45" y="675"/>
                    <a:pt x="54" y="675"/>
                  </a:cubicBezTo>
                  <a:cubicBezTo>
                    <a:pt x="58" y="675"/>
                    <a:pt x="62" y="675"/>
                    <a:pt x="66" y="674"/>
                  </a:cubicBezTo>
                  <a:cubicBezTo>
                    <a:pt x="67" y="674"/>
                    <a:pt x="74" y="672"/>
                    <a:pt x="74" y="675"/>
                  </a:cubicBezTo>
                  <a:cubicBezTo>
                    <a:pt x="78" y="675"/>
                    <a:pt x="82" y="675"/>
                    <a:pt x="86" y="675"/>
                  </a:cubicBezTo>
                  <a:cubicBezTo>
                    <a:pt x="91" y="675"/>
                    <a:pt x="95" y="676"/>
                    <a:pt x="100" y="675"/>
                  </a:cubicBezTo>
                  <a:cubicBezTo>
                    <a:pt x="101" y="675"/>
                    <a:pt x="103" y="675"/>
                    <a:pt x="104" y="675"/>
                  </a:cubicBezTo>
                  <a:cubicBezTo>
                    <a:pt x="104" y="675"/>
                    <a:pt x="104" y="675"/>
                    <a:pt x="104" y="675"/>
                  </a:cubicBezTo>
                  <a:cubicBezTo>
                    <a:pt x="104" y="676"/>
                    <a:pt x="104" y="678"/>
                    <a:pt x="104" y="679"/>
                  </a:cubicBezTo>
                  <a:cubicBezTo>
                    <a:pt x="104" y="681"/>
                    <a:pt x="105" y="681"/>
                    <a:pt x="107" y="682"/>
                  </a:cubicBezTo>
                  <a:cubicBezTo>
                    <a:pt x="109" y="682"/>
                    <a:pt x="112" y="683"/>
                    <a:pt x="114" y="683"/>
                  </a:cubicBezTo>
                  <a:cubicBezTo>
                    <a:pt x="121" y="683"/>
                    <a:pt x="127" y="683"/>
                    <a:pt x="133" y="683"/>
                  </a:cubicBezTo>
                  <a:cubicBezTo>
                    <a:pt x="140" y="684"/>
                    <a:pt x="148" y="682"/>
                    <a:pt x="156" y="681"/>
                  </a:cubicBezTo>
                  <a:cubicBezTo>
                    <a:pt x="156" y="682"/>
                    <a:pt x="156" y="682"/>
                    <a:pt x="156" y="682"/>
                  </a:cubicBezTo>
                  <a:cubicBezTo>
                    <a:pt x="161" y="683"/>
                    <a:pt x="166" y="682"/>
                    <a:pt x="170" y="682"/>
                  </a:cubicBezTo>
                  <a:cubicBezTo>
                    <a:pt x="173" y="682"/>
                    <a:pt x="176" y="681"/>
                    <a:pt x="179" y="681"/>
                  </a:cubicBezTo>
                  <a:cubicBezTo>
                    <a:pt x="181" y="682"/>
                    <a:pt x="183" y="682"/>
                    <a:pt x="184" y="681"/>
                  </a:cubicBezTo>
                  <a:cubicBezTo>
                    <a:pt x="187" y="680"/>
                    <a:pt x="187" y="674"/>
                    <a:pt x="188" y="671"/>
                  </a:cubicBezTo>
                  <a:cubicBezTo>
                    <a:pt x="188" y="671"/>
                    <a:pt x="188" y="670"/>
                    <a:pt x="188" y="669"/>
                  </a:cubicBezTo>
                  <a:cubicBezTo>
                    <a:pt x="188" y="669"/>
                    <a:pt x="189" y="669"/>
                    <a:pt x="190" y="669"/>
                  </a:cubicBezTo>
                  <a:cubicBezTo>
                    <a:pt x="190" y="666"/>
                    <a:pt x="191" y="663"/>
                    <a:pt x="192" y="659"/>
                  </a:cubicBezTo>
                  <a:cubicBezTo>
                    <a:pt x="192" y="655"/>
                    <a:pt x="191" y="651"/>
                    <a:pt x="191" y="646"/>
                  </a:cubicBezTo>
                  <a:cubicBezTo>
                    <a:pt x="190" y="640"/>
                    <a:pt x="190" y="632"/>
                    <a:pt x="188" y="626"/>
                  </a:cubicBezTo>
                  <a:cubicBezTo>
                    <a:pt x="188" y="625"/>
                    <a:pt x="188" y="624"/>
                    <a:pt x="187" y="623"/>
                  </a:cubicBezTo>
                  <a:cubicBezTo>
                    <a:pt x="187" y="623"/>
                    <a:pt x="187" y="622"/>
                    <a:pt x="186" y="622"/>
                  </a:cubicBezTo>
                  <a:cubicBezTo>
                    <a:pt x="186" y="621"/>
                    <a:pt x="186" y="621"/>
                    <a:pt x="186" y="620"/>
                  </a:cubicBezTo>
                  <a:cubicBezTo>
                    <a:pt x="187" y="619"/>
                    <a:pt x="187" y="618"/>
                    <a:pt x="187" y="617"/>
                  </a:cubicBezTo>
                  <a:cubicBezTo>
                    <a:pt x="188" y="614"/>
                    <a:pt x="189" y="612"/>
                    <a:pt x="190" y="610"/>
                  </a:cubicBezTo>
                  <a:cubicBezTo>
                    <a:pt x="191" y="605"/>
                    <a:pt x="192" y="599"/>
                    <a:pt x="192" y="594"/>
                  </a:cubicBezTo>
                  <a:cubicBezTo>
                    <a:pt x="192" y="586"/>
                    <a:pt x="192" y="579"/>
                    <a:pt x="191" y="572"/>
                  </a:cubicBezTo>
                  <a:cubicBezTo>
                    <a:pt x="191" y="567"/>
                    <a:pt x="191" y="562"/>
                    <a:pt x="190" y="557"/>
                  </a:cubicBezTo>
                  <a:cubicBezTo>
                    <a:pt x="188" y="549"/>
                    <a:pt x="187" y="541"/>
                    <a:pt x="184" y="533"/>
                  </a:cubicBezTo>
                  <a:cubicBezTo>
                    <a:pt x="184" y="531"/>
                    <a:pt x="183" y="529"/>
                    <a:pt x="183" y="528"/>
                  </a:cubicBezTo>
                  <a:cubicBezTo>
                    <a:pt x="183" y="527"/>
                    <a:pt x="184" y="527"/>
                    <a:pt x="184" y="526"/>
                  </a:cubicBezTo>
                  <a:cubicBezTo>
                    <a:pt x="184" y="526"/>
                    <a:pt x="183" y="525"/>
                    <a:pt x="183" y="525"/>
                  </a:cubicBezTo>
                  <a:cubicBezTo>
                    <a:pt x="183" y="523"/>
                    <a:pt x="183" y="523"/>
                    <a:pt x="183" y="521"/>
                  </a:cubicBezTo>
                  <a:cubicBezTo>
                    <a:pt x="184" y="520"/>
                    <a:pt x="184" y="518"/>
                    <a:pt x="183" y="517"/>
                  </a:cubicBezTo>
                  <a:cubicBezTo>
                    <a:pt x="182" y="516"/>
                    <a:pt x="181" y="515"/>
                    <a:pt x="181" y="514"/>
                  </a:cubicBezTo>
                  <a:cubicBezTo>
                    <a:pt x="181" y="512"/>
                    <a:pt x="183" y="512"/>
                    <a:pt x="184" y="511"/>
                  </a:cubicBezTo>
                  <a:cubicBezTo>
                    <a:pt x="184" y="509"/>
                    <a:pt x="183" y="509"/>
                    <a:pt x="182" y="509"/>
                  </a:cubicBezTo>
                  <a:cubicBezTo>
                    <a:pt x="182" y="508"/>
                    <a:pt x="182" y="508"/>
                    <a:pt x="182" y="508"/>
                  </a:cubicBezTo>
                  <a:cubicBezTo>
                    <a:pt x="183" y="506"/>
                    <a:pt x="182" y="505"/>
                    <a:pt x="181" y="504"/>
                  </a:cubicBezTo>
                  <a:cubicBezTo>
                    <a:pt x="180" y="502"/>
                    <a:pt x="180" y="502"/>
                    <a:pt x="181" y="500"/>
                  </a:cubicBezTo>
                  <a:cubicBezTo>
                    <a:pt x="181" y="498"/>
                    <a:pt x="183" y="497"/>
                    <a:pt x="182" y="495"/>
                  </a:cubicBezTo>
                  <a:cubicBezTo>
                    <a:pt x="182" y="494"/>
                    <a:pt x="181" y="492"/>
                    <a:pt x="180" y="490"/>
                  </a:cubicBezTo>
                  <a:cubicBezTo>
                    <a:pt x="179" y="489"/>
                    <a:pt x="179" y="487"/>
                    <a:pt x="178" y="485"/>
                  </a:cubicBezTo>
                  <a:cubicBezTo>
                    <a:pt x="178" y="484"/>
                    <a:pt x="179" y="483"/>
                    <a:pt x="179" y="481"/>
                  </a:cubicBezTo>
                  <a:cubicBezTo>
                    <a:pt x="180" y="477"/>
                    <a:pt x="179" y="474"/>
                    <a:pt x="178" y="470"/>
                  </a:cubicBezTo>
                  <a:cubicBezTo>
                    <a:pt x="177" y="465"/>
                    <a:pt x="176" y="459"/>
                    <a:pt x="176" y="454"/>
                  </a:cubicBezTo>
                  <a:cubicBezTo>
                    <a:pt x="174" y="441"/>
                    <a:pt x="175" y="428"/>
                    <a:pt x="174" y="415"/>
                  </a:cubicBezTo>
                  <a:cubicBezTo>
                    <a:pt x="173" y="409"/>
                    <a:pt x="174" y="403"/>
                    <a:pt x="174" y="396"/>
                  </a:cubicBezTo>
                  <a:cubicBezTo>
                    <a:pt x="174" y="394"/>
                    <a:pt x="174" y="392"/>
                    <a:pt x="174" y="389"/>
                  </a:cubicBezTo>
                  <a:cubicBezTo>
                    <a:pt x="175" y="389"/>
                    <a:pt x="177" y="389"/>
                    <a:pt x="178" y="389"/>
                  </a:cubicBezTo>
                  <a:cubicBezTo>
                    <a:pt x="187" y="389"/>
                    <a:pt x="193" y="385"/>
                    <a:pt x="200" y="379"/>
                  </a:cubicBezTo>
                  <a:cubicBezTo>
                    <a:pt x="203" y="376"/>
                    <a:pt x="202" y="374"/>
                    <a:pt x="201" y="370"/>
                  </a:cubicBezTo>
                  <a:cubicBezTo>
                    <a:pt x="198" y="364"/>
                    <a:pt x="196" y="358"/>
                    <a:pt x="194" y="352"/>
                  </a:cubicBezTo>
                  <a:cubicBezTo>
                    <a:pt x="191" y="342"/>
                    <a:pt x="188" y="331"/>
                    <a:pt x="185" y="320"/>
                  </a:cubicBezTo>
                  <a:cubicBezTo>
                    <a:pt x="184" y="313"/>
                    <a:pt x="183" y="307"/>
                    <a:pt x="182" y="300"/>
                  </a:cubicBezTo>
                  <a:cubicBezTo>
                    <a:pt x="183" y="299"/>
                    <a:pt x="184" y="299"/>
                    <a:pt x="185" y="298"/>
                  </a:cubicBezTo>
                  <a:cubicBezTo>
                    <a:pt x="186" y="298"/>
                    <a:pt x="187" y="297"/>
                    <a:pt x="187" y="296"/>
                  </a:cubicBezTo>
                  <a:cubicBezTo>
                    <a:pt x="188" y="294"/>
                    <a:pt x="187" y="292"/>
                    <a:pt x="187" y="290"/>
                  </a:cubicBezTo>
                  <a:cubicBezTo>
                    <a:pt x="187" y="289"/>
                    <a:pt x="188" y="288"/>
                    <a:pt x="190" y="288"/>
                  </a:cubicBezTo>
                  <a:cubicBezTo>
                    <a:pt x="192" y="287"/>
                    <a:pt x="192" y="285"/>
                    <a:pt x="194" y="283"/>
                  </a:cubicBezTo>
                  <a:cubicBezTo>
                    <a:pt x="195" y="280"/>
                    <a:pt x="199" y="276"/>
                    <a:pt x="199" y="272"/>
                  </a:cubicBezTo>
                  <a:cubicBezTo>
                    <a:pt x="199" y="270"/>
                    <a:pt x="198" y="267"/>
                    <a:pt x="200" y="265"/>
                  </a:cubicBezTo>
                  <a:cubicBezTo>
                    <a:pt x="201" y="264"/>
                    <a:pt x="202" y="264"/>
                    <a:pt x="202" y="262"/>
                  </a:cubicBezTo>
                  <a:cubicBezTo>
                    <a:pt x="203" y="261"/>
                    <a:pt x="204" y="260"/>
                    <a:pt x="205" y="259"/>
                  </a:cubicBezTo>
                  <a:cubicBezTo>
                    <a:pt x="207" y="257"/>
                    <a:pt x="208" y="253"/>
                    <a:pt x="209" y="250"/>
                  </a:cubicBezTo>
                  <a:cubicBezTo>
                    <a:pt x="210" y="246"/>
                    <a:pt x="209" y="243"/>
                    <a:pt x="208" y="240"/>
                  </a:cubicBezTo>
                  <a:cubicBezTo>
                    <a:pt x="207" y="236"/>
                    <a:pt x="208" y="232"/>
                    <a:pt x="207" y="229"/>
                  </a:cubicBezTo>
                  <a:cubicBezTo>
                    <a:pt x="206" y="224"/>
                    <a:pt x="204" y="220"/>
                    <a:pt x="203" y="215"/>
                  </a:cubicBezTo>
                  <a:cubicBezTo>
                    <a:pt x="202" y="210"/>
                    <a:pt x="201" y="204"/>
                    <a:pt x="200" y="199"/>
                  </a:cubicBezTo>
                  <a:cubicBezTo>
                    <a:pt x="199" y="195"/>
                    <a:pt x="198" y="192"/>
                    <a:pt x="197" y="188"/>
                  </a:cubicBezTo>
                  <a:cubicBezTo>
                    <a:pt x="196" y="186"/>
                    <a:pt x="196" y="184"/>
                    <a:pt x="195" y="183"/>
                  </a:cubicBezTo>
                  <a:cubicBezTo>
                    <a:pt x="194" y="175"/>
                    <a:pt x="191" y="168"/>
                    <a:pt x="188" y="160"/>
                  </a:cubicBezTo>
                  <a:cubicBezTo>
                    <a:pt x="185" y="152"/>
                    <a:pt x="184" y="145"/>
                    <a:pt x="184" y="137"/>
                  </a:cubicBezTo>
                  <a:cubicBezTo>
                    <a:pt x="183" y="131"/>
                    <a:pt x="182" y="125"/>
                    <a:pt x="179" y="119"/>
                  </a:cubicBezTo>
                  <a:cubicBezTo>
                    <a:pt x="177" y="116"/>
                    <a:pt x="175" y="114"/>
                    <a:pt x="172" y="114"/>
                  </a:cubicBezTo>
                  <a:cubicBezTo>
                    <a:pt x="172" y="114"/>
                    <a:pt x="172" y="114"/>
                    <a:pt x="172" y="114"/>
                  </a:cubicBezTo>
                  <a:cubicBezTo>
                    <a:pt x="171" y="113"/>
                    <a:pt x="169" y="111"/>
                    <a:pt x="167" y="110"/>
                  </a:cubicBezTo>
                  <a:cubicBezTo>
                    <a:pt x="165" y="109"/>
                    <a:pt x="162" y="109"/>
                    <a:pt x="159" y="108"/>
                  </a:cubicBezTo>
                  <a:cubicBezTo>
                    <a:pt x="156" y="108"/>
                    <a:pt x="153" y="107"/>
                    <a:pt x="151" y="106"/>
                  </a:cubicBezTo>
                  <a:cubicBezTo>
                    <a:pt x="148" y="105"/>
                    <a:pt x="145" y="105"/>
                    <a:pt x="142" y="103"/>
                  </a:cubicBezTo>
                  <a:cubicBezTo>
                    <a:pt x="139" y="101"/>
                    <a:pt x="136" y="99"/>
                    <a:pt x="132" y="98"/>
                  </a:cubicBezTo>
                  <a:cubicBezTo>
                    <a:pt x="130" y="97"/>
                    <a:pt x="127" y="96"/>
                    <a:pt x="125" y="96"/>
                  </a:cubicBezTo>
                  <a:cubicBezTo>
                    <a:pt x="125" y="96"/>
                    <a:pt x="124" y="95"/>
                    <a:pt x="124" y="95"/>
                  </a:cubicBezTo>
                  <a:cubicBezTo>
                    <a:pt x="123" y="94"/>
                    <a:pt x="121" y="92"/>
                    <a:pt x="120" y="92"/>
                  </a:cubicBezTo>
                  <a:cubicBezTo>
                    <a:pt x="118" y="90"/>
                    <a:pt x="116" y="88"/>
                    <a:pt x="114" y="86"/>
                  </a:cubicBezTo>
                  <a:cubicBezTo>
                    <a:pt x="113" y="85"/>
                    <a:pt x="113" y="84"/>
                    <a:pt x="111" y="84"/>
                  </a:cubicBezTo>
                  <a:cubicBezTo>
                    <a:pt x="110" y="84"/>
                    <a:pt x="109" y="84"/>
                    <a:pt x="109" y="84"/>
                  </a:cubicBezTo>
                  <a:cubicBezTo>
                    <a:pt x="108" y="84"/>
                    <a:pt x="108" y="83"/>
                    <a:pt x="107" y="83"/>
                  </a:cubicBezTo>
                  <a:cubicBezTo>
                    <a:pt x="107" y="80"/>
                    <a:pt x="107" y="77"/>
                    <a:pt x="108" y="74"/>
                  </a:cubicBezTo>
                  <a:cubicBezTo>
                    <a:pt x="108" y="71"/>
                    <a:pt x="109" y="68"/>
                    <a:pt x="110" y="66"/>
                  </a:cubicBezTo>
                  <a:cubicBezTo>
                    <a:pt x="110" y="65"/>
                    <a:pt x="110" y="65"/>
                    <a:pt x="110" y="64"/>
                  </a:cubicBezTo>
                  <a:cubicBezTo>
                    <a:pt x="110" y="64"/>
                    <a:pt x="111" y="64"/>
                    <a:pt x="111" y="64"/>
                  </a:cubicBezTo>
                  <a:cubicBezTo>
                    <a:pt x="114" y="65"/>
                    <a:pt x="116" y="63"/>
                    <a:pt x="117" y="61"/>
                  </a:cubicBezTo>
                  <a:cubicBezTo>
                    <a:pt x="118" y="60"/>
                    <a:pt x="118" y="59"/>
                    <a:pt x="118" y="57"/>
                  </a:cubicBezTo>
                  <a:cubicBezTo>
                    <a:pt x="119" y="56"/>
                    <a:pt x="119" y="55"/>
                    <a:pt x="120" y="54"/>
                  </a:cubicBezTo>
                  <a:cubicBezTo>
                    <a:pt x="120" y="51"/>
                    <a:pt x="121" y="49"/>
                    <a:pt x="122" y="46"/>
                  </a:cubicBezTo>
                  <a:cubicBezTo>
                    <a:pt x="122" y="43"/>
                    <a:pt x="122" y="40"/>
                    <a:pt x="118" y="41"/>
                  </a:cubicBezTo>
                  <a:cubicBezTo>
                    <a:pt x="118" y="41"/>
                    <a:pt x="118" y="41"/>
                    <a:pt x="117" y="41"/>
                  </a:cubicBezTo>
                  <a:cubicBezTo>
                    <a:pt x="118" y="38"/>
                    <a:pt x="118" y="36"/>
                    <a:pt x="117" y="33"/>
                  </a:cubicBezTo>
                  <a:cubicBezTo>
                    <a:pt x="118" y="33"/>
                    <a:pt x="118" y="33"/>
                    <a:pt x="118" y="33"/>
                  </a:cubicBezTo>
                  <a:cubicBezTo>
                    <a:pt x="118" y="32"/>
                    <a:pt x="118" y="31"/>
                    <a:pt x="117" y="30"/>
                  </a:cubicBezTo>
                  <a:cubicBezTo>
                    <a:pt x="117" y="29"/>
                    <a:pt x="117" y="28"/>
                    <a:pt x="117" y="27"/>
                  </a:cubicBezTo>
                  <a:cubicBezTo>
                    <a:pt x="117" y="25"/>
                    <a:pt x="116" y="23"/>
                    <a:pt x="116" y="21"/>
                  </a:cubicBezTo>
                  <a:cubicBezTo>
                    <a:pt x="116" y="18"/>
                    <a:pt x="115" y="17"/>
                    <a:pt x="113" y="15"/>
                  </a:cubicBezTo>
                  <a:cubicBezTo>
                    <a:pt x="111" y="14"/>
                    <a:pt x="110" y="11"/>
                    <a:pt x="109" y="10"/>
                  </a:cubicBezTo>
                  <a:cubicBezTo>
                    <a:pt x="110" y="10"/>
                    <a:pt x="111" y="10"/>
                    <a:pt x="112" y="11"/>
                  </a:cubicBezTo>
                  <a:cubicBezTo>
                    <a:pt x="110" y="9"/>
                    <a:pt x="109" y="7"/>
                    <a:pt x="106" y="6"/>
                  </a:cubicBezTo>
                  <a:cubicBezTo>
                    <a:pt x="105" y="6"/>
                    <a:pt x="103" y="5"/>
                    <a:pt x="101" y="5"/>
                  </a:cubicBezTo>
                  <a:cubicBezTo>
                    <a:pt x="101" y="4"/>
                    <a:pt x="100" y="4"/>
                    <a:pt x="100" y="4"/>
                  </a:cubicBezTo>
                  <a:cubicBezTo>
                    <a:pt x="98" y="3"/>
                    <a:pt x="96" y="2"/>
                    <a:pt x="95" y="2"/>
                  </a:cubicBezTo>
                  <a:cubicBezTo>
                    <a:pt x="95" y="2"/>
                    <a:pt x="95" y="3"/>
                    <a:pt x="95" y="3"/>
                  </a:cubicBezTo>
                  <a:cubicBezTo>
                    <a:pt x="94" y="3"/>
                    <a:pt x="93" y="1"/>
                    <a:pt x="92" y="1"/>
                  </a:cubicBezTo>
                  <a:cubicBezTo>
                    <a:pt x="92" y="2"/>
                    <a:pt x="92" y="2"/>
                    <a:pt x="92" y="3"/>
                  </a:cubicBezTo>
                  <a:cubicBezTo>
                    <a:pt x="91" y="1"/>
                    <a:pt x="88" y="1"/>
                    <a:pt x="86" y="1"/>
                  </a:cubicBezTo>
                  <a:cubicBezTo>
                    <a:pt x="85" y="1"/>
                    <a:pt x="84" y="1"/>
                    <a:pt x="83" y="1"/>
                  </a:cubicBezTo>
                  <a:cubicBezTo>
                    <a:pt x="82" y="1"/>
                    <a:pt x="81" y="1"/>
                    <a:pt x="80" y="1"/>
                  </a:cubicBezTo>
                  <a:cubicBezTo>
                    <a:pt x="73" y="0"/>
                    <a:pt x="64" y="5"/>
                    <a:pt x="58" y="9"/>
                  </a:cubicBezTo>
                  <a:cubicBezTo>
                    <a:pt x="57" y="10"/>
                    <a:pt x="57" y="10"/>
                    <a:pt x="56" y="10"/>
                  </a:cubicBezTo>
                  <a:cubicBezTo>
                    <a:pt x="56" y="11"/>
                    <a:pt x="57" y="11"/>
                    <a:pt x="56" y="12"/>
                  </a:cubicBezTo>
                  <a:cubicBezTo>
                    <a:pt x="55" y="12"/>
                    <a:pt x="55" y="12"/>
                    <a:pt x="54" y="13"/>
                  </a:cubicBezTo>
                  <a:cubicBezTo>
                    <a:pt x="54" y="13"/>
                    <a:pt x="54" y="14"/>
                    <a:pt x="53" y="14"/>
                  </a:cubicBezTo>
                  <a:cubicBezTo>
                    <a:pt x="52" y="16"/>
                    <a:pt x="50" y="18"/>
                    <a:pt x="49" y="20"/>
                  </a:cubicBezTo>
                  <a:cubicBezTo>
                    <a:pt x="49" y="20"/>
                    <a:pt x="49" y="20"/>
                    <a:pt x="50" y="20"/>
                  </a:cubicBezTo>
                  <a:cubicBezTo>
                    <a:pt x="49" y="20"/>
                    <a:pt x="49" y="21"/>
                    <a:pt x="48" y="22"/>
                  </a:cubicBezTo>
                  <a:cubicBezTo>
                    <a:pt x="48" y="23"/>
                    <a:pt x="48" y="22"/>
                    <a:pt x="48" y="23"/>
                  </a:cubicBezTo>
                  <a:cubicBezTo>
                    <a:pt x="48" y="25"/>
                    <a:pt x="48" y="26"/>
                    <a:pt x="48" y="28"/>
                  </a:cubicBezTo>
                  <a:cubicBezTo>
                    <a:pt x="48" y="31"/>
                    <a:pt x="48" y="34"/>
                    <a:pt x="48" y="36"/>
                  </a:cubicBezTo>
                  <a:cubicBezTo>
                    <a:pt x="48" y="39"/>
                    <a:pt x="48" y="42"/>
                    <a:pt x="49" y="45"/>
                  </a:cubicBezTo>
                  <a:cubicBezTo>
                    <a:pt x="49" y="45"/>
                    <a:pt x="50" y="46"/>
                    <a:pt x="50" y="47"/>
                  </a:cubicBezTo>
                  <a:cubicBezTo>
                    <a:pt x="51" y="47"/>
                    <a:pt x="51" y="48"/>
                    <a:pt x="52" y="49"/>
                  </a:cubicBezTo>
                  <a:cubicBezTo>
                    <a:pt x="52" y="51"/>
                    <a:pt x="52" y="53"/>
                    <a:pt x="52" y="55"/>
                  </a:cubicBezTo>
                  <a:cubicBezTo>
                    <a:pt x="53" y="60"/>
                    <a:pt x="56" y="65"/>
                    <a:pt x="56" y="70"/>
                  </a:cubicBezTo>
                  <a:cubicBezTo>
                    <a:pt x="57" y="75"/>
                    <a:pt x="61" y="80"/>
                    <a:pt x="64" y="84"/>
                  </a:cubicBezTo>
                  <a:cubicBezTo>
                    <a:pt x="65" y="85"/>
                    <a:pt x="66" y="86"/>
                    <a:pt x="68" y="87"/>
                  </a:cubicBezTo>
                  <a:cubicBezTo>
                    <a:pt x="68" y="87"/>
                    <a:pt x="68" y="87"/>
                    <a:pt x="68" y="87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7" y="90"/>
                    <a:pt x="66" y="92"/>
                    <a:pt x="65" y="94"/>
                  </a:cubicBezTo>
                  <a:cubicBezTo>
                    <a:pt x="65" y="94"/>
                    <a:pt x="64" y="94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2" y="96"/>
                    <a:pt x="62" y="99"/>
                    <a:pt x="61" y="101"/>
                  </a:cubicBezTo>
                  <a:cubicBezTo>
                    <a:pt x="61" y="101"/>
                    <a:pt x="61" y="102"/>
                    <a:pt x="60" y="103"/>
                  </a:cubicBezTo>
                  <a:cubicBezTo>
                    <a:pt x="60" y="103"/>
                    <a:pt x="59" y="103"/>
                    <a:pt x="59" y="103"/>
                  </a:cubicBezTo>
                  <a:cubicBezTo>
                    <a:pt x="56" y="104"/>
                    <a:pt x="54" y="105"/>
                    <a:pt x="52" y="106"/>
                  </a:cubicBezTo>
                  <a:cubicBezTo>
                    <a:pt x="49" y="108"/>
                    <a:pt x="46" y="109"/>
                    <a:pt x="43" y="110"/>
                  </a:cubicBezTo>
                  <a:cubicBezTo>
                    <a:pt x="38" y="112"/>
                    <a:pt x="33" y="114"/>
                    <a:pt x="28" y="116"/>
                  </a:cubicBezTo>
                  <a:cubicBezTo>
                    <a:pt x="24" y="118"/>
                    <a:pt x="20" y="120"/>
                    <a:pt x="18" y="123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14" y="123"/>
                    <a:pt x="13" y="130"/>
                    <a:pt x="12" y="132"/>
                  </a:cubicBezTo>
                  <a:cubicBezTo>
                    <a:pt x="12" y="135"/>
                    <a:pt x="11" y="137"/>
                    <a:pt x="10" y="140"/>
                  </a:cubicBezTo>
                  <a:cubicBezTo>
                    <a:pt x="9" y="144"/>
                    <a:pt x="9" y="149"/>
                    <a:pt x="9" y="153"/>
                  </a:cubicBezTo>
                  <a:cubicBezTo>
                    <a:pt x="9" y="157"/>
                    <a:pt x="9" y="161"/>
                    <a:pt x="8" y="165"/>
                  </a:cubicBezTo>
                  <a:cubicBezTo>
                    <a:pt x="7" y="169"/>
                    <a:pt x="8" y="172"/>
                    <a:pt x="8" y="175"/>
                  </a:cubicBezTo>
                  <a:cubicBezTo>
                    <a:pt x="8" y="179"/>
                    <a:pt x="7" y="183"/>
                    <a:pt x="7" y="187"/>
                  </a:cubicBezTo>
                  <a:cubicBezTo>
                    <a:pt x="6" y="189"/>
                    <a:pt x="7" y="190"/>
                    <a:pt x="7" y="192"/>
                  </a:cubicBezTo>
                  <a:cubicBezTo>
                    <a:pt x="6" y="194"/>
                    <a:pt x="6" y="196"/>
                    <a:pt x="6" y="198"/>
                  </a:cubicBezTo>
                  <a:cubicBezTo>
                    <a:pt x="5" y="201"/>
                    <a:pt x="4" y="205"/>
                    <a:pt x="4" y="208"/>
                  </a:cubicBezTo>
                  <a:cubicBezTo>
                    <a:pt x="5" y="210"/>
                    <a:pt x="5" y="211"/>
                    <a:pt x="6" y="212"/>
                  </a:cubicBezTo>
                  <a:cubicBezTo>
                    <a:pt x="6" y="214"/>
                    <a:pt x="5" y="215"/>
                    <a:pt x="4" y="216"/>
                  </a:cubicBezTo>
                  <a:cubicBezTo>
                    <a:pt x="3" y="219"/>
                    <a:pt x="3" y="221"/>
                    <a:pt x="3" y="224"/>
                  </a:cubicBezTo>
                  <a:cubicBezTo>
                    <a:pt x="3" y="226"/>
                    <a:pt x="3" y="227"/>
                    <a:pt x="2" y="229"/>
                  </a:cubicBezTo>
                  <a:cubicBezTo>
                    <a:pt x="2" y="230"/>
                    <a:pt x="2" y="230"/>
                    <a:pt x="2" y="231"/>
                  </a:cubicBezTo>
                  <a:cubicBezTo>
                    <a:pt x="1" y="232"/>
                    <a:pt x="0" y="234"/>
                    <a:pt x="0" y="236"/>
                  </a:cubicBezTo>
                  <a:cubicBezTo>
                    <a:pt x="0" y="239"/>
                    <a:pt x="3" y="242"/>
                    <a:pt x="4" y="244"/>
                  </a:cubicBezTo>
                  <a:cubicBezTo>
                    <a:pt x="5" y="249"/>
                    <a:pt x="5" y="254"/>
                    <a:pt x="4" y="260"/>
                  </a:cubicBezTo>
                  <a:cubicBezTo>
                    <a:pt x="4" y="263"/>
                    <a:pt x="5" y="265"/>
                    <a:pt x="5" y="268"/>
                  </a:cubicBezTo>
                  <a:cubicBezTo>
                    <a:pt x="5" y="271"/>
                    <a:pt x="4" y="273"/>
                    <a:pt x="6" y="276"/>
                  </a:cubicBezTo>
                  <a:cubicBezTo>
                    <a:pt x="7" y="279"/>
                    <a:pt x="6" y="281"/>
                    <a:pt x="6" y="284"/>
                  </a:cubicBezTo>
                  <a:cubicBezTo>
                    <a:pt x="7" y="286"/>
                    <a:pt x="6" y="287"/>
                    <a:pt x="7" y="289"/>
                  </a:cubicBezTo>
                  <a:cubicBezTo>
                    <a:pt x="7" y="290"/>
                    <a:pt x="7" y="292"/>
                    <a:pt x="7" y="293"/>
                  </a:cubicBezTo>
                  <a:cubicBezTo>
                    <a:pt x="7" y="294"/>
                    <a:pt x="6" y="295"/>
                    <a:pt x="6" y="296"/>
                  </a:cubicBezTo>
                  <a:cubicBezTo>
                    <a:pt x="5" y="298"/>
                    <a:pt x="5" y="300"/>
                    <a:pt x="5" y="302"/>
                  </a:cubicBezTo>
                  <a:cubicBezTo>
                    <a:pt x="5" y="303"/>
                    <a:pt x="4" y="305"/>
                    <a:pt x="4" y="306"/>
                  </a:cubicBezTo>
                  <a:cubicBezTo>
                    <a:pt x="3" y="310"/>
                    <a:pt x="5" y="315"/>
                    <a:pt x="7" y="319"/>
                  </a:cubicBezTo>
                  <a:cubicBezTo>
                    <a:pt x="9" y="323"/>
                    <a:pt x="11" y="326"/>
                    <a:pt x="13" y="330"/>
                  </a:cubicBezTo>
                  <a:close/>
                  <a:moveTo>
                    <a:pt x="104" y="504"/>
                  </a:moveTo>
                  <a:cubicBezTo>
                    <a:pt x="104" y="503"/>
                    <a:pt x="105" y="502"/>
                    <a:pt x="106" y="501"/>
                  </a:cubicBezTo>
                  <a:cubicBezTo>
                    <a:pt x="107" y="498"/>
                    <a:pt x="106" y="496"/>
                    <a:pt x="105" y="494"/>
                  </a:cubicBezTo>
                  <a:cubicBezTo>
                    <a:pt x="105" y="494"/>
                    <a:pt x="105" y="494"/>
                    <a:pt x="105" y="494"/>
                  </a:cubicBezTo>
                  <a:cubicBezTo>
                    <a:pt x="106" y="493"/>
                    <a:pt x="105" y="492"/>
                    <a:pt x="105" y="490"/>
                  </a:cubicBezTo>
                  <a:cubicBezTo>
                    <a:pt x="105" y="489"/>
                    <a:pt x="107" y="488"/>
                    <a:pt x="107" y="487"/>
                  </a:cubicBezTo>
                  <a:cubicBezTo>
                    <a:pt x="108" y="486"/>
                    <a:pt x="107" y="484"/>
                    <a:pt x="107" y="482"/>
                  </a:cubicBezTo>
                  <a:cubicBezTo>
                    <a:pt x="107" y="479"/>
                    <a:pt x="106" y="476"/>
                    <a:pt x="106" y="472"/>
                  </a:cubicBezTo>
                  <a:cubicBezTo>
                    <a:pt x="105" y="469"/>
                    <a:pt x="105" y="466"/>
                    <a:pt x="105" y="463"/>
                  </a:cubicBezTo>
                  <a:cubicBezTo>
                    <a:pt x="105" y="461"/>
                    <a:pt x="104" y="459"/>
                    <a:pt x="104" y="457"/>
                  </a:cubicBezTo>
                  <a:cubicBezTo>
                    <a:pt x="104" y="451"/>
                    <a:pt x="105" y="446"/>
                    <a:pt x="105" y="440"/>
                  </a:cubicBezTo>
                  <a:cubicBezTo>
                    <a:pt x="105" y="437"/>
                    <a:pt x="105" y="433"/>
                    <a:pt x="106" y="430"/>
                  </a:cubicBezTo>
                  <a:cubicBezTo>
                    <a:pt x="107" y="432"/>
                    <a:pt x="108" y="434"/>
                    <a:pt x="108" y="436"/>
                  </a:cubicBezTo>
                  <a:cubicBezTo>
                    <a:pt x="110" y="439"/>
                    <a:pt x="111" y="443"/>
                    <a:pt x="113" y="446"/>
                  </a:cubicBezTo>
                  <a:cubicBezTo>
                    <a:pt x="114" y="449"/>
                    <a:pt x="115" y="452"/>
                    <a:pt x="116" y="455"/>
                  </a:cubicBezTo>
                  <a:cubicBezTo>
                    <a:pt x="118" y="460"/>
                    <a:pt x="119" y="465"/>
                    <a:pt x="121" y="470"/>
                  </a:cubicBezTo>
                  <a:cubicBezTo>
                    <a:pt x="123" y="479"/>
                    <a:pt x="125" y="487"/>
                    <a:pt x="128" y="496"/>
                  </a:cubicBezTo>
                  <a:cubicBezTo>
                    <a:pt x="128" y="500"/>
                    <a:pt x="128" y="504"/>
                    <a:pt x="129" y="507"/>
                  </a:cubicBezTo>
                  <a:cubicBezTo>
                    <a:pt x="131" y="511"/>
                    <a:pt x="132" y="515"/>
                    <a:pt x="132" y="519"/>
                  </a:cubicBezTo>
                  <a:cubicBezTo>
                    <a:pt x="133" y="522"/>
                    <a:pt x="133" y="525"/>
                    <a:pt x="134" y="527"/>
                  </a:cubicBezTo>
                  <a:cubicBezTo>
                    <a:pt x="135" y="529"/>
                    <a:pt x="136" y="530"/>
                    <a:pt x="136" y="532"/>
                  </a:cubicBezTo>
                  <a:cubicBezTo>
                    <a:pt x="137" y="545"/>
                    <a:pt x="139" y="557"/>
                    <a:pt x="141" y="570"/>
                  </a:cubicBezTo>
                  <a:cubicBezTo>
                    <a:pt x="144" y="582"/>
                    <a:pt x="145" y="594"/>
                    <a:pt x="143" y="606"/>
                  </a:cubicBezTo>
                  <a:cubicBezTo>
                    <a:pt x="143" y="609"/>
                    <a:pt x="143" y="613"/>
                    <a:pt x="142" y="616"/>
                  </a:cubicBezTo>
                  <a:cubicBezTo>
                    <a:pt x="141" y="620"/>
                    <a:pt x="139" y="625"/>
                    <a:pt x="138" y="629"/>
                  </a:cubicBezTo>
                  <a:cubicBezTo>
                    <a:pt x="137" y="630"/>
                    <a:pt x="136" y="632"/>
                    <a:pt x="137" y="633"/>
                  </a:cubicBezTo>
                  <a:cubicBezTo>
                    <a:pt x="137" y="635"/>
                    <a:pt x="138" y="636"/>
                    <a:pt x="138" y="638"/>
                  </a:cubicBezTo>
                  <a:cubicBezTo>
                    <a:pt x="139" y="641"/>
                    <a:pt x="138" y="644"/>
                    <a:pt x="138" y="647"/>
                  </a:cubicBezTo>
                  <a:cubicBezTo>
                    <a:pt x="138" y="649"/>
                    <a:pt x="139" y="653"/>
                    <a:pt x="138" y="655"/>
                  </a:cubicBezTo>
                  <a:cubicBezTo>
                    <a:pt x="137" y="657"/>
                    <a:pt x="135" y="658"/>
                    <a:pt x="134" y="659"/>
                  </a:cubicBezTo>
                  <a:cubicBezTo>
                    <a:pt x="133" y="660"/>
                    <a:pt x="132" y="662"/>
                    <a:pt x="132" y="662"/>
                  </a:cubicBezTo>
                  <a:cubicBezTo>
                    <a:pt x="132" y="663"/>
                    <a:pt x="132" y="663"/>
                    <a:pt x="132" y="663"/>
                  </a:cubicBezTo>
                  <a:cubicBezTo>
                    <a:pt x="131" y="663"/>
                    <a:pt x="131" y="664"/>
                    <a:pt x="131" y="664"/>
                  </a:cubicBezTo>
                  <a:cubicBezTo>
                    <a:pt x="128" y="666"/>
                    <a:pt x="126" y="668"/>
                    <a:pt x="123" y="669"/>
                  </a:cubicBezTo>
                  <a:cubicBezTo>
                    <a:pt x="120" y="670"/>
                    <a:pt x="116" y="671"/>
                    <a:pt x="114" y="671"/>
                  </a:cubicBezTo>
                  <a:cubicBezTo>
                    <a:pt x="111" y="672"/>
                    <a:pt x="109" y="671"/>
                    <a:pt x="108" y="672"/>
                  </a:cubicBezTo>
                  <a:cubicBezTo>
                    <a:pt x="109" y="669"/>
                    <a:pt x="110" y="667"/>
                    <a:pt x="110" y="664"/>
                  </a:cubicBezTo>
                  <a:cubicBezTo>
                    <a:pt x="110" y="663"/>
                    <a:pt x="110" y="661"/>
                    <a:pt x="110" y="660"/>
                  </a:cubicBezTo>
                  <a:cubicBezTo>
                    <a:pt x="111" y="660"/>
                    <a:pt x="111" y="659"/>
                    <a:pt x="111" y="657"/>
                  </a:cubicBezTo>
                  <a:cubicBezTo>
                    <a:pt x="110" y="650"/>
                    <a:pt x="108" y="643"/>
                    <a:pt x="108" y="636"/>
                  </a:cubicBezTo>
                  <a:cubicBezTo>
                    <a:pt x="107" y="630"/>
                    <a:pt x="107" y="624"/>
                    <a:pt x="108" y="618"/>
                  </a:cubicBezTo>
                  <a:cubicBezTo>
                    <a:pt x="108" y="613"/>
                    <a:pt x="108" y="609"/>
                    <a:pt x="110" y="605"/>
                  </a:cubicBezTo>
                  <a:cubicBezTo>
                    <a:pt x="111" y="600"/>
                    <a:pt x="113" y="595"/>
                    <a:pt x="114" y="589"/>
                  </a:cubicBezTo>
                  <a:cubicBezTo>
                    <a:pt x="115" y="586"/>
                    <a:pt x="115" y="584"/>
                    <a:pt x="115" y="580"/>
                  </a:cubicBezTo>
                  <a:cubicBezTo>
                    <a:pt x="114" y="573"/>
                    <a:pt x="114" y="566"/>
                    <a:pt x="113" y="560"/>
                  </a:cubicBezTo>
                  <a:cubicBezTo>
                    <a:pt x="112" y="552"/>
                    <a:pt x="111" y="545"/>
                    <a:pt x="110" y="538"/>
                  </a:cubicBezTo>
                  <a:cubicBezTo>
                    <a:pt x="109" y="531"/>
                    <a:pt x="109" y="523"/>
                    <a:pt x="107" y="516"/>
                  </a:cubicBezTo>
                  <a:cubicBezTo>
                    <a:pt x="106" y="515"/>
                    <a:pt x="106" y="514"/>
                    <a:pt x="106" y="513"/>
                  </a:cubicBezTo>
                  <a:cubicBezTo>
                    <a:pt x="106" y="511"/>
                    <a:pt x="106" y="509"/>
                    <a:pt x="106" y="508"/>
                  </a:cubicBezTo>
                  <a:cubicBezTo>
                    <a:pt x="106" y="507"/>
                    <a:pt x="104" y="505"/>
                    <a:pt x="104" y="50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630863" y="2173288"/>
              <a:ext cx="415925" cy="833438"/>
            </a:xfrm>
            <a:custGeom>
              <a:avLst/>
              <a:gdLst/>
              <a:ahLst/>
              <a:cxnLst>
                <a:cxn ang="0">
                  <a:pos x="4" y="202"/>
                </a:cxn>
                <a:cxn ang="0">
                  <a:pos x="10" y="195"/>
                </a:cxn>
                <a:cxn ang="0">
                  <a:pos x="10" y="179"/>
                </a:cxn>
                <a:cxn ang="0">
                  <a:pos x="14" y="154"/>
                </a:cxn>
                <a:cxn ang="0">
                  <a:pos x="14" y="129"/>
                </a:cxn>
                <a:cxn ang="0">
                  <a:pos x="19" y="99"/>
                </a:cxn>
                <a:cxn ang="0">
                  <a:pos x="29" y="66"/>
                </a:cxn>
                <a:cxn ang="0">
                  <a:pos x="34" y="46"/>
                </a:cxn>
                <a:cxn ang="0">
                  <a:pos x="41" y="29"/>
                </a:cxn>
                <a:cxn ang="0">
                  <a:pos x="43" y="10"/>
                </a:cxn>
                <a:cxn ang="0">
                  <a:pos x="47" y="6"/>
                </a:cxn>
                <a:cxn ang="0">
                  <a:pos x="46" y="11"/>
                </a:cxn>
                <a:cxn ang="0">
                  <a:pos x="53" y="23"/>
                </a:cxn>
                <a:cxn ang="0">
                  <a:pos x="58" y="28"/>
                </a:cxn>
                <a:cxn ang="0">
                  <a:pos x="67" y="21"/>
                </a:cxn>
                <a:cxn ang="0">
                  <a:pos x="83" y="8"/>
                </a:cxn>
                <a:cxn ang="0">
                  <a:pos x="87" y="0"/>
                </a:cxn>
                <a:cxn ang="0">
                  <a:pos x="88" y="0"/>
                </a:cxn>
                <a:cxn ang="0">
                  <a:pos x="85" y="17"/>
                </a:cxn>
                <a:cxn ang="0">
                  <a:pos x="76" y="50"/>
                </a:cxn>
                <a:cxn ang="0">
                  <a:pos x="66" y="103"/>
                </a:cxn>
                <a:cxn ang="0">
                  <a:pos x="84" y="173"/>
                </a:cxn>
                <a:cxn ang="0">
                  <a:pos x="111" y="219"/>
                </a:cxn>
                <a:cxn ang="0">
                  <a:pos x="98" y="220"/>
                </a:cxn>
                <a:cxn ang="0">
                  <a:pos x="70" y="221"/>
                </a:cxn>
                <a:cxn ang="0">
                  <a:pos x="43" y="221"/>
                </a:cxn>
                <a:cxn ang="0">
                  <a:pos x="37" y="221"/>
                </a:cxn>
                <a:cxn ang="0">
                  <a:pos x="28" y="222"/>
                </a:cxn>
                <a:cxn ang="0">
                  <a:pos x="16" y="216"/>
                </a:cxn>
                <a:cxn ang="0">
                  <a:pos x="11" y="213"/>
                </a:cxn>
                <a:cxn ang="0">
                  <a:pos x="3" y="209"/>
                </a:cxn>
                <a:cxn ang="0">
                  <a:pos x="4" y="202"/>
                </a:cxn>
              </a:cxnLst>
              <a:rect l="0" t="0" r="r" b="b"/>
              <a:pathLst>
                <a:path w="111" h="222">
                  <a:moveTo>
                    <a:pt x="4" y="202"/>
                  </a:moveTo>
                  <a:cubicBezTo>
                    <a:pt x="7" y="200"/>
                    <a:pt x="10" y="195"/>
                    <a:pt x="10" y="195"/>
                  </a:cubicBezTo>
                  <a:cubicBezTo>
                    <a:pt x="10" y="195"/>
                    <a:pt x="10" y="189"/>
                    <a:pt x="10" y="179"/>
                  </a:cubicBezTo>
                  <a:cubicBezTo>
                    <a:pt x="10" y="168"/>
                    <a:pt x="11" y="163"/>
                    <a:pt x="14" y="154"/>
                  </a:cubicBezTo>
                  <a:cubicBezTo>
                    <a:pt x="16" y="145"/>
                    <a:pt x="15" y="140"/>
                    <a:pt x="14" y="129"/>
                  </a:cubicBezTo>
                  <a:cubicBezTo>
                    <a:pt x="14" y="119"/>
                    <a:pt x="17" y="109"/>
                    <a:pt x="19" y="99"/>
                  </a:cubicBezTo>
                  <a:cubicBezTo>
                    <a:pt x="21" y="88"/>
                    <a:pt x="26" y="74"/>
                    <a:pt x="29" y="66"/>
                  </a:cubicBezTo>
                  <a:cubicBezTo>
                    <a:pt x="32" y="59"/>
                    <a:pt x="31" y="53"/>
                    <a:pt x="34" y="46"/>
                  </a:cubicBezTo>
                  <a:cubicBezTo>
                    <a:pt x="38" y="39"/>
                    <a:pt x="41" y="31"/>
                    <a:pt x="41" y="29"/>
                  </a:cubicBezTo>
                  <a:cubicBezTo>
                    <a:pt x="42" y="27"/>
                    <a:pt x="43" y="15"/>
                    <a:pt x="43" y="10"/>
                  </a:cubicBezTo>
                  <a:cubicBezTo>
                    <a:pt x="43" y="7"/>
                    <a:pt x="44" y="6"/>
                    <a:pt x="47" y="6"/>
                  </a:cubicBezTo>
                  <a:cubicBezTo>
                    <a:pt x="47" y="8"/>
                    <a:pt x="46" y="10"/>
                    <a:pt x="46" y="11"/>
                  </a:cubicBezTo>
                  <a:cubicBezTo>
                    <a:pt x="45" y="15"/>
                    <a:pt x="51" y="20"/>
                    <a:pt x="53" y="23"/>
                  </a:cubicBezTo>
                  <a:cubicBezTo>
                    <a:pt x="55" y="25"/>
                    <a:pt x="56" y="28"/>
                    <a:pt x="58" y="28"/>
                  </a:cubicBezTo>
                  <a:cubicBezTo>
                    <a:pt x="59" y="27"/>
                    <a:pt x="64" y="24"/>
                    <a:pt x="67" y="21"/>
                  </a:cubicBezTo>
                  <a:cubicBezTo>
                    <a:pt x="70" y="18"/>
                    <a:pt x="75" y="16"/>
                    <a:pt x="83" y="8"/>
                  </a:cubicBezTo>
                  <a:cubicBezTo>
                    <a:pt x="87" y="3"/>
                    <a:pt x="87" y="1"/>
                    <a:pt x="87" y="0"/>
                  </a:cubicBezTo>
                  <a:cubicBezTo>
                    <a:pt x="87" y="0"/>
                    <a:pt x="88" y="0"/>
                    <a:pt x="88" y="0"/>
                  </a:cubicBezTo>
                  <a:cubicBezTo>
                    <a:pt x="95" y="2"/>
                    <a:pt x="88" y="11"/>
                    <a:pt x="85" y="17"/>
                  </a:cubicBezTo>
                  <a:cubicBezTo>
                    <a:pt x="81" y="23"/>
                    <a:pt x="80" y="33"/>
                    <a:pt x="76" y="50"/>
                  </a:cubicBezTo>
                  <a:cubicBezTo>
                    <a:pt x="71" y="68"/>
                    <a:pt x="67" y="80"/>
                    <a:pt x="66" y="103"/>
                  </a:cubicBezTo>
                  <a:cubicBezTo>
                    <a:pt x="65" y="126"/>
                    <a:pt x="76" y="155"/>
                    <a:pt x="84" y="173"/>
                  </a:cubicBezTo>
                  <a:cubicBezTo>
                    <a:pt x="91" y="191"/>
                    <a:pt x="111" y="219"/>
                    <a:pt x="111" y="219"/>
                  </a:cubicBezTo>
                  <a:cubicBezTo>
                    <a:pt x="111" y="219"/>
                    <a:pt x="104" y="220"/>
                    <a:pt x="98" y="220"/>
                  </a:cubicBezTo>
                  <a:cubicBezTo>
                    <a:pt x="92" y="220"/>
                    <a:pt x="77" y="220"/>
                    <a:pt x="70" y="221"/>
                  </a:cubicBezTo>
                  <a:cubicBezTo>
                    <a:pt x="62" y="221"/>
                    <a:pt x="46" y="221"/>
                    <a:pt x="43" y="221"/>
                  </a:cubicBezTo>
                  <a:cubicBezTo>
                    <a:pt x="39" y="220"/>
                    <a:pt x="39" y="221"/>
                    <a:pt x="37" y="221"/>
                  </a:cubicBezTo>
                  <a:cubicBezTo>
                    <a:pt x="35" y="222"/>
                    <a:pt x="33" y="222"/>
                    <a:pt x="28" y="222"/>
                  </a:cubicBezTo>
                  <a:cubicBezTo>
                    <a:pt x="23" y="222"/>
                    <a:pt x="18" y="218"/>
                    <a:pt x="16" y="216"/>
                  </a:cubicBezTo>
                  <a:cubicBezTo>
                    <a:pt x="14" y="214"/>
                    <a:pt x="13" y="214"/>
                    <a:pt x="11" y="213"/>
                  </a:cubicBezTo>
                  <a:cubicBezTo>
                    <a:pt x="8" y="212"/>
                    <a:pt x="6" y="211"/>
                    <a:pt x="3" y="209"/>
                  </a:cubicBezTo>
                  <a:cubicBezTo>
                    <a:pt x="0" y="207"/>
                    <a:pt x="2" y="205"/>
                    <a:pt x="4" y="20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724525" y="2286000"/>
              <a:ext cx="146050" cy="698500"/>
            </a:xfrm>
            <a:custGeom>
              <a:avLst/>
              <a:gdLst/>
              <a:ahLst/>
              <a:cxnLst>
                <a:cxn ang="0">
                  <a:pos x="2" y="121"/>
                </a:cxn>
                <a:cxn ang="0">
                  <a:pos x="8" y="88"/>
                </a:cxn>
                <a:cxn ang="0">
                  <a:pos x="14" y="65"/>
                </a:cxn>
                <a:cxn ang="0">
                  <a:pos x="19" y="46"/>
                </a:cxn>
                <a:cxn ang="0">
                  <a:pos x="22" y="23"/>
                </a:cxn>
                <a:cxn ang="0">
                  <a:pos x="22" y="14"/>
                </a:cxn>
                <a:cxn ang="0">
                  <a:pos x="20" y="13"/>
                </a:cxn>
                <a:cxn ang="0">
                  <a:pos x="31" y="0"/>
                </a:cxn>
                <a:cxn ang="0">
                  <a:pos x="33" y="0"/>
                </a:cxn>
                <a:cxn ang="0">
                  <a:pos x="39" y="11"/>
                </a:cxn>
                <a:cxn ang="0">
                  <a:pos x="35" y="16"/>
                </a:cxn>
                <a:cxn ang="0">
                  <a:pos x="34" y="16"/>
                </a:cxn>
                <a:cxn ang="0">
                  <a:pos x="34" y="23"/>
                </a:cxn>
                <a:cxn ang="0">
                  <a:pos x="37" y="47"/>
                </a:cxn>
                <a:cxn ang="0">
                  <a:pos x="32" y="79"/>
                </a:cxn>
                <a:cxn ang="0">
                  <a:pos x="29" y="106"/>
                </a:cxn>
                <a:cxn ang="0">
                  <a:pos x="27" y="144"/>
                </a:cxn>
                <a:cxn ang="0">
                  <a:pos x="27" y="169"/>
                </a:cxn>
                <a:cxn ang="0">
                  <a:pos x="21" y="178"/>
                </a:cxn>
                <a:cxn ang="0">
                  <a:pos x="13" y="186"/>
                </a:cxn>
                <a:cxn ang="0">
                  <a:pos x="6" y="178"/>
                </a:cxn>
                <a:cxn ang="0">
                  <a:pos x="0" y="171"/>
                </a:cxn>
                <a:cxn ang="0">
                  <a:pos x="2" y="121"/>
                </a:cxn>
              </a:cxnLst>
              <a:rect l="0" t="0" r="r" b="b"/>
              <a:pathLst>
                <a:path w="39" h="186">
                  <a:moveTo>
                    <a:pt x="2" y="121"/>
                  </a:moveTo>
                  <a:cubicBezTo>
                    <a:pt x="4" y="103"/>
                    <a:pt x="5" y="97"/>
                    <a:pt x="8" y="88"/>
                  </a:cubicBezTo>
                  <a:cubicBezTo>
                    <a:pt x="11" y="78"/>
                    <a:pt x="12" y="71"/>
                    <a:pt x="14" y="65"/>
                  </a:cubicBezTo>
                  <a:cubicBezTo>
                    <a:pt x="15" y="58"/>
                    <a:pt x="18" y="55"/>
                    <a:pt x="19" y="46"/>
                  </a:cubicBezTo>
                  <a:cubicBezTo>
                    <a:pt x="21" y="36"/>
                    <a:pt x="24" y="29"/>
                    <a:pt x="22" y="23"/>
                  </a:cubicBezTo>
                  <a:cubicBezTo>
                    <a:pt x="22" y="20"/>
                    <a:pt x="21" y="17"/>
                    <a:pt x="22" y="14"/>
                  </a:cubicBezTo>
                  <a:cubicBezTo>
                    <a:pt x="21" y="14"/>
                    <a:pt x="20" y="14"/>
                    <a:pt x="20" y="13"/>
                  </a:cubicBezTo>
                  <a:cubicBezTo>
                    <a:pt x="20" y="13"/>
                    <a:pt x="25" y="4"/>
                    <a:pt x="3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7" y="3"/>
                    <a:pt x="39" y="11"/>
                  </a:cubicBezTo>
                  <a:cubicBezTo>
                    <a:pt x="39" y="11"/>
                    <a:pt x="35" y="13"/>
                    <a:pt x="35" y="16"/>
                  </a:cubicBezTo>
                  <a:cubicBezTo>
                    <a:pt x="35" y="16"/>
                    <a:pt x="34" y="16"/>
                    <a:pt x="34" y="16"/>
                  </a:cubicBezTo>
                  <a:cubicBezTo>
                    <a:pt x="34" y="19"/>
                    <a:pt x="34" y="21"/>
                    <a:pt x="34" y="23"/>
                  </a:cubicBezTo>
                  <a:cubicBezTo>
                    <a:pt x="35" y="26"/>
                    <a:pt x="39" y="35"/>
                    <a:pt x="37" y="47"/>
                  </a:cubicBezTo>
                  <a:cubicBezTo>
                    <a:pt x="35" y="58"/>
                    <a:pt x="32" y="71"/>
                    <a:pt x="32" y="79"/>
                  </a:cubicBezTo>
                  <a:cubicBezTo>
                    <a:pt x="32" y="88"/>
                    <a:pt x="30" y="99"/>
                    <a:pt x="29" y="106"/>
                  </a:cubicBezTo>
                  <a:cubicBezTo>
                    <a:pt x="28" y="114"/>
                    <a:pt x="27" y="136"/>
                    <a:pt x="27" y="144"/>
                  </a:cubicBezTo>
                  <a:cubicBezTo>
                    <a:pt x="27" y="153"/>
                    <a:pt x="27" y="169"/>
                    <a:pt x="27" y="169"/>
                  </a:cubicBezTo>
                  <a:cubicBezTo>
                    <a:pt x="27" y="169"/>
                    <a:pt x="24" y="173"/>
                    <a:pt x="21" y="178"/>
                  </a:cubicBezTo>
                  <a:cubicBezTo>
                    <a:pt x="17" y="182"/>
                    <a:pt x="14" y="186"/>
                    <a:pt x="13" y="186"/>
                  </a:cubicBezTo>
                  <a:cubicBezTo>
                    <a:pt x="12" y="186"/>
                    <a:pt x="9" y="182"/>
                    <a:pt x="6" y="178"/>
                  </a:cubicBezTo>
                  <a:cubicBezTo>
                    <a:pt x="3" y="174"/>
                    <a:pt x="0" y="171"/>
                    <a:pt x="0" y="171"/>
                  </a:cubicBezTo>
                  <a:cubicBezTo>
                    <a:pt x="0" y="171"/>
                    <a:pt x="1" y="139"/>
                    <a:pt x="2" y="121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6032500" y="3059113"/>
              <a:ext cx="104775" cy="93663"/>
            </a:xfrm>
            <a:custGeom>
              <a:avLst/>
              <a:gdLst/>
              <a:ahLst/>
              <a:cxnLst>
                <a:cxn ang="0">
                  <a:pos x="28" y="22"/>
                </a:cxn>
                <a:cxn ang="0">
                  <a:pos x="15" y="11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4" y="7"/>
                </a:cxn>
                <a:cxn ang="0">
                  <a:pos x="20" y="20"/>
                </a:cxn>
                <a:cxn ang="0">
                  <a:pos x="26" y="24"/>
                </a:cxn>
                <a:cxn ang="0">
                  <a:pos x="28" y="22"/>
                </a:cxn>
              </a:cxnLst>
              <a:rect l="0" t="0" r="r" b="b"/>
              <a:pathLst>
                <a:path w="28" h="25">
                  <a:moveTo>
                    <a:pt x="28" y="22"/>
                  </a:moveTo>
                  <a:cubicBezTo>
                    <a:pt x="28" y="22"/>
                    <a:pt x="22" y="17"/>
                    <a:pt x="15" y="11"/>
                  </a:cubicBezTo>
                  <a:cubicBezTo>
                    <a:pt x="9" y="4"/>
                    <a:pt x="5" y="0"/>
                    <a:pt x="5" y="0"/>
                  </a:cubicBezTo>
                  <a:cubicBezTo>
                    <a:pt x="5" y="0"/>
                    <a:pt x="4" y="1"/>
                    <a:pt x="2" y="2"/>
                  </a:cubicBezTo>
                  <a:cubicBezTo>
                    <a:pt x="1" y="4"/>
                    <a:pt x="0" y="5"/>
                    <a:pt x="4" y="7"/>
                  </a:cubicBezTo>
                  <a:cubicBezTo>
                    <a:pt x="7" y="10"/>
                    <a:pt x="17" y="17"/>
                    <a:pt x="20" y="20"/>
                  </a:cubicBezTo>
                  <a:cubicBezTo>
                    <a:pt x="23" y="23"/>
                    <a:pt x="25" y="25"/>
                    <a:pt x="26" y="24"/>
                  </a:cubicBezTo>
                  <a:cubicBezTo>
                    <a:pt x="27" y="23"/>
                    <a:pt x="28" y="22"/>
                    <a:pt x="28" y="2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9" name="Freeform 17"/>
          <p:cNvSpPr>
            <a:spLocks noEditPoints="1"/>
          </p:cNvSpPr>
          <p:nvPr/>
        </p:nvSpPr>
        <p:spPr bwMode="auto">
          <a:xfrm>
            <a:off x="3318862" y="5297002"/>
            <a:ext cx="953033" cy="3256694"/>
          </a:xfrm>
          <a:custGeom>
            <a:avLst/>
            <a:gdLst/>
            <a:ahLst/>
            <a:cxnLst>
              <a:cxn ang="0">
                <a:pos x="136" y="678"/>
              </a:cxn>
              <a:cxn ang="0">
                <a:pos x="151" y="304"/>
              </a:cxn>
              <a:cxn ang="0">
                <a:pos x="151" y="294"/>
              </a:cxn>
              <a:cxn ang="0">
                <a:pos x="161" y="265"/>
              </a:cxn>
              <a:cxn ang="0">
                <a:pos x="170" y="230"/>
              </a:cxn>
              <a:cxn ang="0">
                <a:pos x="159" y="151"/>
              </a:cxn>
              <a:cxn ang="0">
                <a:pos x="148" y="116"/>
              </a:cxn>
              <a:cxn ang="0">
                <a:pos x="141" y="74"/>
              </a:cxn>
              <a:cxn ang="0">
                <a:pos x="146" y="46"/>
              </a:cxn>
              <a:cxn ang="0">
                <a:pos x="159" y="35"/>
              </a:cxn>
              <a:cxn ang="0">
                <a:pos x="195" y="26"/>
              </a:cxn>
              <a:cxn ang="0">
                <a:pos x="147" y="7"/>
              </a:cxn>
              <a:cxn ang="0">
                <a:pos x="77" y="2"/>
              </a:cxn>
              <a:cxn ang="0">
                <a:pos x="27" y="13"/>
              </a:cxn>
              <a:cxn ang="0">
                <a:pos x="26" y="46"/>
              </a:cxn>
              <a:cxn ang="0">
                <a:pos x="29" y="157"/>
              </a:cxn>
              <a:cxn ang="0">
                <a:pos x="33" y="181"/>
              </a:cxn>
              <a:cxn ang="0">
                <a:pos x="35" y="199"/>
              </a:cxn>
              <a:cxn ang="0">
                <a:pos x="37" y="216"/>
              </a:cxn>
              <a:cxn ang="0">
                <a:pos x="38" y="235"/>
              </a:cxn>
              <a:cxn ang="0">
                <a:pos x="37" y="252"/>
              </a:cxn>
              <a:cxn ang="0">
                <a:pos x="32" y="268"/>
              </a:cxn>
              <a:cxn ang="0">
                <a:pos x="25" y="296"/>
              </a:cxn>
              <a:cxn ang="0">
                <a:pos x="3" y="361"/>
              </a:cxn>
              <a:cxn ang="0">
                <a:pos x="2" y="441"/>
              </a:cxn>
              <a:cxn ang="0">
                <a:pos x="7" y="494"/>
              </a:cxn>
              <a:cxn ang="0">
                <a:pos x="10" y="519"/>
              </a:cxn>
              <a:cxn ang="0">
                <a:pos x="24" y="558"/>
              </a:cxn>
              <a:cxn ang="0">
                <a:pos x="46" y="590"/>
              </a:cxn>
              <a:cxn ang="0">
                <a:pos x="64" y="603"/>
              </a:cxn>
              <a:cxn ang="0">
                <a:pos x="66" y="614"/>
              </a:cxn>
              <a:cxn ang="0">
                <a:pos x="65" y="617"/>
              </a:cxn>
              <a:cxn ang="0">
                <a:pos x="65" y="619"/>
              </a:cxn>
              <a:cxn ang="0">
                <a:pos x="64" y="640"/>
              </a:cxn>
              <a:cxn ang="0">
                <a:pos x="68" y="663"/>
              </a:cxn>
              <a:cxn ang="0">
                <a:pos x="76" y="680"/>
              </a:cxn>
              <a:cxn ang="0">
                <a:pos x="92" y="688"/>
              </a:cxn>
              <a:cxn ang="0">
                <a:pos x="130" y="681"/>
              </a:cxn>
              <a:cxn ang="0">
                <a:pos x="137" y="677"/>
              </a:cxn>
              <a:cxn ang="0">
                <a:pos x="146" y="669"/>
              </a:cxn>
              <a:cxn ang="0">
                <a:pos x="146" y="657"/>
              </a:cxn>
              <a:cxn ang="0">
                <a:pos x="148" y="631"/>
              </a:cxn>
              <a:cxn ang="0">
                <a:pos x="145" y="612"/>
              </a:cxn>
              <a:cxn ang="0">
                <a:pos x="138" y="593"/>
              </a:cxn>
              <a:cxn ang="0">
                <a:pos x="131" y="583"/>
              </a:cxn>
              <a:cxn ang="0">
                <a:pos x="114" y="569"/>
              </a:cxn>
              <a:cxn ang="0">
                <a:pos x="129" y="539"/>
              </a:cxn>
              <a:cxn ang="0">
                <a:pos x="158" y="476"/>
              </a:cxn>
              <a:cxn ang="0">
                <a:pos x="164" y="457"/>
              </a:cxn>
              <a:cxn ang="0">
                <a:pos x="194" y="444"/>
              </a:cxn>
              <a:cxn ang="0">
                <a:pos x="168" y="331"/>
              </a:cxn>
              <a:cxn ang="0">
                <a:pos x="161" y="323"/>
              </a:cxn>
              <a:cxn ang="0">
                <a:pos x="150" y="323"/>
              </a:cxn>
              <a:cxn ang="0">
                <a:pos x="102" y="175"/>
              </a:cxn>
              <a:cxn ang="0">
                <a:pos x="99" y="204"/>
              </a:cxn>
              <a:cxn ang="0">
                <a:pos x="91" y="184"/>
              </a:cxn>
              <a:cxn ang="0">
                <a:pos x="89" y="160"/>
              </a:cxn>
              <a:cxn ang="0">
                <a:pos x="81" y="135"/>
              </a:cxn>
              <a:cxn ang="0">
                <a:pos x="76" y="74"/>
              </a:cxn>
              <a:cxn ang="0">
                <a:pos x="85" y="48"/>
              </a:cxn>
              <a:cxn ang="0">
                <a:pos x="94" y="121"/>
              </a:cxn>
              <a:cxn ang="0">
                <a:pos x="95" y="153"/>
              </a:cxn>
              <a:cxn ang="0">
                <a:pos x="99" y="162"/>
              </a:cxn>
            </a:cxnLst>
            <a:rect l="0" t="0" r="r" b="b"/>
            <a:pathLst>
              <a:path w="202" h="690">
                <a:moveTo>
                  <a:pt x="136" y="678"/>
                </a:moveTo>
                <a:cubicBezTo>
                  <a:pt x="136" y="678"/>
                  <a:pt x="136" y="678"/>
                  <a:pt x="136" y="678"/>
                </a:cubicBezTo>
                <a:cubicBezTo>
                  <a:pt x="136" y="678"/>
                  <a:pt x="136" y="678"/>
                  <a:pt x="136" y="678"/>
                </a:cubicBezTo>
                <a:cubicBezTo>
                  <a:pt x="136" y="678"/>
                  <a:pt x="136" y="678"/>
                  <a:pt x="136" y="678"/>
                </a:cubicBezTo>
                <a:close/>
                <a:moveTo>
                  <a:pt x="145" y="326"/>
                </a:moveTo>
                <a:cubicBezTo>
                  <a:pt x="145" y="324"/>
                  <a:pt x="145" y="321"/>
                  <a:pt x="146" y="319"/>
                </a:cubicBezTo>
                <a:cubicBezTo>
                  <a:pt x="149" y="316"/>
                  <a:pt x="149" y="313"/>
                  <a:pt x="150" y="309"/>
                </a:cubicBezTo>
                <a:cubicBezTo>
                  <a:pt x="150" y="307"/>
                  <a:pt x="151" y="306"/>
                  <a:pt x="151" y="304"/>
                </a:cubicBezTo>
                <a:cubicBezTo>
                  <a:pt x="151" y="304"/>
                  <a:pt x="151" y="303"/>
                  <a:pt x="152" y="302"/>
                </a:cubicBezTo>
                <a:cubicBezTo>
                  <a:pt x="152" y="302"/>
                  <a:pt x="152" y="301"/>
                  <a:pt x="152" y="301"/>
                </a:cubicBezTo>
                <a:cubicBezTo>
                  <a:pt x="152" y="300"/>
                  <a:pt x="151" y="300"/>
                  <a:pt x="151" y="299"/>
                </a:cubicBezTo>
                <a:cubicBezTo>
                  <a:pt x="151" y="298"/>
                  <a:pt x="151" y="295"/>
                  <a:pt x="151" y="294"/>
                </a:cubicBezTo>
                <a:cubicBezTo>
                  <a:pt x="152" y="292"/>
                  <a:pt x="153" y="291"/>
                  <a:pt x="153" y="289"/>
                </a:cubicBezTo>
                <a:cubicBezTo>
                  <a:pt x="154" y="285"/>
                  <a:pt x="155" y="280"/>
                  <a:pt x="156" y="276"/>
                </a:cubicBezTo>
                <a:cubicBezTo>
                  <a:pt x="157" y="274"/>
                  <a:pt x="157" y="271"/>
                  <a:pt x="158" y="270"/>
                </a:cubicBezTo>
                <a:cubicBezTo>
                  <a:pt x="159" y="268"/>
                  <a:pt x="161" y="266"/>
                  <a:pt x="161" y="265"/>
                </a:cubicBezTo>
                <a:cubicBezTo>
                  <a:pt x="161" y="265"/>
                  <a:pt x="161" y="265"/>
                  <a:pt x="160" y="264"/>
                </a:cubicBezTo>
                <a:cubicBezTo>
                  <a:pt x="161" y="263"/>
                  <a:pt x="162" y="261"/>
                  <a:pt x="162" y="259"/>
                </a:cubicBezTo>
                <a:cubicBezTo>
                  <a:pt x="163" y="254"/>
                  <a:pt x="165" y="250"/>
                  <a:pt x="166" y="245"/>
                </a:cubicBezTo>
                <a:cubicBezTo>
                  <a:pt x="167" y="240"/>
                  <a:pt x="169" y="235"/>
                  <a:pt x="170" y="230"/>
                </a:cubicBezTo>
                <a:cubicBezTo>
                  <a:pt x="172" y="226"/>
                  <a:pt x="173" y="222"/>
                  <a:pt x="174" y="218"/>
                </a:cubicBezTo>
                <a:cubicBezTo>
                  <a:pt x="174" y="212"/>
                  <a:pt x="173" y="206"/>
                  <a:pt x="172" y="201"/>
                </a:cubicBezTo>
                <a:cubicBezTo>
                  <a:pt x="170" y="193"/>
                  <a:pt x="168" y="185"/>
                  <a:pt x="166" y="177"/>
                </a:cubicBezTo>
                <a:cubicBezTo>
                  <a:pt x="164" y="168"/>
                  <a:pt x="162" y="159"/>
                  <a:pt x="159" y="151"/>
                </a:cubicBezTo>
                <a:cubicBezTo>
                  <a:pt x="158" y="149"/>
                  <a:pt x="158" y="147"/>
                  <a:pt x="157" y="145"/>
                </a:cubicBezTo>
                <a:cubicBezTo>
                  <a:pt x="157" y="145"/>
                  <a:pt x="157" y="145"/>
                  <a:pt x="157" y="145"/>
                </a:cubicBezTo>
                <a:cubicBezTo>
                  <a:pt x="156" y="140"/>
                  <a:pt x="155" y="133"/>
                  <a:pt x="153" y="128"/>
                </a:cubicBezTo>
                <a:cubicBezTo>
                  <a:pt x="151" y="125"/>
                  <a:pt x="149" y="121"/>
                  <a:pt x="148" y="116"/>
                </a:cubicBezTo>
                <a:cubicBezTo>
                  <a:pt x="147" y="113"/>
                  <a:pt x="144" y="109"/>
                  <a:pt x="144" y="106"/>
                </a:cubicBezTo>
                <a:cubicBezTo>
                  <a:pt x="144" y="103"/>
                  <a:pt x="146" y="102"/>
                  <a:pt x="146" y="100"/>
                </a:cubicBezTo>
                <a:cubicBezTo>
                  <a:pt x="145" y="93"/>
                  <a:pt x="142" y="88"/>
                  <a:pt x="142" y="81"/>
                </a:cubicBezTo>
                <a:cubicBezTo>
                  <a:pt x="141" y="79"/>
                  <a:pt x="141" y="77"/>
                  <a:pt x="141" y="74"/>
                </a:cubicBezTo>
                <a:cubicBezTo>
                  <a:pt x="140" y="72"/>
                  <a:pt x="139" y="70"/>
                  <a:pt x="138" y="68"/>
                </a:cubicBezTo>
                <a:cubicBezTo>
                  <a:pt x="135" y="64"/>
                  <a:pt x="140" y="60"/>
                  <a:pt x="143" y="57"/>
                </a:cubicBezTo>
                <a:cubicBezTo>
                  <a:pt x="144" y="55"/>
                  <a:pt x="145" y="53"/>
                  <a:pt x="146" y="51"/>
                </a:cubicBezTo>
                <a:cubicBezTo>
                  <a:pt x="148" y="49"/>
                  <a:pt x="147" y="48"/>
                  <a:pt x="146" y="46"/>
                </a:cubicBezTo>
                <a:cubicBezTo>
                  <a:pt x="146" y="46"/>
                  <a:pt x="147" y="45"/>
                  <a:pt x="148" y="45"/>
                </a:cubicBezTo>
                <a:cubicBezTo>
                  <a:pt x="148" y="44"/>
                  <a:pt x="150" y="43"/>
                  <a:pt x="150" y="42"/>
                </a:cubicBezTo>
                <a:cubicBezTo>
                  <a:pt x="150" y="42"/>
                  <a:pt x="150" y="41"/>
                  <a:pt x="150" y="40"/>
                </a:cubicBezTo>
                <a:cubicBezTo>
                  <a:pt x="151" y="38"/>
                  <a:pt x="156" y="36"/>
                  <a:pt x="159" y="35"/>
                </a:cubicBezTo>
                <a:cubicBezTo>
                  <a:pt x="163" y="33"/>
                  <a:pt x="165" y="33"/>
                  <a:pt x="169" y="34"/>
                </a:cubicBezTo>
                <a:cubicBezTo>
                  <a:pt x="173" y="34"/>
                  <a:pt x="177" y="34"/>
                  <a:pt x="181" y="35"/>
                </a:cubicBezTo>
                <a:cubicBezTo>
                  <a:pt x="185" y="36"/>
                  <a:pt x="189" y="37"/>
                  <a:pt x="192" y="35"/>
                </a:cubicBezTo>
                <a:cubicBezTo>
                  <a:pt x="195" y="33"/>
                  <a:pt x="196" y="29"/>
                  <a:pt x="195" y="26"/>
                </a:cubicBezTo>
                <a:cubicBezTo>
                  <a:pt x="197" y="25"/>
                  <a:pt x="198" y="24"/>
                  <a:pt x="197" y="21"/>
                </a:cubicBezTo>
                <a:cubicBezTo>
                  <a:pt x="182" y="13"/>
                  <a:pt x="165" y="13"/>
                  <a:pt x="149" y="11"/>
                </a:cubicBezTo>
                <a:cubicBezTo>
                  <a:pt x="148" y="11"/>
                  <a:pt x="147" y="11"/>
                  <a:pt x="147" y="11"/>
                </a:cubicBezTo>
                <a:cubicBezTo>
                  <a:pt x="147" y="10"/>
                  <a:pt x="147" y="8"/>
                  <a:pt x="147" y="7"/>
                </a:cubicBezTo>
                <a:cubicBezTo>
                  <a:pt x="147" y="5"/>
                  <a:pt x="145" y="5"/>
                  <a:pt x="143" y="4"/>
                </a:cubicBezTo>
                <a:cubicBezTo>
                  <a:pt x="138" y="3"/>
                  <a:pt x="133" y="2"/>
                  <a:pt x="128" y="2"/>
                </a:cubicBezTo>
                <a:cubicBezTo>
                  <a:pt x="118" y="0"/>
                  <a:pt x="109" y="1"/>
                  <a:pt x="99" y="1"/>
                </a:cubicBezTo>
                <a:cubicBezTo>
                  <a:pt x="92" y="1"/>
                  <a:pt x="84" y="1"/>
                  <a:pt x="77" y="2"/>
                </a:cubicBezTo>
                <a:cubicBezTo>
                  <a:pt x="74" y="1"/>
                  <a:pt x="70" y="1"/>
                  <a:pt x="66" y="1"/>
                </a:cubicBezTo>
                <a:cubicBezTo>
                  <a:pt x="57" y="0"/>
                  <a:pt x="46" y="3"/>
                  <a:pt x="36" y="3"/>
                </a:cubicBezTo>
                <a:cubicBezTo>
                  <a:pt x="33" y="4"/>
                  <a:pt x="29" y="3"/>
                  <a:pt x="26" y="4"/>
                </a:cubicBezTo>
                <a:cubicBezTo>
                  <a:pt x="27" y="7"/>
                  <a:pt x="26" y="10"/>
                  <a:pt x="27" y="13"/>
                </a:cubicBezTo>
                <a:cubicBezTo>
                  <a:pt x="27" y="14"/>
                  <a:pt x="28" y="15"/>
                  <a:pt x="28" y="16"/>
                </a:cubicBezTo>
                <a:cubicBezTo>
                  <a:pt x="29" y="17"/>
                  <a:pt x="29" y="18"/>
                  <a:pt x="28" y="19"/>
                </a:cubicBezTo>
                <a:cubicBezTo>
                  <a:pt x="27" y="19"/>
                  <a:pt x="27" y="20"/>
                  <a:pt x="27" y="22"/>
                </a:cubicBezTo>
                <a:cubicBezTo>
                  <a:pt x="26" y="30"/>
                  <a:pt x="26" y="38"/>
                  <a:pt x="26" y="46"/>
                </a:cubicBezTo>
                <a:cubicBezTo>
                  <a:pt x="26" y="55"/>
                  <a:pt x="26" y="64"/>
                  <a:pt x="25" y="74"/>
                </a:cubicBezTo>
                <a:cubicBezTo>
                  <a:pt x="24" y="87"/>
                  <a:pt x="24" y="100"/>
                  <a:pt x="25" y="114"/>
                </a:cubicBezTo>
                <a:cubicBezTo>
                  <a:pt x="25" y="126"/>
                  <a:pt x="24" y="139"/>
                  <a:pt x="27" y="151"/>
                </a:cubicBezTo>
                <a:cubicBezTo>
                  <a:pt x="27" y="153"/>
                  <a:pt x="29" y="155"/>
                  <a:pt x="29" y="157"/>
                </a:cubicBezTo>
                <a:cubicBezTo>
                  <a:pt x="29" y="160"/>
                  <a:pt x="28" y="161"/>
                  <a:pt x="29" y="164"/>
                </a:cubicBezTo>
                <a:cubicBezTo>
                  <a:pt x="29" y="166"/>
                  <a:pt x="30" y="168"/>
                  <a:pt x="30" y="170"/>
                </a:cubicBezTo>
                <a:cubicBezTo>
                  <a:pt x="30" y="172"/>
                  <a:pt x="30" y="174"/>
                  <a:pt x="30" y="176"/>
                </a:cubicBezTo>
                <a:cubicBezTo>
                  <a:pt x="31" y="178"/>
                  <a:pt x="32" y="180"/>
                  <a:pt x="33" y="181"/>
                </a:cubicBezTo>
                <a:cubicBezTo>
                  <a:pt x="33" y="182"/>
                  <a:pt x="32" y="183"/>
                  <a:pt x="32" y="184"/>
                </a:cubicBezTo>
                <a:cubicBezTo>
                  <a:pt x="32" y="185"/>
                  <a:pt x="33" y="186"/>
                  <a:pt x="33" y="187"/>
                </a:cubicBezTo>
                <a:cubicBezTo>
                  <a:pt x="34" y="189"/>
                  <a:pt x="33" y="191"/>
                  <a:pt x="34" y="193"/>
                </a:cubicBezTo>
                <a:cubicBezTo>
                  <a:pt x="35" y="196"/>
                  <a:pt x="34" y="197"/>
                  <a:pt x="35" y="199"/>
                </a:cubicBezTo>
                <a:cubicBezTo>
                  <a:pt x="35" y="200"/>
                  <a:pt x="36" y="201"/>
                  <a:pt x="37" y="202"/>
                </a:cubicBezTo>
                <a:cubicBezTo>
                  <a:pt x="37" y="203"/>
                  <a:pt x="37" y="204"/>
                  <a:pt x="37" y="204"/>
                </a:cubicBezTo>
                <a:cubicBezTo>
                  <a:pt x="37" y="206"/>
                  <a:pt x="38" y="208"/>
                  <a:pt x="37" y="210"/>
                </a:cubicBezTo>
                <a:cubicBezTo>
                  <a:pt x="37" y="212"/>
                  <a:pt x="37" y="214"/>
                  <a:pt x="37" y="216"/>
                </a:cubicBezTo>
                <a:cubicBezTo>
                  <a:pt x="37" y="219"/>
                  <a:pt x="38" y="222"/>
                  <a:pt x="38" y="225"/>
                </a:cubicBezTo>
                <a:cubicBezTo>
                  <a:pt x="38" y="227"/>
                  <a:pt x="37" y="229"/>
                  <a:pt x="38" y="231"/>
                </a:cubicBezTo>
                <a:cubicBezTo>
                  <a:pt x="38" y="232"/>
                  <a:pt x="39" y="232"/>
                  <a:pt x="39" y="233"/>
                </a:cubicBezTo>
                <a:cubicBezTo>
                  <a:pt x="39" y="234"/>
                  <a:pt x="38" y="234"/>
                  <a:pt x="38" y="235"/>
                </a:cubicBezTo>
                <a:cubicBezTo>
                  <a:pt x="37" y="237"/>
                  <a:pt x="37" y="240"/>
                  <a:pt x="37" y="242"/>
                </a:cubicBezTo>
                <a:cubicBezTo>
                  <a:pt x="37" y="244"/>
                  <a:pt x="38" y="244"/>
                  <a:pt x="37" y="247"/>
                </a:cubicBezTo>
                <a:cubicBezTo>
                  <a:pt x="37" y="248"/>
                  <a:pt x="37" y="248"/>
                  <a:pt x="37" y="249"/>
                </a:cubicBezTo>
                <a:cubicBezTo>
                  <a:pt x="37" y="250"/>
                  <a:pt x="37" y="251"/>
                  <a:pt x="37" y="252"/>
                </a:cubicBezTo>
                <a:cubicBezTo>
                  <a:pt x="37" y="251"/>
                  <a:pt x="36" y="253"/>
                  <a:pt x="36" y="253"/>
                </a:cubicBezTo>
                <a:cubicBezTo>
                  <a:pt x="36" y="254"/>
                  <a:pt x="35" y="255"/>
                  <a:pt x="35" y="256"/>
                </a:cubicBezTo>
                <a:cubicBezTo>
                  <a:pt x="35" y="258"/>
                  <a:pt x="34" y="260"/>
                  <a:pt x="33" y="262"/>
                </a:cubicBezTo>
                <a:cubicBezTo>
                  <a:pt x="33" y="264"/>
                  <a:pt x="33" y="266"/>
                  <a:pt x="32" y="268"/>
                </a:cubicBezTo>
                <a:cubicBezTo>
                  <a:pt x="32" y="270"/>
                  <a:pt x="31" y="272"/>
                  <a:pt x="30" y="274"/>
                </a:cubicBezTo>
                <a:cubicBezTo>
                  <a:pt x="29" y="277"/>
                  <a:pt x="27" y="284"/>
                  <a:pt x="29" y="288"/>
                </a:cubicBezTo>
                <a:cubicBezTo>
                  <a:pt x="27" y="289"/>
                  <a:pt x="26" y="291"/>
                  <a:pt x="26" y="294"/>
                </a:cubicBezTo>
                <a:cubicBezTo>
                  <a:pt x="26" y="294"/>
                  <a:pt x="26" y="295"/>
                  <a:pt x="25" y="296"/>
                </a:cubicBezTo>
                <a:cubicBezTo>
                  <a:pt x="21" y="298"/>
                  <a:pt x="15" y="303"/>
                  <a:pt x="11" y="305"/>
                </a:cubicBezTo>
                <a:cubicBezTo>
                  <a:pt x="3" y="309"/>
                  <a:pt x="4" y="305"/>
                  <a:pt x="5" y="319"/>
                </a:cubicBezTo>
                <a:cubicBezTo>
                  <a:pt x="6" y="324"/>
                  <a:pt x="6" y="329"/>
                  <a:pt x="5" y="335"/>
                </a:cubicBezTo>
                <a:cubicBezTo>
                  <a:pt x="4" y="344"/>
                  <a:pt x="3" y="352"/>
                  <a:pt x="3" y="361"/>
                </a:cubicBezTo>
                <a:cubicBezTo>
                  <a:pt x="3" y="367"/>
                  <a:pt x="2" y="373"/>
                  <a:pt x="2" y="379"/>
                </a:cubicBezTo>
                <a:cubicBezTo>
                  <a:pt x="1" y="388"/>
                  <a:pt x="1" y="398"/>
                  <a:pt x="0" y="407"/>
                </a:cubicBezTo>
                <a:cubicBezTo>
                  <a:pt x="0" y="416"/>
                  <a:pt x="2" y="425"/>
                  <a:pt x="3" y="433"/>
                </a:cubicBezTo>
                <a:cubicBezTo>
                  <a:pt x="3" y="436"/>
                  <a:pt x="3" y="438"/>
                  <a:pt x="2" y="441"/>
                </a:cubicBezTo>
                <a:cubicBezTo>
                  <a:pt x="1" y="444"/>
                  <a:pt x="3" y="447"/>
                  <a:pt x="3" y="450"/>
                </a:cubicBezTo>
                <a:cubicBezTo>
                  <a:pt x="4" y="456"/>
                  <a:pt x="4" y="463"/>
                  <a:pt x="6" y="469"/>
                </a:cubicBezTo>
                <a:cubicBezTo>
                  <a:pt x="7" y="476"/>
                  <a:pt x="6" y="484"/>
                  <a:pt x="7" y="491"/>
                </a:cubicBezTo>
                <a:cubicBezTo>
                  <a:pt x="7" y="492"/>
                  <a:pt x="7" y="493"/>
                  <a:pt x="7" y="494"/>
                </a:cubicBezTo>
                <a:cubicBezTo>
                  <a:pt x="7" y="494"/>
                  <a:pt x="7" y="494"/>
                  <a:pt x="7" y="495"/>
                </a:cubicBezTo>
                <a:cubicBezTo>
                  <a:pt x="6" y="499"/>
                  <a:pt x="8" y="504"/>
                  <a:pt x="9" y="508"/>
                </a:cubicBezTo>
                <a:cubicBezTo>
                  <a:pt x="10" y="510"/>
                  <a:pt x="10" y="512"/>
                  <a:pt x="10" y="514"/>
                </a:cubicBezTo>
                <a:cubicBezTo>
                  <a:pt x="10" y="515"/>
                  <a:pt x="10" y="517"/>
                  <a:pt x="10" y="519"/>
                </a:cubicBezTo>
                <a:cubicBezTo>
                  <a:pt x="10" y="521"/>
                  <a:pt x="11" y="524"/>
                  <a:pt x="12" y="526"/>
                </a:cubicBezTo>
                <a:cubicBezTo>
                  <a:pt x="13" y="535"/>
                  <a:pt x="16" y="543"/>
                  <a:pt x="20" y="551"/>
                </a:cubicBezTo>
                <a:cubicBezTo>
                  <a:pt x="21" y="552"/>
                  <a:pt x="22" y="553"/>
                  <a:pt x="23" y="554"/>
                </a:cubicBezTo>
                <a:cubicBezTo>
                  <a:pt x="23" y="555"/>
                  <a:pt x="24" y="557"/>
                  <a:pt x="24" y="558"/>
                </a:cubicBezTo>
                <a:cubicBezTo>
                  <a:pt x="25" y="560"/>
                  <a:pt x="26" y="562"/>
                  <a:pt x="27" y="564"/>
                </a:cubicBezTo>
                <a:cubicBezTo>
                  <a:pt x="28" y="567"/>
                  <a:pt x="29" y="569"/>
                  <a:pt x="30" y="571"/>
                </a:cubicBezTo>
                <a:cubicBezTo>
                  <a:pt x="32" y="576"/>
                  <a:pt x="37" y="580"/>
                  <a:pt x="40" y="583"/>
                </a:cubicBezTo>
                <a:cubicBezTo>
                  <a:pt x="42" y="585"/>
                  <a:pt x="44" y="587"/>
                  <a:pt x="46" y="590"/>
                </a:cubicBezTo>
                <a:cubicBezTo>
                  <a:pt x="47" y="591"/>
                  <a:pt x="48" y="592"/>
                  <a:pt x="50" y="593"/>
                </a:cubicBezTo>
                <a:cubicBezTo>
                  <a:pt x="52" y="594"/>
                  <a:pt x="54" y="596"/>
                  <a:pt x="56" y="597"/>
                </a:cubicBezTo>
                <a:cubicBezTo>
                  <a:pt x="56" y="598"/>
                  <a:pt x="57" y="598"/>
                  <a:pt x="57" y="598"/>
                </a:cubicBezTo>
                <a:cubicBezTo>
                  <a:pt x="59" y="600"/>
                  <a:pt x="63" y="601"/>
                  <a:pt x="64" y="603"/>
                </a:cubicBezTo>
                <a:cubicBezTo>
                  <a:pt x="65" y="604"/>
                  <a:pt x="65" y="607"/>
                  <a:pt x="68" y="605"/>
                </a:cubicBezTo>
                <a:cubicBezTo>
                  <a:pt x="69" y="606"/>
                  <a:pt x="69" y="608"/>
                  <a:pt x="69" y="610"/>
                </a:cubicBezTo>
                <a:cubicBezTo>
                  <a:pt x="69" y="611"/>
                  <a:pt x="70" y="613"/>
                  <a:pt x="70" y="615"/>
                </a:cubicBezTo>
                <a:cubicBezTo>
                  <a:pt x="69" y="615"/>
                  <a:pt x="67" y="614"/>
                  <a:pt x="66" y="614"/>
                </a:cubicBezTo>
                <a:cubicBezTo>
                  <a:pt x="66" y="615"/>
                  <a:pt x="67" y="615"/>
                  <a:pt x="67" y="615"/>
                </a:cubicBezTo>
                <a:cubicBezTo>
                  <a:pt x="67" y="615"/>
                  <a:pt x="66" y="615"/>
                  <a:pt x="66" y="616"/>
                </a:cubicBezTo>
                <a:cubicBezTo>
                  <a:pt x="66" y="616"/>
                  <a:pt x="66" y="616"/>
                  <a:pt x="67" y="617"/>
                </a:cubicBezTo>
                <a:cubicBezTo>
                  <a:pt x="66" y="617"/>
                  <a:pt x="66" y="617"/>
                  <a:pt x="65" y="617"/>
                </a:cubicBezTo>
                <a:cubicBezTo>
                  <a:pt x="65" y="617"/>
                  <a:pt x="66" y="618"/>
                  <a:pt x="66" y="618"/>
                </a:cubicBezTo>
                <a:cubicBezTo>
                  <a:pt x="65" y="618"/>
                  <a:pt x="65" y="618"/>
                  <a:pt x="65" y="618"/>
                </a:cubicBezTo>
                <a:cubicBezTo>
                  <a:pt x="66" y="618"/>
                  <a:pt x="66" y="619"/>
                  <a:pt x="66" y="620"/>
                </a:cubicBezTo>
                <a:cubicBezTo>
                  <a:pt x="66" y="620"/>
                  <a:pt x="65" y="619"/>
                  <a:pt x="65" y="619"/>
                </a:cubicBezTo>
                <a:cubicBezTo>
                  <a:pt x="66" y="623"/>
                  <a:pt x="65" y="627"/>
                  <a:pt x="65" y="632"/>
                </a:cubicBezTo>
                <a:cubicBezTo>
                  <a:pt x="65" y="634"/>
                  <a:pt x="65" y="635"/>
                  <a:pt x="65" y="637"/>
                </a:cubicBezTo>
                <a:cubicBezTo>
                  <a:pt x="65" y="638"/>
                  <a:pt x="65" y="640"/>
                  <a:pt x="65" y="641"/>
                </a:cubicBezTo>
                <a:cubicBezTo>
                  <a:pt x="65" y="641"/>
                  <a:pt x="65" y="640"/>
                  <a:pt x="64" y="640"/>
                </a:cubicBezTo>
                <a:cubicBezTo>
                  <a:pt x="63" y="646"/>
                  <a:pt x="64" y="652"/>
                  <a:pt x="66" y="658"/>
                </a:cubicBezTo>
                <a:cubicBezTo>
                  <a:pt x="67" y="659"/>
                  <a:pt x="67" y="661"/>
                  <a:pt x="68" y="663"/>
                </a:cubicBezTo>
                <a:cubicBezTo>
                  <a:pt x="68" y="663"/>
                  <a:pt x="68" y="664"/>
                  <a:pt x="68" y="664"/>
                </a:cubicBezTo>
                <a:cubicBezTo>
                  <a:pt x="68" y="664"/>
                  <a:pt x="68" y="664"/>
                  <a:pt x="68" y="663"/>
                </a:cubicBezTo>
                <a:cubicBezTo>
                  <a:pt x="68" y="666"/>
                  <a:pt x="68" y="669"/>
                  <a:pt x="70" y="671"/>
                </a:cubicBezTo>
                <a:cubicBezTo>
                  <a:pt x="70" y="672"/>
                  <a:pt x="71" y="675"/>
                  <a:pt x="73" y="676"/>
                </a:cubicBezTo>
                <a:cubicBezTo>
                  <a:pt x="73" y="676"/>
                  <a:pt x="73" y="677"/>
                  <a:pt x="73" y="677"/>
                </a:cubicBezTo>
                <a:cubicBezTo>
                  <a:pt x="74" y="678"/>
                  <a:pt x="75" y="679"/>
                  <a:pt x="76" y="680"/>
                </a:cubicBezTo>
                <a:cubicBezTo>
                  <a:pt x="78" y="683"/>
                  <a:pt x="81" y="685"/>
                  <a:pt x="85" y="686"/>
                </a:cubicBezTo>
                <a:cubicBezTo>
                  <a:pt x="85" y="686"/>
                  <a:pt x="89" y="688"/>
                  <a:pt x="89" y="687"/>
                </a:cubicBezTo>
                <a:cubicBezTo>
                  <a:pt x="90" y="687"/>
                  <a:pt x="92" y="688"/>
                  <a:pt x="93" y="688"/>
                </a:cubicBezTo>
                <a:cubicBezTo>
                  <a:pt x="93" y="688"/>
                  <a:pt x="92" y="688"/>
                  <a:pt x="92" y="688"/>
                </a:cubicBezTo>
                <a:cubicBezTo>
                  <a:pt x="95" y="690"/>
                  <a:pt x="101" y="689"/>
                  <a:pt x="105" y="688"/>
                </a:cubicBezTo>
                <a:cubicBezTo>
                  <a:pt x="109" y="688"/>
                  <a:pt x="113" y="687"/>
                  <a:pt x="117" y="685"/>
                </a:cubicBezTo>
                <a:cubicBezTo>
                  <a:pt x="119" y="685"/>
                  <a:pt x="120" y="684"/>
                  <a:pt x="121" y="684"/>
                </a:cubicBezTo>
                <a:cubicBezTo>
                  <a:pt x="124" y="682"/>
                  <a:pt x="127" y="682"/>
                  <a:pt x="130" y="681"/>
                </a:cubicBezTo>
                <a:cubicBezTo>
                  <a:pt x="132" y="681"/>
                  <a:pt x="134" y="680"/>
                  <a:pt x="136" y="678"/>
                </a:cubicBezTo>
                <a:cubicBezTo>
                  <a:pt x="136" y="678"/>
                  <a:pt x="136" y="678"/>
                  <a:pt x="136" y="678"/>
                </a:cubicBezTo>
                <a:cubicBezTo>
                  <a:pt x="136" y="678"/>
                  <a:pt x="136" y="678"/>
                  <a:pt x="136" y="678"/>
                </a:cubicBezTo>
                <a:cubicBezTo>
                  <a:pt x="137" y="678"/>
                  <a:pt x="137" y="677"/>
                  <a:pt x="137" y="677"/>
                </a:cubicBezTo>
                <a:cubicBezTo>
                  <a:pt x="137" y="677"/>
                  <a:pt x="137" y="678"/>
                  <a:pt x="136" y="678"/>
                </a:cubicBezTo>
                <a:cubicBezTo>
                  <a:pt x="137" y="678"/>
                  <a:pt x="138" y="677"/>
                  <a:pt x="139" y="677"/>
                </a:cubicBezTo>
                <a:cubicBezTo>
                  <a:pt x="140" y="676"/>
                  <a:pt x="141" y="675"/>
                  <a:pt x="142" y="674"/>
                </a:cubicBezTo>
                <a:cubicBezTo>
                  <a:pt x="144" y="673"/>
                  <a:pt x="145" y="671"/>
                  <a:pt x="146" y="669"/>
                </a:cubicBezTo>
                <a:cubicBezTo>
                  <a:pt x="147" y="668"/>
                  <a:pt x="148" y="666"/>
                  <a:pt x="147" y="664"/>
                </a:cubicBezTo>
                <a:cubicBezTo>
                  <a:pt x="148" y="665"/>
                  <a:pt x="148" y="666"/>
                  <a:pt x="148" y="667"/>
                </a:cubicBezTo>
                <a:cubicBezTo>
                  <a:pt x="149" y="665"/>
                  <a:pt x="149" y="661"/>
                  <a:pt x="148" y="659"/>
                </a:cubicBezTo>
                <a:cubicBezTo>
                  <a:pt x="147" y="658"/>
                  <a:pt x="147" y="658"/>
                  <a:pt x="146" y="657"/>
                </a:cubicBezTo>
                <a:cubicBezTo>
                  <a:pt x="147" y="655"/>
                  <a:pt x="148" y="652"/>
                  <a:pt x="148" y="650"/>
                </a:cubicBezTo>
                <a:cubicBezTo>
                  <a:pt x="148" y="647"/>
                  <a:pt x="148" y="645"/>
                  <a:pt x="149" y="643"/>
                </a:cubicBezTo>
                <a:cubicBezTo>
                  <a:pt x="150" y="641"/>
                  <a:pt x="150" y="639"/>
                  <a:pt x="150" y="636"/>
                </a:cubicBezTo>
                <a:cubicBezTo>
                  <a:pt x="149" y="634"/>
                  <a:pt x="149" y="633"/>
                  <a:pt x="148" y="631"/>
                </a:cubicBezTo>
                <a:cubicBezTo>
                  <a:pt x="147" y="629"/>
                  <a:pt x="147" y="627"/>
                  <a:pt x="148" y="625"/>
                </a:cubicBezTo>
                <a:cubicBezTo>
                  <a:pt x="150" y="623"/>
                  <a:pt x="155" y="618"/>
                  <a:pt x="154" y="616"/>
                </a:cubicBezTo>
                <a:cubicBezTo>
                  <a:pt x="153" y="613"/>
                  <a:pt x="150" y="613"/>
                  <a:pt x="149" y="613"/>
                </a:cubicBezTo>
                <a:cubicBezTo>
                  <a:pt x="147" y="612"/>
                  <a:pt x="146" y="612"/>
                  <a:pt x="145" y="612"/>
                </a:cubicBezTo>
                <a:cubicBezTo>
                  <a:pt x="144" y="609"/>
                  <a:pt x="143" y="607"/>
                  <a:pt x="143" y="604"/>
                </a:cubicBezTo>
                <a:cubicBezTo>
                  <a:pt x="142" y="603"/>
                  <a:pt x="141" y="602"/>
                  <a:pt x="139" y="602"/>
                </a:cubicBezTo>
                <a:cubicBezTo>
                  <a:pt x="141" y="600"/>
                  <a:pt x="142" y="600"/>
                  <a:pt x="142" y="598"/>
                </a:cubicBezTo>
                <a:cubicBezTo>
                  <a:pt x="142" y="596"/>
                  <a:pt x="139" y="597"/>
                  <a:pt x="138" y="593"/>
                </a:cubicBezTo>
                <a:cubicBezTo>
                  <a:pt x="137" y="591"/>
                  <a:pt x="138" y="589"/>
                  <a:pt x="138" y="587"/>
                </a:cubicBezTo>
                <a:cubicBezTo>
                  <a:pt x="138" y="584"/>
                  <a:pt x="135" y="583"/>
                  <a:pt x="132" y="583"/>
                </a:cubicBezTo>
                <a:cubicBezTo>
                  <a:pt x="132" y="583"/>
                  <a:pt x="132" y="583"/>
                  <a:pt x="132" y="583"/>
                </a:cubicBezTo>
                <a:cubicBezTo>
                  <a:pt x="131" y="583"/>
                  <a:pt x="131" y="583"/>
                  <a:pt x="131" y="583"/>
                </a:cubicBezTo>
                <a:cubicBezTo>
                  <a:pt x="129" y="581"/>
                  <a:pt x="127" y="580"/>
                  <a:pt x="124" y="578"/>
                </a:cubicBezTo>
                <a:cubicBezTo>
                  <a:pt x="122" y="577"/>
                  <a:pt x="121" y="577"/>
                  <a:pt x="119" y="576"/>
                </a:cubicBezTo>
                <a:cubicBezTo>
                  <a:pt x="118" y="575"/>
                  <a:pt x="117" y="575"/>
                  <a:pt x="116" y="574"/>
                </a:cubicBezTo>
                <a:cubicBezTo>
                  <a:pt x="115" y="572"/>
                  <a:pt x="115" y="571"/>
                  <a:pt x="114" y="569"/>
                </a:cubicBezTo>
                <a:cubicBezTo>
                  <a:pt x="115" y="568"/>
                  <a:pt x="116" y="566"/>
                  <a:pt x="117" y="564"/>
                </a:cubicBezTo>
                <a:cubicBezTo>
                  <a:pt x="119" y="562"/>
                  <a:pt x="121" y="559"/>
                  <a:pt x="123" y="556"/>
                </a:cubicBezTo>
                <a:cubicBezTo>
                  <a:pt x="124" y="554"/>
                  <a:pt x="125" y="551"/>
                  <a:pt x="126" y="549"/>
                </a:cubicBezTo>
                <a:cubicBezTo>
                  <a:pt x="127" y="545"/>
                  <a:pt x="128" y="542"/>
                  <a:pt x="129" y="539"/>
                </a:cubicBezTo>
                <a:cubicBezTo>
                  <a:pt x="131" y="533"/>
                  <a:pt x="134" y="528"/>
                  <a:pt x="137" y="522"/>
                </a:cubicBezTo>
                <a:cubicBezTo>
                  <a:pt x="140" y="515"/>
                  <a:pt x="143" y="507"/>
                  <a:pt x="146" y="500"/>
                </a:cubicBezTo>
                <a:cubicBezTo>
                  <a:pt x="148" y="493"/>
                  <a:pt x="151" y="487"/>
                  <a:pt x="154" y="481"/>
                </a:cubicBezTo>
                <a:cubicBezTo>
                  <a:pt x="155" y="479"/>
                  <a:pt x="156" y="478"/>
                  <a:pt x="158" y="476"/>
                </a:cubicBezTo>
                <a:cubicBezTo>
                  <a:pt x="158" y="475"/>
                  <a:pt x="159" y="474"/>
                  <a:pt x="160" y="474"/>
                </a:cubicBezTo>
                <a:cubicBezTo>
                  <a:pt x="160" y="473"/>
                  <a:pt x="161" y="472"/>
                  <a:pt x="162" y="471"/>
                </a:cubicBezTo>
                <a:cubicBezTo>
                  <a:pt x="164" y="469"/>
                  <a:pt x="164" y="468"/>
                  <a:pt x="164" y="466"/>
                </a:cubicBezTo>
                <a:cubicBezTo>
                  <a:pt x="165" y="463"/>
                  <a:pt x="164" y="460"/>
                  <a:pt x="164" y="457"/>
                </a:cubicBezTo>
                <a:cubicBezTo>
                  <a:pt x="164" y="452"/>
                  <a:pt x="163" y="448"/>
                  <a:pt x="162" y="443"/>
                </a:cubicBezTo>
                <a:cubicBezTo>
                  <a:pt x="164" y="443"/>
                  <a:pt x="167" y="443"/>
                  <a:pt x="170" y="443"/>
                </a:cubicBezTo>
                <a:cubicBezTo>
                  <a:pt x="183" y="444"/>
                  <a:pt x="187" y="444"/>
                  <a:pt x="189" y="444"/>
                </a:cubicBezTo>
                <a:cubicBezTo>
                  <a:pt x="191" y="444"/>
                  <a:pt x="193" y="445"/>
                  <a:pt x="194" y="444"/>
                </a:cubicBezTo>
                <a:cubicBezTo>
                  <a:pt x="195" y="442"/>
                  <a:pt x="196" y="423"/>
                  <a:pt x="198" y="397"/>
                </a:cubicBezTo>
                <a:cubicBezTo>
                  <a:pt x="200" y="370"/>
                  <a:pt x="202" y="343"/>
                  <a:pt x="202" y="340"/>
                </a:cubicBezTo>
                <a:cubicBezTo>
                  <a:pt x="202" y="336"/>
                  <a:pt x="201" y="334"/>
                  <a:pt x="193" y="333"/>
                </a:cubicBezTo>
                <a:cubicBezTo>
                  <a:pt x="190" y="332"/>
                  <a:pt x="179" y="331"/>
                  <a:pt x="168" y="331"/>
                </a:cubicBezTo>
                <a:cubicBezTo>
                  <a:pt x="167" y="330"/>
                  <a:pt x="167" y="330"/>
                  <a:pt x="167" y="330"/>
                </a:cubicBezTo>
                <a:cubicBezTo>
                  <a:pt x="167" y="328"/>
                  <a:pt x="167" y="326"/>
                  <a:pt x="166" y="325"/>
                </a:cubicBezTo>
                <a:cubicBezTo>
                  <a:pt x="165" y="324"/>
                  <a:pt x="164" y="324"/>
                  <a:pt x="163" y="325"/>
                </a:cubicBezTo>
                <a:cubicBezTo>
                  <a:pt x="163" y="324"/>
                  <a:pt x="162" y="323"/>
                  <a:pt x="161" y="323"/>
                </a:cubicBezTo>
                <a:cubicBezTo>
                  <a:pt x="160" y="323"/>
                  <a:pt x="159" y="323"/>
                  <a:pt x="158" y="323"/>
                </a:cubicBezTo>
                <a:cubicBezTo>
                  <a:pt x="158" y="323"/>
                  <a:pt x="157" y="322"/>
                  <a:pt x="156" y="322"/>
                </a:cubicBezTo>
                <a:cubicBezTo>
                  <a:pt x="154" y="321"/>
                  <a:pt x="153" y="322"/>
                  <a:pt x="152" y="324"/>
                </a:cubicBezTo>
                <a:cubicBezTo>
                  <a:pt x="152" y="323"/>
                  <a:pt x="151" y="323"/>
                  <a:pt x="150" y="323"/>
                </a:cubicBezTo>
                <a:cubicBezTo>
                  <a:pt x="148" y="322"/>
                  <a:pt x="147" y="324"/>
                  <a:pt x="146" y="325"/>
                </a:cubicBezTo>
                <a:cubicBezTo>
                  <a:pt x="145" y="326"/>
                  <a:pt x="145" y="326"/>
                  <a:pt x="145" y="326"/>
                </a:cubicBezTo>
                <a:close/>
                <a:moveTo>
                  <a:pt x="104" y="173"/>
                </a:moveTo>
                <a:cubicBezTo>
                  <a:pt x="103" y="174"/>
                  <a:pt x="102" y="174"/>
                  <a:pt x="102" y="175"/>
                </a:cubicBezTo>
                <a:cubicBezTo>
                  <a:pt x="101" y="178"/>
                  <a:pt x="102" y="181"/>
                  <a:pt x="104" y="183"/>
                </a:cubicBezTo>
                <a:cubicBezTo>
                  <a:pt x="102" y="187"/>
                  <a:pt x="104" y="190"/>
                  <a:pt x="104" y="193"/>
                </a:cubicBezTo>
                <a:cubicBezTo>
                  <a:pt x="104" y="195"/>
                  <a:pt x="103" y="195"/>
                  <a:pt x="102" y="197"/>
                </a:cubicBezTo>
                <a:cubicBezTo>
                  <a:pt x="101" y="199"/>
                  <a:pt x="100" y="202"/>
                  <a:pt x="99" y="204"/>
                </a:cubicBezTo>
                <a:cubicBezTo>
                  <a:pt x="99" y="205"/>
                  <a:pt x="99" y="205"/>
                  <a:pt x="99" y="206"/>
                </a:cubicBezTo>
                <a:cubicBezTo>
                  <a:pt x="98" y="203"/>
                  <a:pt x="97" y="200"/>
                  <a:pt x="96" y="197"/>
                </a:cubicBezTo>
                <a:cubicBezTo>
                  <a:pt x="95" y="194"/>
                  <a:pt x="94" y="192"/>
                  <a:pt x="94" y="189"/>
                </a:cubicBezTo>
                <a:cubicBezTo>
                  <a:pt x="93" y="187"/>
                  <a:pt x="92" y="186"/>
                  <a:pt x="91" y="184"/>
                </a:cubicBezTo>
                <a:cubicBezTo>
                  <a:pt x="90" y="182"/>
                  <a:pt x="90" y="181"/>
                  <a:pt x="89" y="179"/>
                </a:cubicBezTo>
                <a:cubicBezTo>
                  <a:pt x="87" y="177"/>
                  <a:pt x="87" y="176"/>
                  <a:pt x="87" y="173"/>
                </a:cubicBezTo>
                <a:cubicBezTo>
                  <a:pt x="88" y="170"/>
                  <a:pt x="88" y="168"/>
                  <a:pt x="89" y="166"/>
                </a:cubicBezTo>
                <a:cubicBezTo>
                  <a:pt x="89" y="164"/>
                  <a:pt x="89" y="162"/>
                  <a:pt x="89" y="160"/>
                </a:cubicBezTo>
                <a:cubicBezTo>
                  <a:pt x="89" y="158"/>
                  <a:pt x="89" y="156"/>
                  <a:pt x="89" y="154"/>
                </a:cubicBezTo>
                <a:cubicBezTo>
                  <a:pt x="89" y="152"/>
                  <a:pt x="88" y="150"/>
                  <a:pt x="86" y="148"/>
                </a:cubicBezTo>
                <a:cubicBezTo>
                  <a:pt x="85" y="146"/>
                  <a:pt x="83" y="143"/>
                  <a:pt x="81" y="140"/>
                </a:cubicBezTo>
                <a:cubicBezTo>
                  <a:pt x="81" y="138"/>
                  <a:pt x="80" y="137"/>
                  <a:pt x="81" y="135"/>
                </a:cubicBezTo>
                <a:cubicBezTo>
                  <a:pt x="81" y="130"/>
                  <a:pt x="80" y="125"/>
                  <a:pt x="79" y="121"/>
                </a:cubicBezTo>
                <a:cubicBezTo>
                  <a:pt x="79" y="112"/>
                  <a:pt x="78" y="103"/>
                  <a:pt x="77" y="94"/>
                </a:cubicBezTo>
                <a:cubicBezTo>
                  <a:pt x="77" y="91"/>
                  <a:pt x="77" y="87"/>
                  <a:pt x="77" y="83"/>
                </a:cubicBezTo>
                <a:cubicBezTo>
                  <a:pt x="76" y="80"/>
                  <a:pt x="76" y="77"/>
                  <a:pt x="76" y="74"/>
                </a:cubicBezTo>
                <a:cubicBezTo>
                  <a:pt x="76" y="72"/>
                  <a:pt x="77" y="71"/>
                  <a:pt x="77" y="69"/>
                </a:cubicBezTo>
                <a:cubicBezTo>
                  <a:pt x="77" y="67"/>
                  <a:pt x="78" y="66"/>
                  <a:pt x="78" y="64"/>
                </a:cubicBezTo>
                <a:cubicBezTo>
                  <a:pt x="80" y="60"/>
                  <a:pt x="76" y="55"/>
                  <a:pt x="79" y="52"/>
                </a:cubicBezTo>
                <a:cubicBezTo>
                  <a:pt x="80" y="50"/>
                  <a:pt x="82" y="49"/>
                  <a:pt x="85" y="48"/>
                </a:cubicBezTo>
                <a:cubicBezTo>
                  <a:pt x="85" y="52"/>
                  <a:pt x="86" y="55"/>
                  <a:pt x="87" y="58"/>
                </a:cubicBezTo>
                <a:cubicBezTo>
                  <a:pt x="87" y="64"/>
                  <a:pt x="88" y="69"/>
                  <a:pt x="89" y="75"/>
                </a:cubicBezTo>
                <a:cubicBezTo>
                  <a:pt x="90" y="87"/>
                  <a:pt x="92" y="99"/>
                  <a:pt x="93" y="111"/>
                </a:cubicBezTo>
                <a:cubicBezTo>
                  <a:pt x="93" y="115"/>
                  <a:pt x="93" y="118"/>
                  <a:pt x="94" y="121"/>
                </a:cubicBezTo>
                <a:cubicBezTo>
                  <a:pt x="94" y="124"/>
                  <a:pt x="94" y="126"/>
                  <a:pt x="94" y="128"/>
                </a:cubicBezTo>
                <a:cubicBezTo>
                  <a:pt x="94" y="132"/>
                  <a:pt x="93" y="138"/>
                  <a:pt x="95" y="141"/>
                </a:cubicBezTo>
                <a:cubicBezTo>
                  <a:pt x="94" y="144"/>
                  <a:pt x="96" y="145"/>
                  <a:pt x="96" y="147"/>
                </a:cubicBezTo>
                <a:cubicBezTo>
                  <a:pt x="96" y="150"/>
                  <a:pt x="94" y="151"/>
                  <a:pt x="95" y="153"/>
                </a:cubicBezTo>
                <a:cubicBezTo>
                  <a:pt x="96" y="154"/>
                  <a:pt x="97" y="154"/>
                  <a:pt x="97" y="155"/>
                </a:cubicBezTo>
                <a:cubicBezTo>
                  <a:pt x="97" y="155"/>
                  <a:pt x="97" y="156"/>
                  <a:pt x="97" y="157"/>
                </a:cubicBezTo>
                <a:cubicBezTo>
                  <a:pt x="97" y="158"/>
                  <a:pt x="98" y="159"/>
                  <a:pt x="98" y="159"/>
                </a:cubicBezTo>
                <a:cubicBezTo>
                  <a:pt x="99" y="161"/>
                  <a:pt x="99" y="160"/>
                  <a:pt x="99" y="162"/>
                </a:cubicBezTo>
                <a:cubicBezTo>
                  <a:pt x="99" y="164"/>
                  <a:pt x="99" y="165"/>
                  <a:pt x="100" y="167"/>
                </a:cubicBezTo>
                <a:cubicBezTo>
                  <a:pt x="102" y="169"/>
                  <a:pt x="103" y="170"/>
                  <a:pt x="104" y="173"/>
                </a:cubicBezTo>
                <a:cubicBezTo>
                  <a:pt x="104" y="173"/>
                  <a:pt x="104" y="173"/>
                  <a:pt x="104" y="173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  <a:alpha val="75000"/>
                </a:schemeClr>
              </a:gs>
              <a:gs pos="46000">
                <a:schemeClr val="bg1">
                  <a:lumMod val="85000"/>
                  <a:shade val="67500"/>
                  <a:satMod val="115000"/>
                  <a:alpha val="0"/>
                </a:schemeClr>
              </a:gs>
              <a:gs pos="100000">
                <a:schemeClr val="bg1">
                  <a:lumMod val="85000"/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318862" y="2196150"/>
            <a:ext cx="953033" cy="3256694"/>
            <a:chOff x="3048000" y="2181225"/>
            <a:chExt cx="757238" cy="2587625"/>
          </a:xfrm>
        </p:grpSpPr>
        <p:sp>
          <p:nvSpPr>
            <p:cNvPr id="21" name="Freeform 18"/>
            <p:cNvSpPr>
              <a:spLocks noEditPoints="1"/>
            </p:cNvSpPr>
            <p:nvPr/>
          </p:nvSpPr>
          <p:spPr bwMode="auto">
            <a:xfrm>
              <a:off x="3048000" y="2181225"/>
              <a:ext cx="757238" cy="2587625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56" y="368"/>
                </a:cxn>
                <a:cxn ang="0">
                  <a:pos x="166" y="365"/>
                </a:cxn>
                <a:cxn ang="0">
                  <a:pos x="202" y="350"/>
                </a:cxn>
                <a:cxn ang="0">
                  <a:pos x="170" y="246"/>
                </a:cxn>
                <a:cxn ang="0">
                  <a:pos x="162" y="219"/>
                </a:cxn>
                <a:cxn ang="0">
                  <a:pos x="146" y="190"/>
                </a:cxn>
                <a:cxn ang="0">
                  <a:pos x="123" y="134"/>
                </a:cxn>
                <a:cxn ang="0">
                  <a:pos x="119" y="114"/>
                </a:cxn>
                <a:cxn ang="0">
                  <a:pos x="132" y="107"/>
                </a:cxn>
                <a:cxn ang="0">
                  <a:pos x="139" y="88"/>
                </a:cxn>
                <a:cxn ang="0">
                  <a:pos x="154" y="74"/>
                </a:cxn>
                <a:cxn ang="0">
                  <a:pos x="149" y="47"/>
                </a:cxn>
                <a:cxn ang="0">
                  <a:pos x="148" y="23"/>
                </a:cxn>
                <a:cxn ang="0">
                  <a:pos x="139" y="13"/>
                </a:cxn>
                <a:cxn ang="0">
                  <a:pos x="136" y="12"/>
                </a:cxn>
                <a:cxn ang="0">
                  <a:pos x="117" y="5"/>
                </a:cxn>
                <a:cxn ang="0">
                  <a:pos x="89" y="3"/>
                </a:cxn>
                <a:cxn ang="0">
                  <a:pos x="73" y="14"/>
                </a:cxn>
                <a:cxn ang="0">
                  <a:pos x="68" y="27"/>
                </a:cxn>
                <a:cxn ang="0">
                  <a:pos x="65" y="53"/>
                </a:cxn>
                <a:cxn ang="0">
                  <a:pos x="65" y="72"/>
                </a:cxn>
                <a:cxn ang="0">
                  <a:pos x="66" y="74"/>
                </a:cxn>
                <a:cxn ang="0">
                  <a:pos x="69" y="80"/>
                </a:cxn>
                <a:cxn ang="0">
                  <a:pos x="56" y="93"/>
                </a:cxn>
                <a:cxn ang="0">
                  <a:pos x="30" y="119"/>
                </a:cxn>
                <a:cxn ang="0">
                  <a:pos x="20" y="139"/>
                </a:cxn>
                <a:cxn ang="0">
                  <a:pos x="9" y="182"/>
                </a:cxn>
                <a:cxn ang="0">
                  <a:pos x="6" y="221"/>
                </a:cxn>
                <a:cxn ang="0">
                  <a:pos x="0" y="283"/>
                </a:cxn>
                <a:cxn ang="0">
                  <a:pos x="5" y="371"/>
                </a:cxn>
                <a:cxn ang="0">
                  <a:pos x="29" y="402"/>
                </a:cxn>
                <a:cxn ang="0">
                  <a:pos x="35" y="434"/>
                </a:cxn>
                <a:cxn ang="0">
                  <a:pos x="37" y="443"/>
                </a:cxn>
                <a:cxn ang="0">
                  <a:pos x="38" y="459"/>
                </a:cxn>
                <a:cxn ang="0">
                  <a:pos x="37" y="486"/>
                </a:cxn>
                <a:cxn ang="0">
                  <a:pos x="33" y="503"/>
                </a:cxn>
                <a:cxn ang="0">
                  <a:pos x="30" y="520"/>
                </a:cxn>
                <a:cxn ang="0">
                  <a:pos x="25" y="576"/>
                </a:cxn>
                <a:cxn ang="0">
                  <a:pos x="28" y="671"/>
                </a:cxn>
                <a:cxn ang="0">
                  <a:pos x="36" y="686"/>
                </a:cxn>
                <a:cxn ang="0">
                  <a:pos x="128" y="688"/>
                </a:cxn>
                <a:cxn ang="0">
                  <a:pos x="149" y="679"/>
                </a:cxn>
                <a:cxn ang="0">
                  <a:pos x="181" y="655"/>
                </a:cxn>
                <a:cxn ang="0">
                  <a:pos x="150" y="647"/>
                </a:cxn>
                <a:cxn ang="0">
                  <a:pos x="143" y="633"/>
                </a:cxn>
                <a:cxn ang="0">
                  <a:pos x="146" y="590"/>
                </a:cxn>
                <a:cxn ang="0">
                  <a:pos x="157" y="545"/>
                </a:cxn>
                <a:cxn ang="0">
                  <a:pos x="172" y="489"/>
                </a:cxn>
                <a:cxn ang="0">
                  <a:pos x="162" y="431"/>
                </a:cxn>
                <a:cxn ang="0">
                  <a:pos x="156" y="414"/>
                </a:cxn>
                <a:cxn ang="0">
                  <a:pos x="152" y="389"/>
                </a:cxn>
                <a:cxn ang="0">
                  <a:pos x="146" y="371"/>
                </a:cxn>
                <a:cxn ang="0">
                  <a:pos x="100" y="523"/>
                </a:cxn>
                <a:cxn ang="0">
                  <a:pos x="97" y="535"/>
                </a:cxn>
                <a:cxn ang="0">
                  <a:pos x="94" y="562"/>
                </a:cxn>
                <a:cxn ang="0">
                  <a:pos x="87" y="631"/>
                </a:cxn>
                <a:cxn ang="0">
                  <a:pos x="77" y="621"/>
                </a:cxn>
                <a:cxn ang="0">
                  <a:pos x="79" y="569"/>
                </a:cxn>
                <a:cxn ang="0">
                  <a:pos x="89" y="536"/>
                </a:cxn>
                <a:cxn ang="0">
                  <a:pos x="89" y="511"/>
                </a:cxn>
                <a:cxn ang="0">
                  <a:pos x="99" y="484"/>
                </a:cxn>
                <a:cxn ang="0">
                  <a:pos x="104" y="507"/>
                </a:cxn>
              </a:cxnLst>
              <a:rect l="0" t="0" r="r" b="b"/>
              <a:pathLst>
                <a:path w="202" h="690">
                  <a:moveTo>
                    <a:pt x="136" y="12"/>
                  </a:moveTo>
                  <a:cubicBezTo>
                    <a:pt x="136" y="12"/>
                    <a:pt x="136" y="12"/>
                    <a:pt x="136" y="1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6" y="12"/>
                    <a:pt x="136" y="12"/>
                    <a:pt x="136" y="12"/>
                  </a:cubicBezTo>
                  <a:close/>
                  <a:moveTo>
                    <a:pt x="146" y="364"/>
                  </a:moveTo>
                  <a:cubicBezTo>
                    <a:pt x="147" y="366"/>
                    <a:pt x="148" y="368"/>
                    <a:pt x="150" y="367"/>
                  </a:cubicBezTo>
                  <a:cubicBezTo>
                    <a:pt x="151" y="367"/>
                    <a:pt x="152" y="367"/>
                    <a:pt x="152" y="366"/>
                  </a:cubicBezTo>
                  <a:cubicBezTo>
                    <a:pt x="153" y="368"/>
                    <a:pt x="154" y="368"/>
                    <a:pt x="156" y="368"/>
                  </a:cubicBezTo>
                  <a:cubicBezTo>
                    <a:pt x="157" y="368"/>
                    <a:pt x="158" y="367"/>
                    <a:pt x="158" y="367"/>
                  </a:cubicBezTo>
                  <a:cubicBezTo>
                    <a:pt x="159" y="367"/>
                    <a:pt x="160" y="367"/>
                    <a:pt x="161" y="367"/>
                  </a:cubicBezTo>
                  <a:cubicBezTo>
                    <a:pt x="162" y="367"/>
                    <a:pt x="163" y="366"/>
                    <a:pt x="163" y="365"/>
                  </a:cubicBezTo>
                  <a:cubicBezTo>
                    <a:pt x="164" y="366"/>
                    <a:pt x="165" y="366"/>
                    <a:pt x="166" y="365"/>
                  </a:cubicBezTo>
                  <a:cubicBezTo>
                    <a:pt x="167" y="364"/>
                    <a:pt x="167" y="361"/>
                    <a:pt x="167" y="360"/>
                  </a:cubicBezTo>
                  <a:cubicBezTo>
                    <a:pt x="167" y="360"/>
                    <a:pt x="167" y="360"/>
                    <a:pt x="168" y="359"/>
                  </a:cubicBezTo>
                  <a:cubicBezTo>
                    <a:pt x="179" y="359"/>
                    <a:pt x="190" y="358"/>
                    <a:pt x="193" y="357"/>
                  </a:cubicBezTo>
                  <a:cubicBezTo>
                    <a:pt x="201" y="356"/>
                    <a:pt x="202" y="354"/>
                    <a:pt x="202" y="350"/>
                  </a:cubicBezTo>
                  <a:cubicBezTo>
                    <a:pt x="202" y="347"/>
                    <a:pt x="200" y="320"/>
                    <a:pt x="198" y="293"/>
                  </a:cubicBezTo>
                  <a:cubicBezTo>
                    <a:pt x="196" y="267"/>
                    <a:pt x="195" y="247"/>
                    <a:pt x="194" y="246"/>
                  </a:cubicBezTo>
                  <a:cubicBezTo>
                    <a:pt x="193" y="244"/>
                    <a:pt x="191" y="245"/>
                    <a:pt x="189" y="246"/>
                  </a:cubicBezTo>
                  <a:cubicBezTo>
                    <a:pt x="187" y="246"/>
                    <a:pt x="183" y="246"/>
                    <a:pt x="170" y="246"/>
                  </a:cubicBezTo>
                  <a:cubicBezTo>
                    <a:pt x="167" y="247"/>
                    <a:pt x="164" y="247"/>
                    <a:pt x="162" y="247"/>
                  </a:cubicBezTo>
                  <a:cubicBezTo>
                    <a:pt x="163" y="242"/>
                    <a:pt x="164" y="238"/>
                    <a:pt x="164" y="233"/>
                  </a:cubicBezTo>
                  <a:cubicBezTo>
                    <a:pt x="164" y="230"/>
                    <a:pt x="165" y="227"/>
                    <a:pt x="164" y="224"/>
                  </a:cubicBezTo>
                  <a:cubicBezTo>
                    <a:pt x="164" y="222"/>
                    <a:pt x="164" y="221"/>
                    <a:pt x="162" y="219"/>
                  </a:cubicBezTo>
                  <a:cubicBezTo>
                    <a:pt x="161" y="218"/>
                    <a:pt x="160" y="217"/>
                    <a:pt x="160" y="216"/>
                  </a:cubicBezTo>
                  <a:cubicBezTo>
                    <a:pt x="159" y="215"/>
                    <a:pt x="158" y="215"/>
                    <a:pt x="158" y="214"/>
                  </a:cubicBezTo>
                  <a:cubicBezTo>
                    <a:pt x="156" y="212"/>
                    <a:pt x="155" y="211"/>
                    <a:pt x="154" y="209"/>
                  </a:cubicBezTo>
                  <a:cubicBezTo>
                    <a:pt x="151" y="202"/>
                    <a:pt x="148" y="197"/>
                    <a:pt x="146" y="190"/>
                  </a:cubicBezTo>
                  <a:cubicBezTo>
                    <a:pt x="143" y="183"/>
                    <a:pt x="140" y="175"/>
                    <a:pt x="137" y="168"/>
                  </a:cubicBezTo>
                  <a:cubicBezTo>
                    <a:pt x="134" y="162"/>
                    <a:pt x="131" y="157"/>
                    <a:pt x="129" y="151"/>
                  </a:cubicBezTo>
                  <a:cubicBezTo>
                    <a:pt x="128" y="147"/>
                    <a:pt x="127" y="144"/>
                    <a:pt x="126" y="141"/>
                  </a:cubicBezTo>
                  <a:cubicBezTo>
                    <a:pt x="125" y="139"/>
                    <a:pt x="124" y="136"/>
                    <a:pt x="123" y="134"/>
                  </a:cubicBezTo>
                  <a:cubicBezTo>
                    <a:pt x="121" y="131"/>
                    <a:pt x="119" y="128"/>
                    <a:pt x="117" y="126"/>
                  </a:cubicBezTo>
                  <a:cubicBezTo>
                    <a:pt x="116" y="124"/>
                    <a:pt x="115" y="122"/>
                    <a:pt x="114" y="121"/>
                  </a:cubicBezTo>
                  <a:cubicBezTo>
                    <a:pt x="115" y="119"/>
                    <a:pt x="115" y="118"/>
                    <a:pt x="116" y="116"/>
                  </a:cubicBezTo>
                  <a:cubicBezTo>
                    <a:pt x="117" y="115"/>
                    <a:pt x="118" y="114"/>
                    <a:pt x="119" y="114"/>
                  </a:cubicBezTo>
                  <a:cubicBezTo>
                    <a:pt x="121" y="113"/>
                    <a:pt x="122" y="113"/>
                    <a:pt x="124" y="112"/>
                  </a:cubicBezTo>
                  <a:cubicBezTo>
                    <a:pt x="127" y="110"/>
                    <a:pt x="129" y="109"/>
                    <a:pt x="131" y="107"/>
                  </a:cubicBezTo>
                  <a:cubicBezTo>
                    <a:pt x="131" y="107"/>
                    <a:pt x="131" y="107"/>
                    <a:pt x="132" y="107"/>
                  </a:cubicBezTo>
                  <a:cubicBezTo>
                    <a:pt x="132" y="107"/>
                    <a:pt x="132" y="107"/>
                    <a:pt x="132" y="107"/>
                  </a:cubicBezTo>
                  <a:cubicBezTo>
                    <a:pt x="135" y="107"/>
                    <a:pt x="138" y="106"/>
                    <a:pt x="138" y="103"/>
                  </a:cubicBezTo>
                  <a:cubicBezTo>
                    <a:pt x="138" y="101"/>
                    <a:pt x="137" y="99"/>
                    <a:pt x="138" y="97"/>
                  </a:cubicBezTo>
                  <a:cubicBezTo>
                    <a:pt x="139" y="93"/>
                    <a:pt x="142" y="94"/>
                    <a:pt x="142" y="92"/>
                  </a:cubicBezTo>
                  <a:cubicBezTo>
                    <a:pt x="142" y="90"/>
                    <a:pt x="141" y="90"/>
                    <a:pt x="139" y="88"/>
                  </a:cubicBezTo>
                  <a:cubicBezTo>
                    <a:pt x="141" y="88"/>
                    <a:pt x="142" y="87"/>
                    <a:pt x="143" y="86"/>
                  </a:cubicBezTo>
                  <a:cubicBezTo>
                    <a:pt x="143" y="83"/>
                    <a:pt x="144" y="81"/>
                    <a:pt x="145" y="78"/>
                  </a:cubicBezTo>
                  <a:cubicBezTo>
                    <a:pt x="146" y="78"/>
                    <a:pt x="147" y="78"/>
                    <a:pt x="149" y="77"/>
                  </a:cubicBezTo>
                  <a:cubicBezTo>
                    <a:pt x="150" y="77"/>
                    <a:pt x="153" y="77"/>
                    <a:pt x="154" y="74"/>
                  </a:cubicBezTo>
                  <a:cubicBezTo>
                    <a:pt x="155" y="71"/>
                    <a:pt x="150" y="67"/>
                    <a:pt x="148" y="65"/>
                  </a:cubicBezTo>
                  <a:cubicBezTo>
                    <a:pt x="147" y="63"/>
                    <a:pt x="147" y="61"/>
                    <a:pt x="148" y="59"/>
                  </a:cubicBezTo>
                  <a:cubicBezTo>
                    <a:pt x="149" y="57"/>
                    <a:pt x="149" y="56"/>
                    <a:pt x="150" y="54"/>
                  </a:cubicBezTo>
                  <a:cubicBezTo>
                    <a:pt x="150" y="51"/>
                    <a:pt x="150" y="49"/>
                    <a:pt x="149" y="47"/>
                  </a:cubicBezTo>
                  <a:cubicBezTo>
                    <a:pt x="148" y="45"/>
                    <a:pt x="148" y="43"/>
                    <a:pt x="148" y="40"/>
                  </a:cubicBezTo>
                  <a:cubicBezTo>
                    <a:pt x="148" y="38"/>
                    <a:pt x="147" y="35"/>
                    <a:pt x="146" y="33"/>
                  </a:cubicBezTo>
                  <a:cubicBezTo>
                    <a:pt x="147" y="32"/>
                    <a:pt x="147" y="31"/>
                    <a:pt x="148" y="31"/>
                  </a:cubicBezTo>
                  <a:cubicBezTo>
                    <a:pt x="149" y="29"/>
                    <a:pt x="149" y="25"/>
                    <a:pt x="148" y="23"/>
                  </a:cubicBezTo>
                  <a:cubicBezTo>
                    <a:pt x="148" y="24"/>
                    <a:pt x="148" y="25"/>
                    <a:pt x="147" y="26"/>
                  </a:cubicBezTo>
                  <a:cubicBezTo>
                    <a:pt x="148" y="24"/>
                    <a:pt x="147" y="22"/>
                    <a:pt x="146" y="21"/>
                  </a:cubicBezTo>
                  <a:cubicBezTo>
                    <a:pt x="145" y="19"/>
                    <a:pt x="144" y="17"/>
                    <a:pt x="142" y="16"/>
                  </a:cubicBezTo>
                  <a:cubicBezTo>
                    <a:pt x="141" y="15"/>
                    <a:pt x="140" y="14"/>
                    <a:pt x="139" y="13"/>
                  </a:cubicBezTo>
                  <a:cubicBezTo>
                    <a:pt x="138" y="13"/>
                    <a:pt x="137" y="12"/>
                    <a:pt x="136" y="12"/>
                  </a:cubicBezTo>
                  <a:cubicBezTo>
                    <a:pt x="137" y="12"/>
                    <a:pt x="137" y="13"/>
                    <a:pt x="137" y="13"/>
                  </a:cubicBezTo>
                  <a:cubicBezTo>
                    <a:pt x="137" y="13"/>
                    <a:pt x="137" y="12"/>
                    <a:pt x="136" y="1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4" y="10"/>
                    <a:pt x="132" y="9"/>
                    <a:pt x="130" y="9"/>
                  </a:cubicBezTo>
                  <a:cubicBezTo>
                    <a:pt x="127" y="8"/>
                    <a:pt x="124" y="8"/>
                    <a:pt x="121" y="6"/>
                  </a:cubicBezTo>
                  <a:cubicBezTo>
                    <a:pt x="120" y="6"/>
                    <a:pt x="119" y="5"/>
                    <a:pt x="117" y="5"/>
                  </a:cubicBezTo>
                  <a:cubicBezTo>
                    <a:pt x="113" y="3"/>
                    <a:pt x="109" y="2"/>
                    <a:pt x="105" y="2"/>
                  </a:cubicBezTo>
                  <a:cubicBezTo>
                    <a:pt x="101" y="1"/>
                    <a:pt x="95" y="0"/>
                    <a:pt x="92" y="2"/>
                  </a:cubicBezTo>
                  <a:cubicBezTo>
                    <a:pt x="92" y="2"/>
                    <a:pt x="93" y="2"/>
                    <a:pt x="93" y="2"/>
                  </a:cubicBezTo>
                  <a:cubicBezTo>
                    <a:pt x="92" y="2"/>
                    <a:pt x="90" y="3"/>
                    <a:pt x="89" y="3"/>
                  </a:cubicBezTo>
                  <a:cubicBezTo>
                    <a:pt x="89" y="1"/>
                    <a:pt x="85" y="4"/>
                    <a:pt x="85" y="4"/>
                  </a:cubicBezTo>
                  <a:cubicBezTo>
                    <a:pt x="81" y="5"/>
                    <a:pt x="78" y="7"/>
                    <a:pt x="76" y="10"/>
                  </a:cubicBezTo>
                  <a:cubicBezTo>
                    <a:pt x="75" y="11"/>
                    <a:pt x="74" y="12"/>
                    <a:pt x="73" y="13"/>
                  </a:cubicBezTo>
                  <a:cubicBezTo>
                    <a:pt x="73" y="13"/>
                    <a:pt x="73" y="14"/>
                    <a:pt x="73" y="14"/>
                  </a:cubicBezTo>
                  <a:cubicBezTo>
                    <a:pt x="71" y="15"/>
                    <a:pt x="70" y="18"/>
                    <a:pt x="70" y="18"/>
                  </a:cubicBezTo>
                  <a:cubicBezTo>
                    <a:pt x="68" y="21"/>
                    <a:pt x="68" y="24"/>
                    <a:pt x="68" y="27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8" y="27"/>
                    <a:pt x="68" y="27"/>
                  </a:cubicBezTo>
                  <a:cubicBezTo>
                    <a:pt x="67" y="29"/>
                    <a:pt x="67" y="31"/>
                    <a:pt x="66" y="32"/>
                  </a:cubicBezTo>
                  <a:cubicBezTo>
                    <a:pt x="64" y="38"/>
                    <a:pt x="63" y="44"/>
                    <a:pt x="64" y="50"/>
                  </a:cubicBezTo>
                  <a:cubicBezTo>
                    <a:pt x="65" y="50"/>
                    <a:pt x="65" y="49"/>
                    <a:pt x="65" y="49"/>
                  </a:cubicBezTo>
                  <a:cubicBezTo>
                    <a:pt x="65" y="50"/>
                    <a:pt x="65" y="51"/>
                    <a:pt x="65" y="53"/>
                  </a:cubicBezTo>
                  <a:cubicBezTo>
                    <a:pt x="65" y="54"/>
                    <a:pt x="65" y="56"/>
                    <a:pt x="65" y="58"/>
                  </a:cubicBezTo>
                  <a:cubicBezTo>
                    <a:pt x="65" y="63"/>
                    <a:pt x="66" y="67"/>
                    <a:pt x="65" y="71"/>
                  </a:cubicBezTo>
                  <a:cubicBezTo>
                    <a:pt x="65" y="71"/>
                    <a:pt x="66" y="70"/>
                    <a:pt x="66" y="70"/>
                  </a:cubicBezTo>
                  <a:cubicBezTo>
                    <a:pt x="66" y="71"/>
                    <a:pt x="66" y="72"/>
                    <a:pt x="65" y="72"/>
                  </a:cubicBezTo>
                  <a:cubicBezTo>
                    <a:pt x="65" y="72"/>
                    <a:pt x="65" y="72"/>
                    <a:pt x="66" y="72"/>
                  </a:cubicBezTo>
                  <a:cubicBezTo>
                    <a:pt x="66" y="72"/>
                    <a:pt x="65" y="73"/>
                    <a:pt x="65" y="73"/>
                  </a:cubicBezTo>
                  <a:cubicBezTo>
                    <a:pt x="66" y="73"/>
                    <a:pt x="66" y="73"/>
                    <a:pt x="67" y="73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6" y="74"/>
                    <a:pt x="67" y="75"/>
                    <a:pt x="67" y="75"/>
                  </a:cubicBezTo>
                  <a:cubicBezTo>
                    <a:pt x="67" y="75"/>
                    <a:pt x="66" y="75"/>
                    <a:pt x="66" y="76"/>
                  </a:cubicBezTo>
                  <a:cubicBezTo>
                    <a:pt x="67" y="75"/>
                    <a:pt x="69" y="75"/>
                    <a:pt x="70" y="75"/>
                  </a:cubicBezTo>
                  <a:cubicBezTo>
                    <a:pt x="70" y="77"/>
                    <a:pt x="69" y="79"/>
                    <a:pt x="69" y="80"/>
                  </a:cubicBezTo>
                  <a:cubicBezTo>
                    <a:pt x="69" y="82"/>
                    <a:pt x="69" y="83"/>
                    <a:pt x="68" y="85"/>
                  </a:cubicBezTo>
                  <a:cubicBezTo>
                    <a:pt x="65" y="83"/>
                    <a:pt x="65" y="86"/>
                    <a:pt x="64" y="87"/>
                  </a:cubicBezTo>
                  <a:cubicBezTo>
                    <a:pt x="63" y="89"/>
                    <a:pt x="59" y="90"/>
                    <a:pt x="57" y="92"/>
                  </a:cubicBezTo>
                  <a:cubicBezTo>
                    <a:pt x="57" y="92"/>
                    <a:pt x="56" y="92"/>
                    <a:pt x="56" y="93"/>
                  </a:cubicBezTo>
                  <a:cubicBezTo>
                    <a:pt x="54" y="94"/>
                    <a:pt x="52" y="96"/>
                    <a:pt x="50" y="97"/>
                  </a:cubicBezTo>
                  <a:cubicBezTo>
                    <a:pt x="48" y="98"/>
                    <a:pt x="47" y="99"/>
                    <a:pt x="46" y="100"/>
                  </a:cubicBezTo>
                  <a:cubicBezTo>
                    <a:pt x="44" y="103"/>
                    <a:pt x="42" y="105"/>
                    <a:pt x="40" y="107"/>
                  </a:cubicBezTo>
                  <a:cubicBezTo>
                    <a:pt x="37" y="110"/>
                    <a:pt x="32" y="114"/>
                    <a:pt x="30" y="119"/>
                  </a:cubicBezTo>
                  <a:cubicBezTo>
                    <a:pt x="29" y="121"/>
                    <a:pt x="28" y="123"/>
                    <a:pt x="27" y="126"/>
                  </a:cubicBezTo>
                  <a:cubicBezTo>
                    <a:pt x="26" y="128"/>
                    <a:pt x="25" y="130"/>
                    <a:pt x="24" y="132"/>
                  </a:cubicBezTo>
                  <a:cubicBezTo>
                    <a:pt x="24" y="133"/>
                    <a:pt x="23" y="134"/>
                    <a:pt x="23" y="136"/>
                  </a:cubicBezTo>
                  <a:cubicBezTo>
                    <a:pt x="22" y="137"/>
                    <a:pt x="21" y="138"/>
                    <a:pt x="20" y="139"/>
                  </a:cubicBezTo>
                  <a:cubicBezTo>
                    <a:pt x="16" y="147"/>
                    <a:pt x="13" y="155"/>
                    <a:pt x="12" y="164"/>
                  </a:cubicBezTo>
                  <a:cubicBezTo>
                    <a:pt x="11" y="166"/>
                    <a:pt x="10" y="169"/>
                    <a:pt x="10" y="171"/>
                  </a:cubicBezTo>
                  <a:cubicBezTo>
                    <a:pt x="10" y="173"/>
                    <a:pt x="10" y="175"/>
                    <a:pt x="10" y="176"/>
                  </a:cubicBezTo>
                  <a:cubicBezTo>
                    <a:pt x="10" y="178"/>
                    <a:pt x="10" y="180"/>
                    <a:pt x="9" y="182"/>
                  </a:cubicBezTo>
                  <a:cubicBezTo>
                    <a:pt x="8" y="186"/>
                    <a:pt x="6" y="191"/>
                    <a:pt x="7" y="195"/>
                  </a:cubicBezTo>
                  <a:cubicBezTo>
                    <a:pt x="7" y="196"/>
                    <a:pt x="7" y="196"/>
                    <a:pt x="7" y="196"/>
                  </a:cubicBezTo>
                  <a:cubicBezTo>
                    <a:pt x="7" y="197"/>
                    <a:pt x="7" y="198"/>
                    <a:pt x="7" y="199"/>
                  </a:cubicBezTo>
                  <a:cubicBezTo>
                    <a:pt x="6" y="206"/>
                    <a:pt x="7" y="214"/>
                    <a:pt x="6" y="221"/>
                  </a:cubicBezTo>
                  <a:cubicBezTo>
                    <a:pt x="4" y="227"/>
                    <a:pt x="4" y="233"/>
                    <a:pt x="3" y="240"/>
                  </a:cubicBezTo>
                  <a:cubicBezTo>
                    <a:pt x="3" y="243"/>
                    <a:pt x="1" y="246"/>
                    <a:pt x="2" y="249"/>
                  </a:cubicBezTo>
                  <a:cubicBezTo>
                    <a:pt x="3" y="252"/>
                    <a:pt x="3" y="254"/>
                    <a:pt x="3" y="257"/>
                  </a:cubicBezTo>
                  <a:cubicBezTo>
                    <a:pt x="2" y="265"/>
                    <a:pt x="0" y="274"/>
                    <a:pt x="0" y="283"/>
                  </a:cubicBezTo>
                  <a:cubicBezTo>
                    <a:pt x="1" y="292"/>
                    <a:pt x="1" y="302"/>
                    <a:pt x="2" y="311"/>
                  </a:cubicBezTo>
                  <a:cubicBezTo>
                    <a:pt x="2" y="317"/>
                    <a:pt x="3" y="323"/>
                    <a:pt x="3" y="329"/>
                  </a:cubicBezTo>
                  <a:cubicBezTo>
                    <a:pt x="3" y="338"/>
                    <a:pt x="4" y="346"/>
                    <a:pt x="5" y="355"/>
                  </a:cubicBezTo>
                  <a:cubicBezTo>
                    <a:pt x="6" y="361"/>
                    <a:pt x="6" y="366"/>
                    <a:pt x="5" y="371"/>
                  </a:cubicBezTo>
                  <a:cubicBezTo>
                    <a:pt x="4" y="385"/>
                    <a:pt x="3" y="381"/>
                    <a:pt x="11" y="385"/>
                  </a:cubicBezTo>
                  <a:cubicBezTo>
                    <a:pt x="15" y="387"/>
                    <a:pt x="21" y="392"/>
                    <a:pt x="25" y="394"/>
                  </a:cubicBezTo>
                  <a:cubicBezTo>
                    <a:pt x="26" y="395"/>
                    <a:pt x="26" y="396"/>
                    <a:pt x="26" y="396"/>
                  </a:cubicBezTo>
                  <a:cubicBezTo>
                    <a:pt x="26" y="399"/>
                    <a:pt x="27" y="401"/>
                    <a:pt x="29" y="402"/>
                  </a:cubicBezTo>
                  <a:cubicBezTo>
                    <a:pt x="27" y="405"/>
                    <a:pt x="29" y="413"/>
                    <a:pt x="30" y="416"/>
                  </a:cubicBezTo>
                  <a:cubicBezTo>
                    <a:pt x="31" y="418"/>
                    <a:pt x="32" y="420"/>
                    <a:pt x="32" y="422"/>
                  </a:cubicBezTo>
                  <a:cubicBezTo>
                    <a:pt x="33" y="424"/>
                    <a:pt x="33" y="426"/>
                    <a:pt x="33" y="428"/>
                  </a:cubicBezTo>
                  <a:cubicBezTo>
                    <a:pt x="34" y="430"/>
                    <a:pt x="35" y="432"/>
                    <a:pt x="35" y="434"/>
                  </a:cubicBezTo>
                  <a:cubicBezTo>
                    <a:pt x="35" y="435"/>
                    <a:pt x="36" y="436"/>
                    <a:pt x="36" y="437"/>
                  </a:cubicBezTo>
                  <a:cubicBezTo>
                    <a:pt x="36" y="437"/>
                    <a:pt x="37" y="438"/>
                    <a:pt x="37" y="438"/>
                  </a:cubicBezTo>
                  <a:cubicBezTo>
                    <a:pt x="37" y="439"/>
                    <a:pt x="37" y="440"/>
                    <a:pt x="37" y="441"/>
                  </a:cubicBezTo>
                  <a:cubicBezTo>
                    <a:pt x="37" y="442"/>
                    <a:pt x="37" y="442"/>
                    <a:pt x="37" y="443"/>
                  </a:cubicBezTo>
                  <a:cubicBezTo>
                    <a:pt x="38" y="445"/>
                    <a:pt x="37" y="446"/>
                    <a:pt x="37" y="448"/>
                  </a:cubicBezTo>
                  <a:cubicBezTo>
                    <a:pt x="37" y="450"/>
                    <a:pt x="37" y="453"/>
                    <a:pt x="38" y="455"/>
                  </a:cubicBezTo>
                  <a:cubicBezTo>
                    <a:pt x="38" y="456"/>
                    <a:pt x="39" y="456"/>
                    <a:pt x="39" y="457"/>
                  </a:cubicBezTo>
                  <a:cubicBezTo>
                    <a:pt x="39" y="458"/>
                    <a:pt x="38" y="458"/>
                    <a:pt x="38" y="459"/>
                  </a:cubicBezTo>
                  <a:cubicBezTo>
                    <a:pt x="37" y="461"/>
                    <a:pt x="38" y="463"/>
                    <a:pt x="38" y="465"/>
                  </a:cubicBezTo>
                  <a:cubicBezTo>
                    <a:pt x="38" y="468"/>
                    <a:pt x="37" y="471"/>
                    <a:pt x="37" y="474"/>
                  </a:cubicBezTo>
                  <a:cubicBezTo>
                    <a:pt x="37" y="476"/>
                    <a:pt x="37" y="478"/>
                    <a:pt x="37" y="480"/>
                  </a:cubicBezTo>
                  <a:cubicBezTo>
                    <a:pt x="38" y="482"/>
                    <a:pt x="37" y="484"/>
                    <a:pt x="37" y="486"/>
                  </a:cubicBezTo>
                  <a:cubicBezTo>
                    <a:pt x="37" y="486"/>
                    <a:pt x="37" y="487"/>
                    <a:pt x="37" y="488"/>
                  </a:cubicBezTo>
                  <a:cubicBezTo>
                    <a:pt x="36" y="489"/>
                    <a:pt x="35" y="490"/>
                    <a:pt x="35" y="491"/>
                  </a:cubicBezTo>
                  <a:cubicBezTo>
                    <a:pt x="34" y="493"/>
                    <a:pt x="35" y="494"/>
                    <a:pt x="34" y="497"/>
                  </a:cubicBezTo>
                  <a:cubicBezTo>
                    <a:pt x="33" y="499"/>
                    <a:pt x="34" y="500"/>
                    <a:pt x="33" y="503"/>
                  </a:cubicBezTo>
                  <a:cubicBezTo>
                    <a:pt x="33" y="504"/>
                    <a:pt x="32" y="505"/>
                    <a:pt x="32" y="506"/>
                  </a:cubicBezTo>
                  <a:cubicBezTo>
                    <a:pt x="32" y="507"/>
                    <a:pt x="33" y="508"/>
                    <a:pt x="33" y="509"/>
                  </a:cubicBezTo>
                  <a:cubicBezTo>
                    <a:pt x="32" y="510"/>
                    <a:pt x="31" y="512"/>
                    <a:pt x="30" y="514"/>
                  </a:cubicBezTo>
                  <a:cubicBezTo>
                    <a:pt x="30" y="516"/>
                    <a:pt x="30" y="518"/>
                    <a:pt x="30" y="520"/>
                  </a:cubicBezTo>
                  <a:cubicBezTo>
                    <a:pt x="30" y="522"/>
                    <a:pt x="29" y="524"/>
                    <a:pt x="29" y="526"/>
                  </a:cubicBezTo>
                  <a:cubicBezTo>
                    <a:pt x="28" y="529"/>
                    <a:pt x="29" y="530"/>
                    <a:pt x="29" y="533"/>
                  </a:cubicBezTo>
                  <a:cubicBezTo>
                    <a:pt x="29" y="535"/>
                    <a:pt x="27" y="537"/>
                    <a:pt x="27" y="539"/>
                  </a:cubicBezTo>
                  <a:cubicBezTo>
                    <a:pt x="24" y="551"/>
                    <a:pt x="25" y="564"/>
                    <a:pt x="25" y="576"/>
                  </a:cubicBezTo>
                  <a:cubicBezTo>
                    <a:pt x="24" y="589"/>
                    <a:pt x="24" y="603"/>
                    <a:pt x="25" y="616"/>
                  </a:cubicBezTo>
                  <a:cubicBezTo>
                    <a:pt x="26" y="626"/>
                    <a:pt x="26" y="635"/>
                    <a:pt x="26" y="644"/>
                  </a:cubicBezTo>
                  <a:cubicBezTo>
                    <a:pt x="26" y="652"/>
                    <a:pt x="26" y="660"/>
                    <a:pt x="27" y="667"/>
                  </a:cubicBezTo>
                  <a:cubicBezTo>
                    <a:pt x="27" y="670"/>
                    <a:pt x="27" y="670"/>
                    <a:pt x="28" y="671"/>
                  </a:cubicBezTo>
                  <a:cubicBezTo>
                    <a:pt x="29" y="672"/>
                    <a:pt x="29" y="673"/>
                    <a:pt x="28" y="674"/>
                  </a:cubicBezTo>
                  <a:cubicBezTo>
                    <a:pt x="28" y="675"/>
                    <a:pt x="27" y="676"/>
                    <a:pt x="27" y="677"/>
                  </a:cubicBezTo>
                  <a:cubicBezTo>
                    <a:pt x="26" y="680"/>
                    <a:pt x="27" y="683"/>
                    <a:pt x="26" y="686"/>
                  </a:cubicBezTo>
                  <a:cubicBezTo>
                    <a:pt x="29" y="687"/>
                    <a:pt x="33" y="686"/>
                    <a:pt x="36" y="686"/>
                  </a:cubicBezTo>
                  <a:cubicBezTo>
                    <a:pt x="46" y="687"/>
                    <a:pt x="57" y="690"/>
                    <a:pt x="66" y="689"/>
                  </a:cubicBezTo>
                  <a:cubicBezTo>
                    <a:pt x="70" y="689"/>
                    <a:pt x="74" y="689"/>
                    <a:pt x="77" y="688"/>
                  </a:cubicBezTo>
                  <a:cubicBezTo>
                    <a:pt x="84" y="689"/>
                    <a:pt x="92" y="689"/>
                    <a:pt x="99" y="689"/>
                  </a:cubicBezTo>
                  <a:cubicBezTo>
                    <a:pt x="109" y="689"/>
                    <a:pt x="118" y="690"/>
                    <a:pt x="128" y="688"/>
                  </a:cubicBezTo>
                  <a:cubicBezTo>
                    <a:pt x="133" y="687"/>
                    <a:pt x="138" y="687"/>
                    <a:pt x="143" y="686"/>
                  </a:cubicBezTo>
                  <a:cubicBezTo>
                    <a:pt x="145" y="685"/>
                    <a:pt x="147" y="685"/>
                    <a:pt x="147" y="683"/>
                  </a:cubicBezTo>
                  <a:cubicBezTo>
                    <a:pt x="147" y="682"/>
                    <a:pt x="147" y="680"/>
                    <a:pt x="147" y="679"/>
                  </a:cubicBezTo>
                  <a:cubicBezTo>
                    <a:pt x="147" y="679"/>
                    <a:pt x="148" y="679"/>
                    <a:pt x="149" y="679"/>
                  </a:cubicBezTo>
                  <a:cubicBezTo>
                    <a:pt x="165" y="677"/>
                    <a:pt x="182" y="677"/>
                    <a:pt x="197" y="669"/>
                  </a:cubicBezTo>
                  <a:cubicBezTo>
                    <a:pt x="198" y="666"/>
                    <a:pt x="197" y="665"/>
                    <a:pt x="195" y="664"/>
                  </a:cubicBezTo>
                  <a:cubicBezTo>
                    <a:pt x="196" y="661"/>
                    <a:pt x="195" y="657"/>
                    <a:pt x="192" y="655"/>
                  </a:cubicBezTo>
                  <a:cubicBezTo>
                    <a:pt x="189" y="653"/>
                    <a:pt x="185" y="654"/>
                    <a:pt x="181" y="655"/>
                  </a:cubicBezTo>
                  <a:cubicBezTo>
                    <a:pt x="177" y="656"/>
                    <a:pt x="173" y="656"/>
                    <a:pt x="169" y="656"/>
                  </a:cubicBezTo>
                  <a:cubicBezTo>
                    <a:pt x="165" y="657"/>
                    <a:pt x="163" y="657"/>
                    <a:pt x="159" y="655"/>
                  </a:cubicBezTo>
                  <a:cubicBezTo>
                    <a:pt x="156" y="653"/>
                    <a:pt x="151" y="652"/>
                    <a:pt x="150" y="650"/>
                  </a:cubicBezTo>
                  <a:cubicBezTo>
                    <a:pt x="150" y="649"/>
                    <a:pt x="150" y="648"/>
                    <a:pt x="150" y="647"/>
                  </a:cubicBezTo>
                  <a:cubicBezTo>
                    <a:pt x="150" y="647"/>
                    <a:pt x="148" y="646"/>
                    <a:pt x="148" y="645"/>
                  </a:cubicBezTo>
                  <a:cubicBezTo>
                    <a:pt x="147" y="645"/>
                    <a:pt x="146" y="644"/>
                    <a:pt x="146" y="644"/>
                  </a:cubicBezTo>
                  <a:cubicBezTo>
                    <a:pt x="147" y="642"/>
                    <a:pt x="148" y="641"/>
                    <a:pt x="146" y="639"/>
                  </a:cubicBezTo>
                  <a:cubicBezTo>
                    <a:pt x="145" y="637"/>
                    <a:pt x="144" y="635"/>
                    <a:pt x="143" y="633"/>
                  </a:cubicBezTo>
                  <a:cubicBezTo>
                    <a:pt x="140" y="630"/>
                    <a:pt x="135" y="626"/>
                    <a:pt x="138" y="622"/>
                  </a:cubicBezTo>
                  <a:cubicBezTo>
                    <a:pt x="139" y="619"/>
                    <a:pt x="140" y="618"/>
                    <a:pt x="141" y="616"/>
                  </a:cubicBezTo>
                  <a:cubicBezTo>
                    <a:pt x="141" y="613"/>
                    <a:pt x="141" y="611"/>
                    <a:pt x="142" y="609"/>
                  </a:cubicBezTo>
                  <a:cubicBezTo>
                    <a:pt x="142" y="602"/>
                    <a:pt x="145" y="597"/>
                    <a:pt x="146" y="590"/>
                  </a:cubicBezTo>
                  <a:cubicBezTo>
                    <a:pt x="146" y="588"/>
                    <a:pt x="144" y="587"/>
                    <a:pt x="144" y="584"/>
                  </a:cubicBezTo>
                  <a:cubicBezTo>
                    <a:pt x="144" y="581"/>
                    <a:pt x="147" y="577"/>
                    <a:pt x="148" y="573"/>
                  </a:cubicBezTo>
                  <a:cubicBezTo>
                    <a:pt x="149" y="569"/>
                    <a:pt x="151" y="565"/>
                    <a:pt x="153" y="562"/>
                  </a:cubicBezTo>
                  <a:cubicBezTo>
                    <a:pt x="155" y="557"/>
                    <a:pt x="156" y="550"/>
                    <a:pt x="157" y="545"/>
                  </a:cubicBezTo>
                  <a:cubicBezTo>
                    <a:pt x="157" y="545"/>
                    <a:pt x="157" y="545"/>
                    <a:pt x="157" y="545"/>
                  </a:cubicBezTo>
                  <a:cubicBezTo>
                    <a:pt x="158" y="543"/>
                    <a:pt x="158" y="541"/>
                    <a:pt x="159" y="539"/>
                  </a:cubicBezTo>
                  <a:cubicBezTo>
                    <a:pt x="162" y="531"/>
                    <a:pt x="164" y="521"/>
                    <a:pt x="166" y="513"/>
                  </a:cubicBezTo>
                  <a:cubicBezTo>
                    <a:pt x="168" y="505"/>
                    <a:pt x="170" y="497"/>
                    <a:pt x="172" y="489"/>
                  </a:cubicBezTo>
                  <a:cubicBezTo>
                    <a:pt x="173" y="484"/>
                    <a:pt x="174" y="478"/>
                    <a:pt x="174" y="472"/>
                  </a:cubicBezTo>
                  <a:cubicBezTo>
                    <a:pt x="173" y="468"/>
                    <a:pt x="172" y="464"/>
                    <a:pt x="170" y="460"/>
                  </a:cubicBezTo>
                  <a:cubicBezTo>
                    <a:pt x="169" y="455"/>
                    <a:pt x="167" y="450"/>
                    <a:pt x="166" y="445"/>
                  </a:cubicBezTo>
                  <a:cubicBezTo>
                    <a:pt x="165" y="440"/>
                    <a:pt x="163" y="436"/>
                    <a:pt x="162" y="431"/>
                  </a:cubicBezTo>
                  <a:cubicBezTo>
                    <a:pt x="162" y="429"/>
                    <a:pt x="161" y="427"/>
                    <a:pt x="160" y="426"/>
                  </a:cubicBezTo>
                  <a:cubicBezTo>
                    <a:pt x="161" y="425"/>
                    <a:pt x="161" y="425"/>
                    <a:pt x="161" y="425"/>
                  </a:cubicBezTo>
                  <a:cubicBezTo>
                    <a:pt x="161" y="424"/>
                    <a:pt x="159" y="421"/>
                    <a:pt x="158" y="420"/>
                  </a:cubicBezTo>
                  <a:cubicBezTo>
                    <a:pt x="157" y="418"/>
                    <a:pt x="157" y="416"/>
                    <a:pt x="156" y="414"/>
                  </a:cubicBezTo>
                  <a:cubicBezTo>
                    <a:pt x="155" y="410"/>
                    <a:pt x="154" y="405"/>
                    <a:pt x="153" y="401"/>
                  </a:cubicBezTo>
                  <a:cubicBezTo>
                    <a:pt x="153" y="398"/>
                    <a:pt x="152" y="398"/>
                    <a:pt x="151" y="396"/>
                  </a:cubicBezTo>
                  <a:cubicBezTo>
                    <a:pt x="151" y="395"/>
                    <a:pt x="151" y="392"/>
                    <a:pt x="151" y="391"/>
                  </a:cubicBezTo>
                  <a:cubicBezTo>
                    <a:pt x="151" y="390"/>
                    <a:pt x="152" y="390"/>
                    <a:pt x="152" y="389"/>
                  </a:cubicBezTo>
                  <a:cubicBezTo>
                    <a:pt x="152" y="389"/>
                    <a:pt x="152" y="388"/>
                    <a:pt x="152" y="388"/>
                  </a:cubicBezTo>
                  <a:cubicBezTo>
                    <a:pt x="151" y="387"/>
                    <a:pt x="151" y="386"/>
                    <a:pt x="151" y="386"/>
                  </a:cubicBezTo>
                  <a:cubicBezTo>
                    <a:pt x="151" y="384"/>
                    <a:pt x="150" y="383"/>
                    <a:pt x="150" y="381"/>
                  </a:cubicBezTo>
                  <a:cubicBezTo>
                    <a:pt x="149" y="377"/>
                    <a:pt x="149" y="374"/>
                    <a:pt x="146" y="371"/>
                  </a:cubicBezTo>
                  <a:cubicBezTo>
                    <a:pt x="145" y="369"/>
                    <a:pt x="145" y="366"/>
                    <a:pt x="145" y="364"/>
                  </a:cubicBezTo>
                  <a:cubicBezTo>
                    <a:pt x="145" y="364"/>
                    <a:pt x="145" y="364"/>
                    <a:pt x="146" y="364"/>
                  </a:cubicBezTo>
                  <a:close/>
                  <a:moveTo>
                    <a:pt x="104" y="517"/>
                  </a:moveTo>
                  <a:cubicBezTo>
                    <a:pt x="103" y="520"/>
                    <a:pt x="102" y="521"/>
                    <a:pt x="100" y="523"/>
                  </a:cubicBezTo>
                  <a:cubicBezTo>
                    <a:pt x="99" y="525"/>
                    <a:pt x="99" y="526"/>
                    <a:pt x="99" y="528"/>
                  </a:cubicBezTo>
                  <a:cubicBezTo>
                    <a:pt x="99" y="530"/>
                    <a:pt x="99" y="529"/>
                    <a:pt x="98" y="531"/>
                  </a:cubicBezTo>
                  <a:cubicBezTo>
                    <a:pt x="98" y="531"/>
                    <a:pt x="97" y="532"/>
                    <a:pt x="97" y="533"/>
                  </a:cubicBezTo>
                  <a:cubicBezTo>
                    <a:pt x="97" y="534"/>
                    <a:pt x="97" y="535"/>
                    <a:pt x="97" y="535"/>
                  </a:cubicBezTo>
                  <a:cubicBezTo>
                    <a:pt x="97" y="536"/>
                    <a:pt x="96" y="536"/>
                    <a:pt x="95" y="537"/>
                  </a:cubicBezTo>
                  <a:cubicBezTo>
                    <a:pt x="94" y="539"/>
                    <a:pt x="96" y="540"/>
                    <a:pt x="96" y="543"/>
                  </a:cubicBezTo>
                  <a:cubicBezTo>
                    <a:pt x="96" y="545"/>
                    <a:pt x="94" y="546"/>
                    <a:pt x="95" y="549"/>
                  </a:cubicBezTo>
                  <a:cubicBezTo>
                    <a:pt x="93" y="552"/>
                    <a:pt x="94" y="558"/>
                    <a:pt x="94" y="562"/>
                  </a:cubicBezTo>
                  <a:cubicBezTo>
                    <a:pt x="94" y="564"/>
                    <a:pt x="94" y="566"/>
                    <a:pt x="94" y="569"/>
                  </a:cubicBezTo>
                  <a:cubicBezTo>
                    <a:pt x="93" y="572"/>
                    <a:pt x="93" y="575"/>
                    <a:pt x="93" y="579"/>
                  </a:cubicBezTo>
                  <a:cubicBezTo>
                    <a:pt x="92" y="591"/>
                    <a:pt x="90" y="603"/>
                    <a:pt x="89" y="615"/>
                  </a:cubicBezTo>
                  <a:cubicBezTo>
                    <a:pt x="88" y="621"/>
                    <a:pt x="87" y="626"/>
                    <a:pt x="87" y="631"/>
                  </a:cubicBezTo>
                  <a:cubicBezTo>
                    <a:pt x="86" y="635"/>
                    <a:pt x="85" y="638"/>
                    <a:pt x="85" y="642"/>
                  </a:cubicBezTo>
                  <a:cubicBezTo>
                    <a:pt x="82" y="641"/>
                    <a:pt x="80" y="640"/>
                    <a:pt x="79" y="638"/>
                  </a:cubicBezTo>
                  <a:cubicBezTo>
                    <a:pt x="76" y="635"/>
                    <a:pt x="80" y="630"/>
                    <a:pt x="78" y="626"/>
                  </a:cubicBezTo>
                  <a:cubicBezTo>
                    <a:pt x="78" y="624"/>
                    <a:pt x="77" y="623"/>
                    <a:pt x="77" y="621"/>
                  </a:cubicBezTo>
                  <a:cubicBezTo>
                    <a:pt x="77" y="619"/>
                    <a:pt x="76" y="617"/>
                    <a:pt x="76" y="615"/>
                  </a:cubicBezTo>
                  <a:cubicBezTo>
                    <a:pt x="76" y="613"/>
                    <a:pt x="76" y="610"/>
                    <a:pt x="77" y="607"/>
                  </a:cubicBezTo>
                  <a:cubicBezTo>
                    <a:pt x="77" y="603"/>
                    <a:pt x="77" y="599"/>
                    <a:pt x="77" y="595"/>
                  </a:cubicBezTo>
                  <a:cubicBezTo>
                    <a:pt x="78" y="587"/>
                    <a:pt x="79" y="578"/>
                    <a:pt x="79" y="569"/>
                  </a:cubicBezTo>
                  <a:cubicBezTo>
                    <a:pt x="80" y="564"/>
                    <a:pt x="81" y="560"/>
                    <a:pt x="81" y="555"/>
                  </a:cubicBezTo>
                  <a:cubicBezTo>
                    <a:pt x="80" y="553"/>
                    <a:pt x="81" y="552"/>
                    <a:pt x="81" y="550"/>
                  </a:cubicBezTo>
                  <a:cubicBezTo>
                    <a:pt x="83" y="547"/>
                    <a:pt x="85" y="544"/>
                    <a:pt x="86" y="541"/>
                  </a:cubicBezTo>
                  <a:cubicBezTo>
                    <a:pt x="88" y="540"/>
                    <a:pt x="89" y="538"/>
                    <a:pt x="89" y="536"/>
                  </a:cubicBezTo>
                  <a:cubicBezTo>
                    <a:pt x="89" y="534"/>
                    <a:pt x="89" y="532"/>
                    <a:pt x="89" y="530"/>
                  </a:cubicBezTo>
                  <a:cubicBezTo>
                    <a:pt x="89" y="528"/>
                    <a:pt x="89" y="526"/>
                    <a:pt x="89" y="524"/>
                  </a:cubicBezTo>
                  <a:cubicBezTo>
                    <a:pt x="88" y="522"/>
                    <a:pt x="88" y="520"/>
                    <a:pt x="87" y="517"/>
                  </a:cubicBezTo>
                  <a:cubicBezTo>
                    <a:pt x="87" y="514"/>
                    <a:pt x="87" y="513"/>
                    <a:pt x="89" y="511"/>
                  </a:cubicBezTo>
                  <a:cubicBezTo>
                    <a:pt x="90" y="509"/>
                    <a:pt x="90" y="508"/>
                    <a:pt x="91" y="506"/>
                  </a:cubicBezTo>
                  <a:cubicBezTo>
                    <a:pt x="92" y="504"/>
                    <a:pt x="93" y="503"/>
                    <a:pt x="94" y="501"/>
                  </a:cubicBezTo>
                  <a:cubicBezTo>
                    <a:pt x="94" y="498"/>
                    <a:pt x="95" y="496"/>
                    <a:pt x="96" y="493"/>
                  </a:cubicBezTo>
                  <a:cubicBezTo>
                    <a:pt x="97" y="490"/>
                    <a:pt x="98" y="487"/>
                    <a:pt x="99" y="484"/>
                  </a:cubicBezTo>
                  <a:cubicBezTo>
                    <a:pt x="99" y="485"/>
                    <a:pt x="99" y="485"/>
                    <a:pt x="99" y="486"/>
                  </a:cubicBezTo>
                  <a:cubicBezTo>
                    <a:pt x="100" y="488"/>
                    <a:pt x="101" y="491"/>
                    <a:pt x="102" y="493"/>
                  </a:cubicBezTo>
                  <a:cubicBezTo>
                    <a:pt x="103" y="494"/>
                    <a:pt x="104" y="494"/>
                    <a:pt x="104" y="497"/>
                  </a:cubicBezTo>
                  <a:cubicBezTo>
                    <a:pt x="104" y="500"/>
                    <a:pt x="102" y="503"/>
                    <a:pt x="104" y="507"/>
                  </a:cubicBezTo>
                  <a:cubicBezTo>
                    <a:pt x="102" y="509"/>
                    <a:pt x="101" y="512"/>
                    <a:pt x="102" y="515"/>
                  </a:cubicBezTo>
                  <a:cubicBezTo>
                    <a:pt x="102" y="516"/>
                    <a:pt x="103" y="516"/>
                    <a:pt x="104" y="517"/>
                  </a:cubicBezTo>
                  <a:cubicBezTo>
                    <a:pt x="104" y="517"/>
                    <a:pt x="104" y="517"/>
                    <a:pt x="104" y="517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3298825" y="2470150"/>
              <a:ext cx="288925" cy="476250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33" y="46"/>
                </a:cxn>
                <a:cxn ang="0">
                  <a:pos x="63" y="97"/>
                </a:cxn>
                <a:cxn ang="0">
                  <a:pos x="76" y="127"/>
                </a:cxn>
                <a:cxn ang="0">
                  <a:pos x="74" y="107"/>
                </a:cxn>
                <a:cxn ang="0">
                  <a:pos x="57" y="70"/>
                </a:cxn>
                <a:cxn ang="0">
                  <a:pos x="46" y="37"/>
                </a:cxn>
                <a:cxn ang="0">
                  <a:pos x="32" y="21"/>
                </a:cxn>
                <a:cxn ang="0">
                  <a:pos x="5" y="3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3" y="10"/>
                </a:cxn>
              </a:cxnLst>
              <a:rect l="0" t="0" r="r" b="b"/>
              <a:pathLst>
                <a:path w="77" h="127">
                  <a:moveTo>
                    <a:pt x="3" y="10"/>
                  </a:moveTo>
                  <a:cubicBezTo>
                    <a:pt x="9" y="15"/>
                    <a:pt x="21" y="26"/>
                    <a:pt x="33" y="46"/>
                  </a:cubicBezTo>
                  <a:cubicBezTo>
                    <a:pt x="46" y="66"/>
                    <a:pt x="55" y="80"/>
                    <a:pt x="63" y="97"/>
                  </a:cubicBezTo>
                  <a:cubicBezTo>
                    <a:pt x="71" y="113"/>
                    <a:pt x="70" y="118"/>
                    <a:pt x="76" y="127"/>
                  </a:cubicBezTo>
                  <a:cubicBezTo>
                    <a:pt x="77" y="122"/>
                    <a:pt x="76" y="116"/>
                    <a:pt x="74" y="107"/>
                  </a:cubicBezTo>
                  <a:cubicBezTo>
                    <a:pt x="69" y="91"/>
                    <a:pt x="61" y="79"/>
                    <a:pt x="57" y="70"/>
                  </a:cubicBezTo>
                  <a:cubicBezTo>
                    <a:pt x="52" y="62"/>
                    <a:pt x="47" y="40"/>
                    <a:pt x="46" y="37"/>
                  </a:cubicBezTo>
                  <a:cubicBezTo>
                    <a:pt x="44" y="34"/>
                    <a:pt x="39" y="28"/>
                    <a:pt x="32" y="21"/>
                  </a:cubicBezTo>
                  <a:cubicBezTo>
                    <a:pt x="26" y="15"/>
                    <a:pt x="10" y="5"/>
                    <a:pt x="5" y="3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0" y="8"/>
                    <a:pt x="2" y="9"/>
                    <a:pt x="3" y="1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3452813" y="2627313"/>
              <a:ext cx="120650" cy="296863"/>
            </a:xfrm>
            <a:custGeom>
              <a:avLst/>
              <a:gdLst/>
              <a:ahLst/>
              <a:cxnLst>
                <a:cxn ang="0">
                  <a:pos x="4" y="13"/>
                </a:cxn>
                <a:cxn ang="0">
                  <a:pos x="8" y="20"/>
                </a:cxn>
                <a:cxn ang="0">
                  <a:pos x="9" y="32"/>
                </a:cxn>
                <a:cxn ang="0">
                  <a:pos x="22" y="55"/>
                </a:cxn>
                <a:cxn ang="0">
                  <a:pos x="32" y="79"/>
                </a:cxn>
                <a:cxn ang="0">
                  <a:pos x="22" y="47"/>
                </a:cxn>
                <a:cxn ang="0">
                  <a:pos x="15" y="21"/>
                </a:cxn>
                <a:cxn ang="0">
                  <a:pos x="12" y="13"/>
                </a:cxn>
                <a:cxn ang="0">
                  <a:pos x="9" y="3"/>
                </a:cxn>
                <a:cxn ang="0">
                  <a:pos x="5" y="1"/>
                </a:cxn>
                <a:cxn ang="0">
                  <a:pos x="2" y="7"/>
                </a:cxn>
                <a:cxn ang="0">
                  <a:pos x="1" y="11"/>
                </a:cxn>
                <a:cxn ang="0">
                  <a:pos x="4" y="13"/>
                </a:cxn>
              </a:cxnLst>
              <a:rect l="0" t="0" r="r" b="b"/>
              <a:pathLst>
                <a:path w="32" h="79">
                  <a:moveTo>
                    <a:pt x="4" y="13"/>
                  </a:moveTo>
                  <a:cubicBezTo>
                    <a:pt x="4" y="13"/>
                    <a:pt x="6" y="18"/>
                    <a:pt x="8" y="20"/>
                  </a:cubicBezTo>
                  <a:cubicBezTo>
                    <a:pt x="9" y="22"/>
                    <a:pt x="9" y="27"/>
                    <a:pt x="9" y="32"/>
                  </a:cubicBezTo>
                  <a:cubicBezTo>
                    <a:pt x="14" y="39"/>
                    <a:pt x="18" y="47"/>
                    <a:pt x="22" y="55"/>
                  </a:cubicBezTo>
                  <a:cubicBezTo>
                    <a:pt x="28" y="67"/>
                    <a:pt x="29" y="73"/>
                    <a:pt x="32" y="79"/>
                  </a:cubicBezTo>
                  <a:cubicBezTo>
                    <a:pt x="30" y="67"/>
                    <a:pt x="25" y="54"/>
                    <a:pt x="22" y="47"/>
                  </a:cubicBezTo>
                  <a:cubicBezTo>
                    <a:pt x="17" y="37"/>
                    <a:pt x="14" y="25"/>
                    <a:pt x="15" y="21"/>
                  </a:cubicBezTo>
                  <a:cubicBezTo>
                    <a:pt x="15" y="17"/>
                    <a:pt x="12" y="13"/>
                    <a:pt x="12" y="13"/>
                  </a:cubicBezTo>
                  <a:cubicBezTo>
                    <a:pt x="13" y="12"/>
                    <a:pt x="10" y="5"/>
                    <a:pt x="9" y="3"/>
                  </a:cubicBezTo>
                  <a:cubicBezTo>
                    <a:pt x="8" y="1"/>
                    <a:pt x="5" y="0"/>
                    <a:pt x="5" y="1"/>
                  </a:cubicBezTo>
                  <a:cubicBezTo>
                    <a:pt x="5" y="2"/>
                    <a:pt x="4" y="6"/>
                    <a:pt x="2" y="7"/>
                  </a:cubicBezTo>
                  <a:cubicBezTo>
                    <a:pt x="0" y="9"/>
                    <a:pt x="1" y="11"/>
                    <a:pt x="1" y="11"/>
                  </a:cubicBezTo>
                  <a:cubicBezTo>
                    <a:pt x="3" y="14"/>
                    <a:pt x="4" y="13"/>
                    <a:pt x="4" y="13"/>
                  </a:cubicBezTo>
                  <a:close/>
                </a:path>
              </a:pathLst>
            </a:custGeom>
            <a:solidFill>
              <a:srgbClr val="1A1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4" name="Freeform 21"/>
          <p:cNvSpPr>
            <a:spLocks noEditPoints="1"/>
          </p:cNvSpPr>
          <p:nvPr/>
        </p:nvSpPr>
        <p:spPr bwMode="auto">
          <a:xfrm>
            <a:off x="5488660" y="4825481"/>
            <a:ext cx="959027" cy="3202749"/>
          </a:xfrm>
          <a:custGeom>
            <a:avLst/>
            <a:gdLst/>
            <a:ahLst/>
            <a:cxnLst>
              <a:cxn ang="0">
                <a:pos x="169" y="324"/>
              </a:cxn>
              <a:cxn ang="0">
                <a:pos x="161" y="270"/>
              </a:cxn>
              <a:cxn ang="0">
                <a:pos x="155" y="196"/>
              </a:cxn>
              <a:cxn ang="0">
                <a:pos x="157" y="113"/>
              </a:cxn>
              <a:cxn ang="0">
                <a:pos x="152" y="60"/>
              </a:cxn>
              <a:cxn ang="0">
                <a:pos x="152" y="40"/>
              </a:cxn>
              <a:cxn ang="0">
                <a:pos x="186" y="25"/>
              </a:cxn>
              <a:cxn ang="0">
                <a:pos x="193" y="16"/>
              </a:cxn>
              <a:cxn ang="0">
                <a:pos x="119" y="8"/>
              </a:cxn>
              <a:cxn ang="0">
                <a:pos x="106" y="20"/>
              </a:cxn>
              <a:cxn ang="0">
                <a:pos x="105" y="42"/>
              </a:cxn>
              <a:cxn ang="0">
                <a:pos x="113" y="102"/>
              </a:cxn>
              <a:cxn ang="0">
                <a:pos x="112" y="179"/>
              </a:cxn>
              <a:cxn ang="0">
                <a:pos x="107" y="230"/>
              </a:cxn>
              <a:cxn ang="0">
                <a:pos x="109" y="271"/>
              </a:cxn>
              <a:cxn ang="0">
                <a:pos x="104" y="250"/>
              </a:cxn>
              <a:cxn ang="0">
                <a:pos x="94" y="175"/>
              </a:cxn>
              <a:cxn ang="0">
                <a:pos x="87" y="96"/>
              </a:cxn>
              <a:cxn ang="0">
                <a:pos x="99" y="53"/>
              </a:cxn>
              <a:cxn ang="0">
                <a:pos x="88" y="31"/>
              </a:cxn>
              <a:cxn ang="0">
                <a:pos x="85" y="6"/>
              </a:cxn>
              <a:cxn ang="0">
                <a:pos x="56" y="26"/>
              </a:cxn>
              <a:cxn ang="0">
                <a:pos x="45" y="48"/>
              </a:cxn>
              <a:cxn ang="0">
                <a:pos x="47" y="82"/>
              </a:cxn>
              <a:cxn ang="0">
                <a:pos x="40" y="168"/>
              </a:cxn>
              <a:cxn ang="0">
                <a:pos x="39" y="221"/>
              </a:cxn>
              <a:cxn ang="0">
                <a:pos x="39" y="290"/>
              </a:cxn>
              <a:cxn ang="0">
                <a:pos x="16" y="304"/>
              </a:cxn>
              <a:cxn ang="0">
                <a:pos x="25" y="362"/>
              </a:cxn>
              <a:cxn ang="0">
                <a:pos x="31" y="398"/>
              </a:cxn>
              <a:cxn ang="0">
                <a:pos x="40" y="435"/>
              </a:cxn>
              <a:cxn ang="0">
                <a:pos x="29" y="447"/>
              </a:cxn>
              <a:cxn ang="0">
                <a:pos x="0" y="468"/>
              </a:cxn>
              <a:cxn ang="0">
                <a:pos x="8" y="497"/>
              </a:cxn>
              <a:cxn ang="0">
                <a:pos x="8" y="520"/>
              </a:cxn>
              <a:cxn ang="0">
                <a:pos x="15" y="536"/>
              </a:cxn>
              <a:cxn ang="0">
                <a:pos x="46" y="576"/>
              </a:cxn>
              <a:cxn ang="0">
                <a:pos x="57" y="605"/>
              </a:cxn>
              <a:cxn ang="0">
                <a:pos x="66" y="613"/>
              </a:cxn>
              <a:cxn ang="0">
                <a:pos x="70" y="619"/>
              </a:cxn>
              <a:cxn ang="0">
                <a:pos x="67" y="651"/>
              </a:cxn>
              <a:cxn ang="0">
                <a:pos x="69" y="662"/>
              </a:cxn>
              <a:cxn ang="0">
                <a:pos x="73" y="669"/>
              </a:cxn>
              <a:cxn ang="0">
                <a:pos x="87" y="676"/>
              </a:cxn>
              <a:cxn ang="0">
                <a:pos x="123" y="674"/>
              </a:cxn>
              <a:cxn ang="0">
                <a:pos x="133" y="658"/>
              </a:cxn>
              <a:cxn ang="0">
                <a:pos x="136" y="637"/>
              </a:cxn>
              <a:cxn ang="0">
                <a:pos x="136" y="622"/>
              </a:cxn>
              <a:cxn ang="0">
                <a:pos x="121" y="597"/>
              </a:cxn>
              <a:cxn ang="0">
                <a:pos x="136" y="582"/>
              </a:cxn>
              <a:cxn ang="0">
                <a:pos x="176" y="566"/>
              </a:cxn>
              <a:cxn ang="0">
                <a:pos x="189" y="499"/>
              </a:cxn>
              <a:cxn ang="0">
                <a:pos x="193" y="464"/>
              </a:cxn>
              <a:cxn ang="0">
                <a:pos x="196" y="434"/>
              </a:cxn>
              <a:cxn ang="0">
                <a:pos x="197" y="398"/>
              </a:cxn>
              <a:cxn ang="0">
                <a:pos x="200" y="362"/>
              </a:cxn>
              <a:cxn ang="0">
                <a:pos x="201" y="330"/>
              </a:cxn>
              <a:cxn ang="0">
                <a:pos x="202" y="313"/>
              </a:cxn>
              <a:cxn ang="0">
                <a:pos x="178" y="304"/>
              </a:cxn>
              <a:cxn ang="0">
                <a:pos x="76" y="593"/>
              </a:cxn>
              <a:cxn ang="0">
                <a:pos x="137" y="639"/>
              </a:cxn>
            </a:cxnLst>
            <a:rect l="0" t="0" r="r" b="b"/>
            <a:pathLst>
              <a:path w="203" h="679">
                <a:moveTo>
                  <a:pt x="171" y="309"/>
                </a:moveTo>
                <a:cubicBezTo>
                  <a:pt x="172" y="310"/>
                  <a:pt x="172" y="312"/>
                  <a:pt x="173" y="313"/>
                </a:cubicBezTo>
                <a:cubicBezTo>
                  <a:pt x="173" y="313"/>
                  <a:pt x="173" y="313"/>
                  <a:pt x="172" y="314"/>
                </a:cubicBezTo>
                <a:cubicBezTo>
                  <a:pt x="172" y="316"/>
                  <a:pt x="171" y="318"/>
                  <a:pt x="171" y="320"/>
                </a:cubicBezTo>
                <a:cubicBezTo>
                  <a:pt x="170" y="322"/>
                  <a:pt x="170" y="323"/>
                  <a:pt x="169" y="324"/>
                </a:cubicBezTo>
                <a:cubicBezTo>
                  <a:pt x="169" y="315"/>
                  <a:pt x="169" y="305"/>
                  <a:pt x="172" y="297"/>
                </a:cubicBezTo>
                <a:cubicBezTo>
                  <a:pt x="172" y="295"/>
                  <a:pt x="173" y="294"/>
                  <a:pt x="173" y="293"/>
                </a:cubicBezTo>
                <a:cubicBezTo>
                  <a:pt x="171" y="291"/>
                  <a:pt x="167" y="293"/>
                  <a:pt x="165" y="295"/>
                </a:cubicBezTo>
                <a:cubicBezTo>
                  <a:pt x="164" y="287"/>
                  <a:pt x="163" y="279"/>
                  <a:pt x="162" y="272"/>
                </a:cubicBezTo>
                <a:cubicBezTo>
                  <a:pt x="162" y="271"/>
                  <a:pt x="161" y="270"/>
                  <a:pt x="161" y="270"/>
                </a:cubicBezTo>
                <a:cubicBezTo>
                  <a:pt x="161" y="268"/>
                  <a:pt x="161" y="267"/>
                  <a:pt x="161" y="266"/>
                </a:cubicBezTo>
                <a:cubicBezTo>
                  <a:pt x="161" y="259"/>
                  <a:pt x="160" y="253"/>
                  <a:pt x="159" y="246"/>
                </a:cubicBezTo>
                <a:cubicBezTo>
                  <a:pt x="157" y="234"/>
                  <a:pt x="156" y="222"/>
                  <a:pt x="155" y="210"/>
                </a:cubicBezTo>
                <a:cubicBezTo>
                  <a:pt x="155" y="208"/>
                  <a:pt x="155" y="205"/>
                  <a:pt x="155" y="203"/>
                </a:cubicBezTo>
                <a:cubicBezTo>
                  <a:pt x="154" y="201"/>
                  <a:pt x="155" y="198"/>
                  <a:pt x="155" y="196"/>
                </a:cubicBezTo>
                <a:cubicBezTo>
                  <a:pt x="155" y="192"/>
                  <a:pt x="154" y="189"/>
                  <a:pt x="154" y="185"/>
                </a:cubicBezTo>
                <a:cubicBezTo>
                  <a:pt x="154" y="179"/>
                  <a:pt x="154" y="173"/>
                  <a:pt x="153" y="167"/>
                </a:cubicBezTo>
                <a:cubicBezTo>
                  <a:pt x="155" y="159"/>
                  <a:pt x="156" y="151"/>
                  <a:pt x="157" y="143"/>
                </a:cubicBezTo>
                <a:cubicBezTo>
                  <a:pt x="157" y="139"/>
                  <a:pt x="157" y="134"/>
                  <a:pt x="157" y="129"/>
                </a:cubicBezTo>
                <a:cubicBezTo>
                  <a:pt x="157" y="124"/>
                  <a:pt x="158" y="119"/>
                  <a:pt x="157" y="113"/>
                </a:cubicBezTo>
                <a:cubicBezTo>
                  <a:pt x="157" y="109"/>
                  <a:pt x="158" y="104"/>
                  <a:pt x="157" y="99"/>
                </a:cubicBezTo>
                <a:cubicBezTo>
                  <a:pt x="157" y="97"/>
                  <a:pt x="157" y="94"/>
                  <a:pt x="156" y="92"/>
                </a:cubicBezTo>
                <a:cubicBezTo>
                  <a:pt x="158" y="87"/>
                  <a:pt x="161" y="81"/>
                  <a:pt x="160" y="76"/>
                </a:cubicBezTo>
                <a:cubicBezTo>
                  <a:pt x="160" y="72"/>
                  <a:pt x="160" y="69"/>
                  <a:pt x="159" y="66"/>
                </a:cubicBezTo>
                <a:cubicBezTo>
                  <a:pt x="158" y="63"/>
                  <a:pt x="155" y="62"/>
                  <a:pt x="152" y="60"/>
                </a:cubicBezTo>
                <a:cubicBezTo>
                  <a:pt x="151" y="59"/>
                  <a:pt x="150" y="58"/>
                  <a:pt x="149" y="58"/>
                </a:cubicBezTo>
                <a:cubicBezTo>
                  <a:pt x="148" y="54"/>
                  <a:pt x="146" y="52"/>
                  <a:pt x="145" y="49"/>
                </a:cubicBezTo>
                <a:cubicBezTo>
                  <a:pt x="145" y="48"/>
                  <a:pt x="146" y="46"/>
                  <a:pt x="147" y="45"/>
                </a:cubicBezTo>
                <a:cubicBezTo>
                  <a:pt x="147" y="44"/>
                  <a:pt x="148" y="43"/>
                  <a:pt x="149" y="42"/>
                </a:cubicBezTo>
                <a:cubicBezTo>
                  <a:pt x="150" y="41"/>
                  <a:pt x="152" y="41"/>
                  <a:pt x="152" y="40"/>
                </a:cubicBezTo>
                <a:cubicBezTo>
                  <a:pt x="152" y="39"/>
                  <a:pt x="152" y="39"/>
                  <a:pt x="152" y="38"/>
                </a:cubicBezTo>
                <a:cubicBezTo>
                  <a:pt x="153" y="38"/>
                  <a:pt x="154" y="37"/>
                  <a:pt x="155" y="36"/>
                </a:cubicBezTo>
                <a:cubicBezTo>
                  <a:pt x="157" y="35"/>
                  <a:pt x="159" y="33"/>
                  <a:pt x="161" y="32"/>
                </a:cubicBezTo>
                <a:cubicBezTo>
                  <a:pt x="164" y="30"/>
                  <a:pt x="167" y="29"/>
                  <a:pt x="170" y="28"/>
                </a:cubicBezTo>
                <a:cubicBezTo>
                  <a:pt x="175" y="27"/>
                  <a:pt x="181" y="25"/>
                  <a:pt x="186" y="25"/>
                </a:cubicBezTo>
                <a:cubicBezTo>
                  <a:pt x="188" y="25"/>
                  <a:pt x="191" y="26"/>
                  <a:pt x="193" y="24"/>
                </a:cubicBezTo>
                <a:cubicBezTo>
                  <a:pt x="194" y="24"/>
                  <a:pt x="194" y="23"/>
                  <a:pt x="194" y="22"/>
                </a:cubicBezTo>
                <a:cubicBezTo>
                  <a:pt x="195" y="22"/>
                  <a:pt x="195" y="22"/>
                  <a:pt x="195" y="22"/>
                </a:cubicBezTo>
                <a:cubicBezTo>
                  <a:pt x="196" y="22"/>
                  <a:pt x="197" y="21"/>
                  <a:pt x="197" y="20"/>
                </a:cubicBezTo>
                <a:cubicBezTo>
                  <a:pt x="197" y="18"/>
                  <a:pt x="195" y="17"/>
                  <a:pt x="193" y="16"/>
                </a:cubicBezTo>
                <a:cubicBezTo>
                  <a:pt x="186" y="13"/>
                  <a:pt x="178" y="10"/>
                  <a:pt x="171" y="10"/>
                </a:cubicBezTo>
                <a:cubicBezTo>
                  <a:pt x="164" y="9"/>
                  <a:pt x="158" y="3"/>
                  <a:pt x="152" y="3"/>
                </a:cubicBezTo>
                <a:cubicBezTo>
                  <a:pt x="146" y="3"/>
                  <a:pt x="141" y="0"/>
                  <a:pt x="136" y="2"/>
                </a:cubicBezTo>
                <a:cubicBezTo>
                  <a:pt x="134" y="1"/>
                  <a:pt x="130" y="6"/>
                  <a:pt x="128" y="5"/>
                </a:cubicBezTo>
                <a:cubicBezTo>
                  <a:pt x="125" y="3"/>
                  <a:pt x="122" y="9"/>
                  <a:pt x="119" y="8"/>
                </a:cubicBezTo>
                <a:cubicBezTo>
                  <a:pt x="116" y="7"/>
                  <a:pt x="113" y="7"/>
                  <a:pt x="110" y="7"/>
                </a:cubicBezTo>
                <a:cubicBezTo>
                  <a:pt x="108" y="7"/>
                  <a:pt x="108" y="7"/>
                  <a:pt x="108" y="9"/>
                </a:cubicBezTo>
                <a:cubicBezTo>
                  <a:pt x="108" y="11"/>
                  <a:pt x="107" y="12"/>
                  <a:pt x="107" y="14"/>
                </a:cubicBezTo>
                <a:cubicBezTo>
                  <a:pt x="107" y="15"/>
                  <a:pt x="107" y="16"/>
                  <a:pt x="107" y="17"/>
                </a:cubicBezTo>
                <a:cubicBezTo>
                  <a:pt x="106" y="18"/>
                  <a:pt x="106" y="18"/>
                  <a:pt x="106" y="20"/>
                </a:cubicBezTo>
                <a:cubicBezTo>
                  <a:pt x="106" y="22"/>
                  <a:pt x="106" y="23"/>
                  <a:pt x="106" y="25"/>
                </a:cubicBezTo>
                <a:cubicBezTo>
                  <a:pt x="107" y="27"/>
                  <a:pt x="107" y="28"/>
                  <a:pt x="106" y="30"/>
                </a:cubicBezTo>
                <a:cubicBezTo>
                  <a:pt x="106" y="32"/>
                  <a:pt x="106" y="34"/>
                  <a:pt x="105" y="36"/>
                </a:cubicBezTo>
                <a:cubicBezTo>
                  <a:pt x="105" y="38"/>
                  <a:pt x="105" y="40"/>
                  <a:pt x="105" y="42"/>
                </a:cubicBezTo>
                <a:cubicBezTo>
                  <a:pt x="105" y="42"/>
                  <a:pt x="105" y="42"/>
                  <a:pt x="105" y="42"/>
                </a:cubicBezTo>
                <a:cubicBezTo>
                  <a:pt x="103" y="44"/>
                  <a:pt x="108" y="59"/>
                  <a:pt x="107" y="62"/>
                </a:cubicBezTo>
                <a:cubicBezTo>
                  <a:pt x="106" y="65"/>
                  <a:pt x="104" y="67"/>
                  <a:pt x="105" y="70"/>
                </a:cubicBezTo>
                <a:cubicBezTo>
                  <a:pt x="106" y="74"/>
                  <a:pt x="108" y="78"/>
                  <a:pt x="110" y="82"/>
                </a:cubicBezTo>
                <a:cubicBezTo>
                  <a:pt x="111" y="86"/>
                  <a:pt x="113" y="89"/>
                  <a:pt x="114" y="93"/>
                </a:cubicBezTo>
                <a:cubicBezTo>
                  <a:pt x="114" y="96"/>
                  <a:pt x="113" y="99"/>
                  <a:pt x="113" y="102"/>
                </a:cubicBezTo>
                <a:cubicBezTo>
                  <a:pt x="112" y="111"/>
                  <a:pt x="112" y="121"/>
                  <a:pt x="112" y="130"/>
                </a:cubicBezTo>
                <a:cubicBezTo>
                  <a:pt x="112" y="135"/>
                  <a:pt x="111" y="140"/>
                  <a:pt x="111" y="145"/>
                </a:cubicBezTo>
                <a:cubicBezTo>
                  <a:pt x="111" y="150"/>
                  <a:pt x="111" y="154"/>
                  <a:pt x="111" y="159"/>
                </a:cubicBezTo>
                <a:cubicBezTo>
                  <a:pt x="111" y="162"/>
                  <a:pt x="110" y="165"/>
                  <a:pt x="110" y="168"/>
                </a:cubicBezTo>
                <a:cubicBezTo>
                  <a:pt x="110" y="172"/>
                  <a:pt x="111" y="175"/>
                  <a:pt x="112" y="179"/>
                </a:cubicBezTo>
                <a:cubicBezTo>
                  <a:pt x="112" y="182"/>
                  <a:pt x="114" y="185"/>
                  <a:pt x="113" y="188"/>
                </a:cubicBezTo>
                <a:cubicBezTo>
                  <a:pt x="113" y="192"/>
                  <a:pt x="112" y="196"/>
                  <a:pt x="111" y="200"/>
                </a:cubicBezTo>
                <a:cubicBezTo>
                  <a:pt x="110" y="205"/>
                  <a:pt x="109" y="211"/>
                  <a:pt x="108" y="217"/>
                </a:cubicBezTo>
                <a:cubicBezTo>
                  <a:pt x="107" y="219"/>
                  <a:pt x="106" y="221"/>
                  <a:pt x="106" y="224"/>
                </a:cubicBezTo>
                <a:cubicBezTo>
                  <a:pt x="106" y="226"/>
                  <a:pt x="107" y="228"/>
                  <a:pt x="107" y="230"/>
                </a:cubicBezTo>
                <a:cubicBezTo>
                  <a:pt x="107" y="234"/>
                  <a:pt x="107" y="240"/>
                  <a:pt x="108" y="244"/>
                </a:cubicBezTo>
                <a:cubicBezTo>
                  <a:pt x="108" y="246"/>
                  <a:pt x="109" y="248"/>
                  <a:pt x="109" y="250"/>
                </a:cubicBezTo>
                <a:cubicBezTo>
                  <a:pt x="110" y="252"/>
                  <a:pt x="110" y="254"/>
                  <a:pt x="110" y="257"/>
                </a:cubicBezTo>
                <a:cubicBezTo>
                  <a:pt x="110" y="260"/>
                  <a:pt x="110" y="262"/>
                  <a:pt x="109" y="265"/>
                </a:cubicBezTo>
                <a:cubicBezTo>
                  <a:pt x="109" y="267"/>
                  <a:pt x="109" y="269"/>
                  <a:pt x="109" y="271"/>
                </a:cubicBezTo>
                <a:cubicBezTo>
                  <a:pt x="109" y="273"/>
                  <a:pt x="108" y="275"/>
                  <a:pt x="108" y="277"/>
                </a:cubicBezTo>
                <a:cubicBezTo>
                  <a:pt x="108" y="277"/>
                  <a:pt x="108" y="277"/>
                  <a:pt x="108" y="277"/>
                </a:cubicBezTo>
                <a:cubicBezTo>
                  <a:pt x="108" y="273"/>
                  <a:pt x="107" y="268"/>
                  <a:pt x="106" y="264"/>
                </a:cubicBezTo>
                <a:cubicBezTo>
                  <a:pt x="105" y="261"/>
                  <a:pt x="105" y="258"/>
                  <a:pt x="104" y="255"/>
                </a:cubicBezTo>
                <a:cubicBezTo>
                  <a:pt x="104" y="253"/>
                  <a:pt x="103" y="252"/>
                  <a:pt x="104" y="250"/>
                </a:cubicBezTo>
                <a:cubicBezTo>
                  <a:pt x="104" y="248"/>
                  <a:pt x="104" y="246"/>
                  <a:pt x="104" y="245"/>
                </a:cubicBezTo>
                <a:cubicBezTo>
                  <a:pt x="104" y="238"/>
                  <a:pt x="102" y="232"/>
                  <a:pt x="100" y="226"/>
                </a:cubicBezTo>
                <a:cubicBezTo>
                  <a:pt x="99" y="219"/>
                  <a:pt x="98" y="213"/>
                  <a:pt x="98" y="206"/>
                </a:cubicBezTo>
                <a:cubicBezTo>
                  <a:pt x="98" y="201"/>
                  <a:pt x="96" y="197"/>
                  <a:pt x="96" y="192"/>
                </a:cubicBezTo>
                <a:cubicBezTo>
                  <a:pt x="95" y="187"/>
                  <a:pt x="94" y="181"/>
                  <a:pt x="94" y="175"/>
                </a:cubicBezTo>
                <a:cubicBezTo>
                  <a:pt x="93" y="171"/>
                  <a:pt x="92" y="166"/>
                  <a:pt x="91" y="162"/>
                </a:cubicBezTo>
                <a:cubicBezTo>
                  <a:pt x="91" y="156"/>
                  <a:pt x="89" y="150"/>
                  <a:pt x="88" y="144"/>
                </a:cubicBezTo>
                <a:cubicBezTo>
                  <a:pt x="87" y="139"/>
                  <a:pt x="85" y="134"/>
                  <a:pt x="83" y="129"/>
                </a:cubicBezTo>
                <a:cubicBezTo>
                  <a:pt x="83" y="127"/>
                  <a:pt x="82" y="124"/>
                  <a:pt x="81" y="122"/>
                </a:cubicBezTo>
                <a:cubicBezTo>
                  <a:pt x="84" y="114"/>
                  <a:pt x="86" y="105"/>
                  <a:pt x="87" y="96"/>
                </a:cubicBezTo>
                <a:cubicBezTo>
                  <a:pt x="88" y="92"/>
                  <a:pt x="88" y="87"/>
                  <a:pt x="87" y="82"/>
                </a:cubicBezTo>
                <a:cubicBezTo>
                  <a:pt x="87" y="79"/>
                  <a:pt x="86" y="75"/>
                  <a:pt x="85" y="71"/>
                </a:cubicBezTo>
                <a:cubicBezTo>
                  <a:pt x="85" y="71"/>
                  <a:pt x="85" y="71"/>
                  <a:pt x="85" y="71"/>
                </a:cubicBezTo>
                <a:cubicBezTo>
                  <a:pt x="87" y="68"/>
                  <a:pt x="89" y="65"/>
                  <a:pt x="92" y="63"/>
                </a:cubicBezTo>
                <a:cubicBezTo>
                  <a:pt x="94" y="60"/>
                  <a:pt x="98" y="56"/>
                  <a:pt x="99" y="53"/>
                </a:cubicBezTo>
                <a:cubicBezTo>
                  <a:pt x="100" y="49"/>
                  <a:pt x="100" y="47"/>
                  <a:pt x="98" y="44"/>
                </a:cubicBezTo>
                <a:cubicBezTo>
                  <a:pt x="95" y="41"/>
                  <a:pt x="93" y="37"/>
                  <a:pt x="91" y="34"/>
                </a:cubicBezTo>
                <a:cubicBezTo>
                  <a:pt x="90" y="34"/>
                  <a:pt x="90" y="33"/>
                  <a:pt x="89" y="32"/>
                </a:cubicBezTo>
                <a:cubicBezTo>
                  <a:pt x="88" y="32"/>
                  <a:pt x="88" y="32"/>
                  <a:pt x="88" y="33"/>
                </a:cubicBezTo>
                <a:cubicBezTo>
                  <a:pt x="88" y="32"/>
                  <a:pt x="88" y="32"/>
                  <a:pt x="88" y="31"/>
                </a:cubicBezTo>
                <a:cubicBezTo>
                  <a:pt x="88" y="28"/>
                  <a:pt x="88" y="25"/>
                  <a:pt x="90" y="22"/>
                </a:cubicBezTo>
                <a:cubicBezTo>
                  <a:pt x="91" y="20"/>
                  <a:pt x="91" y="17"/>
                  <a:pt x="90" y="15"/>
                </a:cubicBezTo>
                <a:cubicBezTo>
                  <a:pt x="91" y="15"/>
                  <a:pt x="91" y="15"/>
                  <a:pt x="92" y="13"/>
                </a:cubicBezTo>
                <a:cubicBezTo>
                  <a:pt x="92" y="12"/>
                  <a:pt x="92" y="11"/>
                  <a:pt x="91" y="10"/>
                </a:cubicBezTo>
                <a:cubicBezTo>
                  <a:pt x="90" y="7"/>
                  <a:pt x="87" y="6"/>
                  <a:pt x="85" y="6"/>
                </a:cubicBezTo>
                <a:cubicBezTo>
                  <a:pt x="81" y="5"/>
                  <a:pt x="77" y="6"/>
                  <a:pt x="74" y="6"/>
                </a:cubicBezTo>
                <a:cubicBezTo>
                  <a:pt x="67" y="6"/>
                  <a:pt x="62" y="7"/>
                  <a:pt x="57" y="10"/>
                </a:cubicBezTo>
                <a:cubicBezTo>
                  <a:pt x="55" y="11"/>
                  <a:pt x="52" y="12"/>
                  <a:pt x="51" y="14"/>
                </a:cubicBezTo>
                <a:cubicBezTo>
                  <a:pt x="51" y="16"/>
                  <a:pt x="52" y="17"/>
                  <a:pt x="53" y="18"/>
                </a:cubicBezTo>
                <a:cubicBezTo>
                  <a:pt x="53" y="21"/>
                  <a:pt x="55" y="23"/>
                  <a:pt x="56" y="26"/>
                </a:cubicBezTo>
                <a:cubicBezTo>
                  <a:pt x="56" y="27"/>
                  <a:pt x="57" y="28"/>
                  <a:pt x="57" y="30"/>
                </a:cubicBezTo>
                <a:cubicBezTo>
                  <a:pt x="57" y="30"/>
                  <a:pt x="57" y="30"/>
                  <a:pt x="57" y="30"/>
                </a:cubicBezTo>
                <a:cubicBezTo>
                  <a:pt x="55" y="29"/>
                  <a:pt x="54" y="29"/>
                  <a:pt x="54" y="31"/>
                </a:cubicBezTo>
                <a:cubicBezTo>
                  <a:pt x="53" y="33"/>
                  <a:pt x="52" y="36"/>
                  <a:pt x="50" y="38"/>
                </a:cubicBezTo>
                <a:cubicBezTo>
                  <a:pt x="48" y="41"/>
                  <a:pt x="47" y="45"/>
                  <a:pt x="45" y="48"/>
                </a:cubicBezTo>
                <a:cubicBezTo>
                  <a:pt x="44" y="50"/>
                  <a:pt x="43" y="53"/>
                  <a:pt x="42" y="55"/>
                </a:cubicBezTo>
                <a:cubicBezTo>
                  <a:pt x="41" y="57"/>
                  <a:pt x="40" y="59"/>
                  <a:pt x="40" y="61"/>
                </a:cubicBezTo>
                <a:cubicBezTo>
                  <a:pt x="40" y="65"/>
                  <a:pt x="42" y="68"/>
                  <a:pt x="43" y="72"/>
                </a:cubicBezTo>
                <a:cubicBezTo>
                  <a:pt x="43" y="73"/>
                  <a:pt x="43" y="75"/>
                  <a:pt x="44" y="76"/>
                </a:cubicBezTo>
                <a:cubicBezTo>
                  <a:pt x="45" y="78"/>
                  <a:pt x="46" y="80"/>
                  <a:pt x="47" y="82"/>
                </a:cubicBezTo>
                <a:cubicBezTo>
                  <a:pt x="48" y="84"/>
                  <a:pt x="49" y="86"/>
                  <a:pt x="50" y="88"/>
                </a:cubicBezTo>
                <a:cubicBezTo>
                  <a:pt x="50" y="91"/>
                  <a:pt x="49" y="94"/>
                  <a:pt x="49" y="97"/>
                </a:cubicBezTo>
                <a:cubicBezTo>
                  <a:pt x="48" y="101"/>
                  <a:pt x="47" y="105"/>
                  <a:pt x="47" y="110"/>
                </a:cubicBezTo>
                <a:cubicBezTo>
                  <a:pt x="45" y="122"/>
                  <a:pt x="42" y="134"/>
                  <a:pt x="41" y="147"/>
                </a:cubicBezTo>
                <a:cubicBezTo>
                  <a:pt x="40" y="154"/>
                  <a:pt x="40" y="161"/>
                  <a:pt x="40" y="168"/>
                </a:cubicBezTo>
                <a:cubicBezTo>
                  <a:pt x="40" y="172"/>
                  <a:pt x="40" y="176"/>
                  <a:pt x="40" y="180"/>
                </a:cubicBezTo>
                <a:cubicBezTo>
                  <a:pt x="40" y="182"/>
                  <a:pt x="40" y="184"/>
                  <a:pt x="40" y="185"/>
                </a:cubicBezTo>
                <a:cubicBezTo>
                  <a:pt x="39" y="192"/>
                  <a:pt x="40" y="198"/>
                  <a:pt x="40" y="205"/>
                </a:cubicBezTo>
                <a:cubicBezTo>
                  <a:pt x="40" y="208"/>
                  <a:pt x="39" y="212"/>
                  <a:pt x="39" y="215"/>
                </a:cubicBezTo>
                <a:cubicBezTo>
                  <a:pt x="39" y="217"/>
                  <a:pt x="38" y="219"/>
                  <a:pt x="39" y="221"/>
                </a:cubicBezTo>
                <a:cubicBezTo>
                  <a:pt x="39" y="223"/>
                  <a:pt x="40" y="226"/>
                  <a:pt x="40" y="228"/>
                </a:cubicBezTo>
                <a:cubicBezTo>
                  <a:pt x="39" y="231"/>
                  <a:pt x="39" y="233"/>
                  <a:pt x="39" y="236"/>
                </a:cubicBezTo>
                <a:cubicBezTo>
                  <a:pt x="40" y="239"/>
                  <a:pt x="40" y="241"/>
                  <a:pt x="40" y="244"/>
                </a:cubicBezTo>
                <a:cubicBezTo>
                  <a:pt x="40" y="249"/>
                  <a:pt x="40" y="254"/>
                  <a:pt x="40" y="259"/>
                </a:cubicBezTo>
                <a:cubicBezTo>
                  <a:pt x="40" y="269"/>
                  <a:pt x="40" y="280"/>
                  <a:pt x="39" y="290"/>
                </a:cubicBezTo>
                <a:cubicBezTo>
                  <a:pt x="39" y="291"/>
                  <a:pt x="39" y="291"/>
                  <a:pt x="39" y="291"/>
                </a:cubicBezTo>
                <a:cubicBezTo>
                  <a:pt x="38" y="292"/>
                  <a:pt x="37" y="293"/>
                  <a:pt x="36" y="294"/>
                </a:cubicBezTo>
                <a:cubicBezTo>
                  <a:pt x="33" y="295"/>
                  <a:pt x="31" y="297"/>
                  <a:pt x="28" y="298"/>
                </a:cubicBezTo>
                <a:cubicBezTo>
                  <a:pt x="25" y="299"/>
                  <a:pt x="23" y="301"/>
                  <a:pt x="20" y="302"/>
                </a:cubicBezTo>
                <a:cubicBezTo>
                  <a:pt x="19" y="303"/>
                  <a:pt x="17" y="303"/>
                  <a:pt x="16" y="304"/>
                </a:cubicBezTo>
                <a:cubicBezTo>
                  <a:pt x="15" y="305"/>
                  <a:pt x="14" y="305"/>
                  <a:pt x="14" y="306"/>
                </a:cubicBezTo>
                <a:cubicBezTo>
                  <a:pt x="15" y="310"/>
                  <a:pt x="16" y="313"/>
                  <a:pt x="17" y="317"/>
                </a:cubicBezTo>
                <a:cubicBezTo>
                  <a:pt x="18" y="322"/>
                  <a:pt x="19" y="327"/>
                  <a:pt x="20" y="332"/>
                </a:cubicBezTo>
                <a:cubicBezTo>
                  <a:pt x="21" y="337"/>
                  <a:pt x="22" y="342"/>
                  <a:pt x="22" y="347"/>
                </a:cubicBezTo>
                <a:cubicBezTo>
                  <a:pt x="22" y="352"/>
                  <a:pt x="24" y="357"/>
                  <a:pt x="25" y="362"/>
                </a:cubicBezTo>
                <a:cubicBezTo>
                  <a:pt x="25" y="366"/>
                  <a:pt x="25" y="370"/>
                  <a:pt x="26" y="373"/>
                </a:cubicBezTo>
                <a:cubicBezTo>
                  <a:pt x="27" y="376"/>
                  <a:pt x="27" y="379"/>
                  <a:pt x="27" y="382"/>
                </a:cubicBezTo>
                <a:cubicBezTo>
                  <a:pt x="27" y="382"/>
                  <a:pt x="26" y="383"/>
                  <a:pt x="27" y="384"/>
                </a:cubicBezTo>
                <a:cubicBezTo>
                  <a:pt x="28" y="387"/>
                  <a:pt x="29" y="390"/>
                  <a:pt x="30" y="393"/>
                </a:cubicBezTo>
                <a:cubicBezTo>
                  <a:pt x="30" y="395"/>
                  <a:pt x="31" y="396"/>
                  <a:pt x="31" y="398"/>
                </a:cubicBezTo>
                <a:cubicBezTo>
                  <a:pt x="31" y="398"/>
                  <a:pt x="31" y="400"/>
                  <a:pt x="32" y="400"/>
                </a:cubicBezTo>
                <a:cubicBezTo>
                  <a:pt x="32" y="400"/>
                  <a:pt x="32" y="400"/>
                  <a:pt x="33" y="400"/>
                </a:cubicBezTo>
                <a:cubicBezTo>
                  <a:pt x="33" y="402"/>
                  <a:pt x="33" y="403"/>
                  <a:pt x="34" y="405"/>
                </a:cubicBezTo>
                <a:cubicBezTo>
                  <a:pt x="35" y="410"/>
                  <a:pt x="35" y="414"/>
                  <a:pt x="36" y="419"/>
                </a:cubicBezTo>
                <a:cubicBezTo>
                  <a:pt x="37" y="424"/>
                  <a:pt x="39" y="429"/>
                  <a:pt x="40" y="435"/>
                </a:cubicBezTo>
                <a:cubicBezTo>
                  <a:pt x="40" y="437"/>
                  <a:pt x="40" y="439"/>
                  <a:pt x="40" y="442"/>
                </a:cubicBezTo>
                <a:cubicBezTo>
                  <a:pt x="40" y="446"/>
                  <a:pt x="40" y="450"/>
                  <a:pt x="40" y="455"/>
                </a:cubicBezTo>
                <a:cubicBezTo>
                  <a:pt x="40" y="455"/>
                  <a:pt x="40" y="455"/>
                  <a:pt x="40" y="455"/>
                </a:cubicBezTo>
                <a:cubicBezTo>
                  <a:pt x="39" y="454"/>
                  <a:pt x="37" y="452"/>
                  <a:pt x="35" y="451"/>
                </a:cubicBezTo>
                <a:cubicBezTo>
                  <a:pt x="33" y="449"/>
                  <a:pt x="31" y="447"/>
                  <a:pt x="29" y="447"/>
                </a:cubicBezTo>
                <a:cubicBezTo>
                  <a:pt x="27" y="447"/>
                  <a:pt x="25" y="448"/>
                  <a:pt x="24" y="448"/>
                </a:cubicBezTo>
                <a:cubicBezTo>
                  <a:pt x="22" y="449"/>
                  <a:pt x="20" y="450"/>
                  <a:pt x="18" y="451"/>
                </a:cubicBezTo>
                <a:cubicBezTo>
                  <a:pt x="15" y="452"/>
                  <a:pt x="12" y="453"/>
                  <a:pt x="9" y="455"/>
                </a:cubicBezTo>
                <a:cubicBezTo>
                  <a:pt x="8" y="457"/>
                  <a:pt x="7" y="459"/>
                  <a:pt x="5" y="460"/>
                </a:cubicBezTo>
                <a:cubicBezTo>
                  <a:pt x="3" y="462"/>
                  <a:pt x="0" y="465"/>
                  <a:pt x="0" y="468"/>
                </a:cubicBezTo>
                <a:cubicBezTo>
                  <a:pt x="0" y="471"/>
                  <a:pt x="0" y="475"/>
                  <a:pt x="1" y="478"/>
                </a:cubicBezTo>
                <a:cubicBezTo>
                  <a:pt x="1" y="482"/>
                  <a:pt x="3" y="487"/>
                  <a:pt x="5" y="490"/>
                </a:cubicBezTo>
                <a:cubicBezTo>
                  <a:pt x="6" y="492"/>
                  <a:pt x="6" y="494"/>
                  <a:pt x="7" y="495"/>
                </a:cubicBezTo>
                <a:cubicBezTo>
                  <a:pt x="7" y="495"/>
                  <a:pt x="8" y="495"/>
                  <a:pt x="8" y="495"/>
                </a:cubicBezTo>
                <a:cubicBezTo>
                  <a:pt x="8" y="495"/>
                  <a:pt x="8" y="496"/>
                  <a:pt x="8" y="497"/>
                </a:cubicBezTo>
                <a:cubicBezTo>
                  <a:pt x="8" y="498"/>
                  <a:pt x="8" y="499"/>
                  <a:pt x="8" y="500"/>
                </a:cubicBezTo>
                <a:cubicBezTo>
                  <a:pt x="8" y="501"/>
                  <a:pt x="7" y="501"/>
                  <a:pt x="7" y="502"/>
                </a:cubicBezTo>
                <a:cubicBezTo>
                  <a:pt x="7" y="504"/>
                  <a:pt x="8" y="505"/>
                  <a:pt x="8" y="506"/>
                </a:cubicBezTo>
                <a:cubicBezTo>
                  <a:pt x="9" y="509"/>
                  <a:pt x="8" y="512"/>
                  <a:pt x="8" y="514"/>
                </a:cubicBezTo>
                <a:cubicBezTo>
                  <a:pt x="8" y="520"/>
                  <a:pt x="8" y="520"/>
                  <a:pt x="8" y="520"/>
                </a:cubicBezTo>
                <a:cubicBezTo>
                  <a:pt x="8" y="521"/>
                  <a:pt x="8" y="523"/>
                  <a:pt x="9" y="524"/>
                </a:cubicBezTo>
                <a:cubicBezTo>
                  <a:pt x="9" y="525"/>
                  <a:pt x="10" y="525"/>
                  <a:pt x="11" y="526"/>
                </a:cubicBezTo>
                <a:cubicBezTo>
                  <a:pt x="11" y="526"/>
                  <a:pt x="11" y="526"/>
                  <a:pt x="11" y="527"/>
                </a:cubicBezTo>
                <a:cubicBezTo>
                  <a:pt x="11" y="528"/>
                  <a:pt x="11" y="529"/>
                  <a:pt x="11" y="530"/>
                </a:cubicBezTo>
                <a:cubicBezTo>
                  <a:pt x="12" y="532"/>
                  <a:pt x="15" y="534"/>
                  <a:pt x="15" y="536"/>
                </a:cubicBezTo>
                <a:cubicBezTo>
                  <a:pt x="15" y="539"/>
                  <a:pt x="15" y="541"/>
                  <a:pt x="15" y="544"/>
                </a:cubicBezTo>
                <a:cubicBezTo>
                  <a:pt x="16" y="549"/>
                  <a:pt x="15" y="555"/>
                  <a:pt x="17" y="561"/>
                </a:cubicBezTo>
                <a:cubicBezTo>
                  <a:pt x="18" y="563"/>
                  <a:pt x="19" y="565"/>
                  <a:pt x="21" y="564"/>
                </a:cubicBezTo>
                <a:cubicBezTo>
                  <a:pt x="22" y="565"/>
                  <a:pt x="22" y="566"/>
                  <a:pt x="23" y="566"/>
                </a:cubicBezTo>
                <a:cubicBezTo>
                  <a:pt x="31" y="570"/>
                  <a:pt x="38" y="573"/>
                  <a:pt x="46" y="576"/>
                </a:cubicBezTo>
                <a:cubicBezTo>
                  <a:pt x="46" y="577"/>
                  <a:pt x="46" y="577"/>
                  <a:pt x="46" y="577"/>
                </a:cubicBezTo>
                <a:cubicBezTo>
                  <a:pt x="45" y="581"/>
                  <a:pt x="43" y="585"/>
                  <a:pt x="46" y="588"/>
                </a:cubicBezTo>
                <a:cubicBezTo>
                  <a:pt x="47" y="590"/>
                  <a:pt x="48" y="592"/>
                  <a:pt x="49" y="594"/>
                </a:cubicBezTo>
                <a:cubicBezTo>
                  <a:pt x="50" y="596"/>
                  <a:pt x="51" y="599"/>
                  <a:pt x="52" y="601"/>
                </a:cubicBezTo>
                <a:cubicBezTo>
                  <a:pt x="53" y="603"/>
                  <a:pt x="54" y="605"/>
                  <a:pt x="57" y="605"/>
                </a:cubicBezTo>
                <a:cubicBezTo>
                  <a:pt x="57" y="604"/>
                  <a:pt x="57" y="604"/>
                  <a:pt x="57" y="604"/>
                </a:cubicBezTo>
                <a:cubicBezTo>
                  <a:pt x="58" y="606"/>
                  <a:pt x="59" y="607"/>
                  <a:pt x="60" y="608"/>
                </a:cubicBezTo>
                <a:cubicBezTo>
                  <a:pt x="61" y="609"/>
                  <a:pt x="62" y="611"/>
                  <a:pt x="63" y="612"/>
                </a:cubicBezTo>
                <a:cubicBezTo>
                  <a:pt x="63" y="613"/>
                  <a:pt x="63" y="614"/>
                  <a:pt x="64" y="614"/>
                </a:cubicBezTo>
                <a:cubicBezTo>
                  <a:pt x="64" y="614"/>
                  <a:pt x="65" y="614"/>
                  <a:pt x="66" y="613"/>
                </a:cubicBezTo>
                <a:cubicBezTo>
                  <a:pt x="66" y="613"/>
                  <a:pt x="66" y="613"/>
                  <a:pt x="66" y="613"/>
                </a:cubicBezTo>
                <a:cubicBezTo>
                  <a:pt x="66" y="614"/>
                  <a:pt x="67" y="615"/>
                  <a:pt x="67" y="616"/>
                </a:cubicBezTo>
                <a:cubicBezTo>
                  <a:pt x="67" y="617"/>
                  <a:pt x="67" y="618"/>
                  <a:pt x="67" y="618"/>
                </a:cubicBezTo>
                <a:cubicBezTo>
                  <a:pt x="68" y="619"/>
                  <a:pt x="68" y="618"/>
                  <a:pt x="69" y="619"/>
                </a:cubicBezTo>
                <a:cubicBezTo>
                  <a:pt x="69" y="619"/>
                  <a:pt x="70" y="619"/>
                  <a:pt x="70" y="619"/>
                </a:cubicBezTo>
                <a:cubicBezTo>
                  <a:pt x="70" y="620"/>
                  <a:pt x="69" y="621"/>
                  <a:pt x="69" y="623"/>
                </a:cubicBezTo>
                <a:cubicBezTo>
                  <a:pt x="67" y="626"/>
                  <a:pt x="69" y="629"/>
                  <a:pt x="68" y="632"/>
                </a:cubicBezTo>
                <a:cubicBezTo>
                  <a:pt x="68" y="633"/>
                  <a:pt x="68" y="635"/>
                  <a:pt x="68" y="637"/>
                </a:cubicBezTo>
                <a:cubicBezTo>
                  <a:pt x="68" y="638"/>
                  <a:pt x="67" y="640"/>
                  <a:pt x="67" y="642"/>
                </a:cubicBezTo>
                <a:cubicBezTo>
                  <a:pt x="66" y="645"/>
                  <a:pt x="66" y="648"/>
                  <a:pt x="67" y="651"/>
                </a:cubicBezTo>
                <a:cubicBezTo>
                  <a:pt x="67" y="651"/>
                  <a:pt x="67" y="650"/>
                  <a:pt x="67" y="650"/>
                </a:cubicBezTo>
                <a:cubicBezTo>
                  <a:pt x="66" y="653"/>
                  <a:pt x="67" y="655"/>
                  <a:pt x="69" y="657"/>
                </a:cubicBezTo>
                <a:cubicBezTo>
                  <a:pt x="68" y="657"/>
                  <a:pt x="67" y="657"/>
                  <a:pt x="67" y="657"/>
                </a:cubicBezTo>
                <a:cubicBezTo>
                  <a:pt x="67" y="659"/>
                  <a:pt x="69" y="661"/>
                  <a:pt x="70" y="663"/>
                </a:cubicBezTo>
                <a:cubicBezTo>
                  <a:pt x="70" y="663"/>
                  <a:pt x="69" y="663"/>
                  <a:pt x="69" y="662"/>
                </a:cubicBezTo>
                <a:cubicBezTo>
                  <a:pt x="69" y="663"/>
                  <a:pt x="70" y="664"/>
                  <a:pt x="71" y="664"/>
                </a:cubicBezTo>
                <a:cubicBezTo>
                  <a:pt x="70" y="664"/>
                  <a:pt x="69" y="664"/>
                  <a:pt x="69" y="664"/>
                </a:cubicBezTo>
                <a:cubicBezTo>
                  <a:pt x="69" y="665"/>
                  <a:pt x="70" y="665"/>
                  <a:pt x="71" y="665"/>
                </a:cubicBezTo>
                <a:cubicBezTo>
                  <a:pt x="71" y="667"/>
                  <a:pt x="72" y="668"/>
                  <a:pt x="74" y="668"/>
                </a:cubicBezTo>
                <a:cubicBezTo>
                  <a:pt x="73" y="668"/>
                  <a:pt x="73" y="669"/>
                  <a:pt x="73" y="669"/>
                </a:cubicBezTo>
                <a:cubicBezTo>
                  <a:pt x="74" y="670"/>
                  <a:pt x="77" y="670"/>
                  <a:pt x="76" y="671"/>
                </a:cubicBezTo>
                <a:cubicBezTo>
                  <a:pt x="78" y="672"/>
                  <a:pt x="80" y="673"/>
                  <a:pt x="82" y="674"/>
                </a:cubicBezTo>
                <a:cubicBezTo>
                  <a:pt x="82" y="674"/>
                  <a:pt x="82" y="674"/>
                  <a:pt x="83" y="674"/>
                </a:cubicBezTo>
                <a:cubicBezTo>
                  <a:pt x="84" y="675"/>
                  <a:pt x="87" y="676"/>
                  <a:pt x="88" y="675"/>
                </a:cubicBezTo>
                <a:cubicBezTo>
                  <a:pt x="88" y="676"/>
                  <a:pt x="88" y="676"/>
                  <a:pt x="87" y="676"/>
                </a:cubicBezTo>
                <a:cubicBezTo>
                  <a:pt x="89" y="676"/>
                  <a:pt x="91" y="677"/>
                  <a:pt x="93" y="677"/>
                </a:cubicBezTo>
                <a:cubicBezTo>
                  <a:pt x="95" y="678"/>
                  <a:pt x="96" y="677"/>
                  <a:pt x="98" y="677"/>
                </a:cubicBezTo>
                <a:cubicBezTo>
                  <a:pt x="101" y="678"/>
                  <a:pt x="104" y="679"/>
                  <a:pt x="107" y="679"/>
                </a:cubicBezTo>
                <a:cubicBezTo>
                  <a:pt x="112" y="679"/>
                  <a:pt x="119" y="678"/>
                  <a:pt x="124" y="674"/>
                </a:cubicBezTo>
                <a:cubicBezTo>
                  <a:pt x="123" y="674"/>
                  <a:pt x="123" y="674"/>
                  <a:pt x="123" y="674"/>
                </a:cubicBezTo>
                <a:cubicBezTo>
                  <a:pt x="125" y="673"/>
                  <a:pt x="128" y="671"/>
                  <a:pt x="129" y="669"/>
                </a:cubicBezTo>
                <a:cubicBezTo>
                  <a:pt x="130" y="668"/>
                  <a:pt x="132" y="663"/>
                  <a:pt x="133" y="663"/>
                </a:cubicBezTo>
                <a:cubicBezTo>
                  <a:pt x="133" y="663"/>
                  <a:pt x="132" y="663"/>
                  <a:pt x="132" y="663"/>
                </a:cubicBezTo>
                <a:cubicBezTo>
                  <a:pt x="133" y="661"/>
                  <a:pt x="132" y="659"/>
                  <a:pt x="134" y="658"/>
                </a:cubicBezTo>
                <a:cubicBezTo>
                  <a:pt x="134" y="658"/>
                  <a:pt x="133" y="658"/>
                  <a:pt x="133" y="658"/>
                </a:cubicBezTo>
                <a:cubicBezTo>
                  <a:pt x="134" y="656"/>
                  <a:pt x="135" y="654"/>
                  <a:pt x="136" y="652"/>
                </a:cubicBezTo>
                <a:cubicBezTo>
                  <a:pt x="136" y="652"/>
                  <a:pt x="136" y="652"/>
                  <a:pt x="136" y="653"/>
                </a:cubicBezTo>
                <a:cubicBezTo>
                  <a:pt x="137" y="648"/>
                  <a:pt x="138" y="643"/>
                  <a:pt x="137" y="639"/>
                </a:cubicBezTo>
                <a:cubicBezTo>
                  <a:pt x="137" y="640"/>
                  <a:pt x="137" y="640"/>
                  <a:pt x="137" y="640"/>
                </a:cubicBezTo>
                <a:cubicBezTo>
                  <a:pt x="137" y="639"/>
                  <a:pt x="136" y="638"/>
                  <a:pt x="136" y="637"/>
                </a:cubicBezTo>
                <a:cubicBezTo>
                  <a:pt x="136" y="635"/>
                  <a:pt x="136" y="634"/>
                  <a:pt x="135" y="632"/>
                </a:cubicBezTo>
                <a:cubicBezTo>
                  <a:pt x="135" y="632"/>
                  <a:pt x="135" y="633"/>
                  <a:pt x="135" y="633"/>
                </a:cubicBezTo>
                <a:cubicBezTo>
                  <a:pt x="135" y="631"/>
                  <a:pt x="135" y="630"/>
                  <a:pt x="135" y="629"/>
                </a:cubicBezTo>
                <a:cubicBezTo>
                  <a:pt x="135" y="628"/>
                  <a:pt x="134" y="627"/>
                  <a:pt x="134" y="626"/>
                </a:cubicBezTo>
                <a:cubicBezTo>
                  <a:pt x="135" y="625"/>
                  <a:pt x="136" y="624"/>
                  <a:pt x="136" y="622"/>
                </a:cubicBezTo>
                <a:cubicBezTo>
                  <a:pt x="136" y="620"/>
                  <a:pt x="134" y="616"/>
                  <a:pt x="133" y="614"/>
                </a:cubicBezTo>
                <a:cubicBezTo>
                  <a:pt x="132" y="613"/>
                  <a:pt x="131" y="612"/>
                  <a:pt x="130" y="611"/>
                </a:cubicBezTo>
                <a:cubicBezTo>
                  <a:pt x="129" y="609"/>
                  <a:pt x="129" y="609"/>
                  <a:pt x="128" y="608"/>
                </a:cubicBezTo>
                <a:cubicBezTo>
                  <a:pt x="126" y="606"/>
                  <a:pt x="125" y="606"/>
                  <a:pt x="123" y="606"/>
                </a:cubicBezTo>
                <a:cubicBezTo>
                  <a:pt x="122" y="603"/>
                  <a:pt x="121" y="600"/>
                  <a:pt x="121" y="597"/>
                </a:cubicBezTo>
                <a:cubicBezTo>
                  <a:pt x="121" y="596"/>
                  <a:pt x="121" y="595"/>
                  <a:pt x="122" y="594"/>
                </a:cubicBezTo>
                <a:cubicBezTo>
                  <a:pt x="122" y="594"/>
                  <a:pt x="122" y="594"/>
                  <a:pt x="123" y="594"/>
                </a:cubicBezTo>
                <a:cubicBezTo>
                  <a:pt x="127" y="592"/>
                  <a:pt x="128" y="587"/>
                  <a:pt x="133" y="584"/>
                </a:cubicBezTo>
                <a:cubicBezTo>
                  <a:pt x="134" y="584"/>
                  <a:pt x="134" y="583"/>
                  <a:pt x="135" y="582"/>
                </a:cubicBezTo>
                <a:cubicBezTo>
                  <a:pt x="135" y="582"/>
                  <a:pt x="136" y="582"/>
                  <a:pt x="136" y="582"/>
                </a:cubicBezTo>
                <a:cubicBezTo>
                  <a:pt x="142" y="581"/>
                  <a:pt x="147" y="579"/>
                  <a:pt x="152" y="578"/>
                </a:cubicBezTo>
                <a:cubicBezTo>
                  <a:pt x="158" y="576"/>
                  <a:pt x="163" y="573"/>
                  <a:pt x="168" y="571"/>
                </a:cubicBezTo>
                <a:cubicBezTo>
                  <a:pt x="170" y="570"/>
                  <a:pt x="173" y="569"/>
                  <a:pt x="174" y="568"/>
                </a:cubicBezTo>
                <a:cubicBezTo>
                  <a:pt x="174" y="568"/>
                  <a:pt x="174" y="567"/>
                  <a:pt x="174" y="567"/>
                </a:cubicBezTo>
                <a:cubicBezTo>
                  <a:pt x="175" y="567"/>
                  <a:pt x="176" y="567"/>
                  <a:pt x="176" y="566"/>
                </a:cubicBezTo>
                <a:cubicBezTo>
                  <a:pt x="178" y="565"/>
                  <a:pt x="178" y="561"/>
                  <a:pt x="179" y="559"/>
                </a:cubicBezTo>
                <a:cubicBezTo>
                  <a:pt x="182" y="544"/>
                  <a:pt x="184" y="529"/>
                  <a:pt x="186" y="514"/>
                </a:cubicBezTo>
                <a:cubicBezTo>
                  <a:pt x="187" y="512"/>
                  <a:pt x="187" y="509"/>
                  <a:pt x="187" y="507"/>
                </a:cubicBezTo>
                <a:cubicBezTo>
                  <a:pt x="188" y="505"/>
                  <a:pt x="189" y="503"/>
                  <a:pt x="189" y="501"/>
                </a:cubicBezTo>
                <a:cubicBezTo>
                  <a:pt x="189" y="500"/>
                  <a:pt x="189" y="499"/>
                  <a:pt x="189" y="499"/>
                </a:cubicBezTo>
                <a:cubicBezTo>
                  <a:pt x="189" y="498"/>
                  <a:pt x="189" y="498"/>
                  <a:pt x="189" y="498"/>
                </a:cubicBezTo>
                <a:cubicBezTo>
                  <a:pt x="190" y="496"/>
                  <a:pt x="190" y="495"/>
                  <a:pt x="190" y="493"/>
                </a:cubicBezTo>
                <a:cubicBezTo>
                  <a:pt x="189" y="491"/>
                  <a:pt x="190" y="490"/>
                  <a:pt x="190" y="488"/>
                </a:cubicBezTo>
                <a:cubicBezTo>
                  <a:pt x="191" y="482"/>
                  <a:pt x="191" y="477"/>
                  <a:pt x="192" y="472"/>
                </a:cubicBezTo>
                <a:cubicBezTo>
                  <a:pt x="192" y="469"/>
                  <a:pt x="192" y="466"/>
                  <a:pt x="193" y="464"/>
                </a:cubicBezTo>
                <a:cubicBezTo>
                  <a:pt x="193" y="462"/>
                  <a:pt x="192" y="459"/>
                  <a:pt x="193" y="457"/>
                </a:cubicBezTo>
                <a:cubicBezTo>
                  <a:pt x="193" y="456"/>
                  <a:pt x="193" y="455"/>
                  <a:pt x="194" y="453"/>
                </a:cubicBezTo>
                <a:cubicBezTo>
                  <a:pt x="194" y="452"/>
                  <a:pt x="194" y="450"/>
                  <a:pt x="194" y="449"/>
                </a:cubicBezTo>
                <a:cubicBezTo>
                  <a:pt x="194" y="445"/>
                  <a:pt x="194" y="442"/>
                  <a:pt x="195" y="439"/>
                </a:cubicBezTo>
                <a:cubicBezTo>
                  <a:pt x="195" y="437"/>
                  <a:pt x="196" y="435"/>
                  <a:pt x="196" y="434"/>
                </a:cubicBezTo>
                <a:cubicBezTo>
                  <a:pt x="196" y="432"/>
                  <a:pt x="196" y="431"/>
                  <a:pt x="196" y="430"/>
                </a:cubicBezTo>
                <a:cubicBezTo>
                  <a:pt x="195" y="426"/>
                  <a:pt x="196" y="422"/>
                  <a:pt x="196" y="418"/>
                </a:cubicBezTo>
                <a:cubicBezTo>
                  <a:pt x="196" y="417"/>
                  <a:pt x="196" y="416"/>
                  <a:pt x="196" y="414"/>
                </a:cubicBezTo>
                <a:cubicBezTo>
                  <a:pt x="197" y="410"/>
                  <a:pt x="197" y="406"/>
                  <a:pt x="197" y="402"/>
                </a:cubicBezTo>
                <a:cubicBezTo>
                  <a:pt x="197" y="401"/>
                  <a:pt x="197" y="399"/>
                  <a:pt x="197" y="398"/>
                </a:cubicBezTo>
                <a:cubicBezTo>
                  <a:pt x="198" y="396"/>
                  <a:pt x="197" y="394"/>
                  <a:pt x="197" y="392"/>
                </a:cubicBezTo>
                <a:cubicBezTo>
                  <a:pt x="197" y="389"/>
                  <a:pt x="198" y="385"/>
                  <a:pt x="198" y="382"/>
                </a:cubicBezTo>
                <a:cubicBezTo>
                  <a:pt x="198" y="379"/>
                  <a:pt x="198" y="377"/>
                  <a:pt x="198" y="374"/>
                </a:cubicBezTo>
                <a:cubicBezTo>
                  <a:pt x="198" y="371"/>
                  <a:pt x="199" y="368"/>
                  <a:pt x="200" y="366"/>
                </a:cubicBezTo>
                <a:cubicBezTo>
                  <a:pt x="200" y="364"/>
                  <a:pt x="200" y="363"/>
                  <a:pt x="200" y="362"/>
                </a:cubicBezTo>
                <a:cubicBezTo>
                  <a:pt x="200" y="360"/>
                  <a:pt x="200" y="359"/>
                  <a:pt x="199" y="357"/>
                </a:cubicBezTo>
                <a:cubicBezTo>
                  <a:pt x="199" y="357"/>
                  <a:pt x="199" y="356"/>
                  <a:pt x="199" y="356"/>
                </a:cubicBezTo>
                <a:cubicBezTo>
                  <a:pt x="199" y="354"/>
                  <a:pt x="200" y="353"/>
                  <a:pt x="201" y="352"/>
                </a:cubicBezTo>
                <a:cubicBezTo>
                  <a:pt x="203" y="350"/>
                  <a:pt x="202" y="346"/>
                  <a:pt x="202" y="344"/>
                </a:cubicBezTo>
                <a:cubicBezTo>
                  <a:pt x="202" y="339"/>
                  <a:pt x="201" y="334"/>
                  <a:pt x="201" y="330"/>
                </a:cubicBezTo>
                <a:cubicBezTo>
                  <a:pt x="201" y="328"/>
                  <a:pt x="201" y="327"/>
                  <a:pt x="200" y="327"/>
                </a:cubicBezTo>
                <a:cubicBezTo>
                  <a:pt x="200" y="326"/>
                  <a:pt x="200" y="326"/>
                  <a:pt x="200" y="326"/>
                </a:cubicBezTo>
                <a:cubicBezTo>
                  <a:pt x="201" y="324"/>
                  <a:pt x="202" y="321"/>
                  <a:pt x="201" y="319"/>
                </a:cubicBezTo>
                <a:cubicBezTo>
                  <a:pt x="200" y="318"/>
                  <a:pt x="198" y="316"/>
                  <a:pt x="197" y="315"/>
                </a:cubicBezTo>
                <a:cubicBezTo>
                  <a:pt x="199" y="314"/>
                  <a:pt x="201" y="314"/>
                  <a:pt x="202" y="313"/>
                </a:cubicBezTo>
                <a:cubicBezTo>
                  <a:pt x="201" y="309"/>
                  <a:pt x="199" y="305"/>
                  <a:pt x="197" y="302"/>
                </a:cubicBezTo>
                <a:cubicBezTo>
                  <a:pt x="197" y="300"/>
                  <a:pt x="196" y="297"/>
                  <a:pt x="194" y="296"/>
                </a:cubicBezTo>
                <a:cubicBezTo>
                  <a:pt x="190" y="298"/>
                  <a:pt x="186" y="300"/>
                  <a:pt x="182" y="302"/>
                </a:cubicBezTo>
                <a:cubicBezTo>
                  <a:pt x="182" y="302"/>
                  <a:pt x="181" y="302"/>
                  <a:pt x="180" y="302"/>
                </a:cubicBezTo>
                <a:cubicBezTo>
                  <a:pt x="179" y="302"/>
                  <a:pt x="178" y="303"/>
                  <a:pt x="178" y="304"/>
                </a:cubicBezTo>
                <a:cubicBezTo>
                  <a:pt x="176" y="305"/>
                  <a:pt x="174" y="306"/>
                  <a:pt x="172" y="307"/>
                </a:cubicBezTo>
                <a:cubicBezTo>
                  <a:pt x="171" y="308"/>
                  <a:pt x="170" y="308"/>
                  <a:pt x="171" y="309"/>
                </a:cubicBezTo>
                <a:close/>
                <a:moveTo>
                  <a:pt x="78" y="589"/>
                </a:moveTo>
                <a:cubicBezTo>
                  <a:pt x="77" y="591"/>
                  <a:pt x="77" y="592"/>
                  <a:pt x="76" y="594"/>
                </a:cubicBezTo>
                <a:cubicBezTo>
                  <a:pt x="76" y="593"/>
                  <a:pt x="76" y="593"/>
                  <a:pt x="76" y="593"/>
                </a:cubicBezTo>
                <a:cubicBezTo>
                  <a:pt x="75" y="591"/>
                  <a:pt x="75" y="589"/>
                  <a:pt x="75" y="588"/>
                </a:cubicBezTo>
                <a:cubicBezTo>
                  <a:pt x="76" y="588"/>
                  <a:pt x="77" y="589"/>
                  <a:pt x="78" y="589"/>
                </a:cubicBezTo>
                <a:close/>
                <a:moveTo>
                  <a:pt x="137" y="639"/>
                </a:moveTo>
                <a:cubicBezTo>
                  <a:pt x="137" y="639"/>
                  <a:pt x="137" y="639"/>
                  <a:pt x="137" y="639"/>
                </a:cubicBezTo>
                <a:cubicBezTo>
                  <a:pt x="137" y="639"/>
                  <a:pt x="137" y="639"/>
                  <a:pt x="137" y="639"/>
                </a:cubicBezTo>
                <a:cubicBezTo>
                  <a:pt x="137" y="639"/>
                  <a:pt x="137" y="639"/>
                  <a:pt x="137" y="63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  <a:alpha val="75000"/>
                </a:schemeClr>
              </a:gs>
              <a:gs pos="46000">
                <a:schemeClr val="bg1">
                  <a:lumMod val="85000"/>
                  <a:shade val="67500"/>
                  <a:satMod val="115000"/>
                  <a:alpha val="0"/>
                </a:schemeClr>
              </a:gs>
              <a:gs pos="100000">
                <a:schemeClr val="bg1">
                  <a:lumMod val="85000"/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488660" y="1752600"/>
            <a:ext cx="959027" cy="3176775"/>
            <a:chOff x="4772025" y="1828800"/>
            <a:chExt cx="762000" cy="2524125"/>
          </a:xfrm>
        </p:grpSpPr>
        <p:sp>
          <p:nvSpPr>
            <p:cNvPr id="26" name="Freeform 22"/>
            <p:cNvSpPr>
              <a:spLocks noEditPoints="1"/>
            </p:cNvSpPr>
            <p:nvPr/>
          </p:nvSpPr>
          <p:spPr bwMode="auto">
            <a:xfrm>
              <a:off x="4772025" y="1828800"/>
              <a:ext cx="762000" cy="2524125"/>
            </a:xfrm>
            <a:custGeom>
              <a:avLst/>
              <a:gdLst/>
              <a:ahLst/>
              <a:cxnLst>
                <a:cxn ang="0">
                  <a:pos x="194" y="383"/>
                </a:cxn>
                <a:cxn ang="0">
                  <a:pos x="200" y="353"/>
                </a:cxn>
                <a:cxn ang="0">
                  <a:pos x="199" y="323"/>
                </a:cxn>
                <a:cxn ang="0">
                  <a:pos x="198" y="297"/>
                </a:cxn>
                <a:cxn ang="0">
                  <a:pos x="196" y="260"/>
                </a:cxn>
                <a:cxn ang="0">
                  <a:pos x="194" y="225"/>
                </a:cxn>
                <a:cxn ang="0">
                  <a:pos x="190" y="185"/>
                </a:cxn>
                <a:cxn ang="0">
                  <a:pos x="186" y="164"/>
                </a:cxn>
                <a:cxn ang="0">
                  <a:pos x="168" y="108"/>
                </a:cxn>
                <a:cxn ang="0">
                  <a:pos x="123" y="85"/>
                </a:cxn>
                <a:cxn ang="0">
                  <a:pos x="130" y="68"/>
                </a:cxn>
                <a:cxn ang="0">
                  <a:pos x="135" y="46"/>
                </a:cxn>
                <a:cxn ang="0">
                  <a:pos x="136" y="26"/>
                </a:cxn>
                <a:cxn ang="0">
                  <a:pos x="133" y="16"/>
                </a:cxn>
                <a:cxn ang="0">
                  <a:pos x="98" y="1"/>
                </a:cxn>
                <a:cxn ang="0">
                  <a:pos x="82" y="5"/>
                </a:cxn>
                <a:cxn ang="0">
                  <a:pos x="69" y="14"/>
                </a:cxn>
                <a:cxn ang="0">
                  <a:pos x="69" y="21"/>
                </a:cxn>
                <a:cxn ang="0">
                  <a:pos x="68" y="47"/>
                </a:cxn>
                <a:cxn ang="0">
                  <a:pos x="67" y="63"/>
                </a:cxn>
                <a:cxn ang="0">
                  <a:pos x="60" y="70"/>
                </a:cxn>
                <a:cxn ang="0">
                  <a:pos x="46" y="91"/>
                </a:cxn>
                <a:cxn ang="0">
                  <a:pos x="17" y="118"/>
                </a:cxn>
                <a:cxn ang="0">
                  <a:pos x="11" y="152"/>
                </a:cxn>
                <a:cxn ang="0">
                  <a:pos x="7" y="176"/>
                </a:cxn>
                <a:cxn ang="0">
                  <a:pos x="5" y="188"/>
                </a:cxn>
                <a:cxn ang="0">
                  <a:pos x="18" y="228"/>
                </a:cxn>
                <a:cxn ang="0">
                  <a:pos x="40" y="224"/>
                </a:cxn>
                <a:cxn ang="0">
                  <a:pos x="33" y="278"/>
                </a:cxn>
                <a:cxn ang="0">
                  <a:pos x="27" y="297"/>
                </a:cxn>
                <a:cxn ang="0">
                  <a:pos x="17" y="362"/>
                </a:cxn>
                <a:cxn ang="0">
                  <a:pos x="36" y="385"/>
                </a:cxn>
                <a:cxn ang="0">
                  <a:pos x="39" y="443"/>
                </a:cxn>
                <a:cxn ang="0">
                  <a:pos x="40" y="493"/>
                </a:cxn>
                <a:cxn ang="0">
                  <a:pos x="49" y="581"/>
                </a:cxn>
                <a:cxn ang="0">
                  <a:pos x="40" y="617"/>
                </a:cxn>
                <a:cxn ang="0">
                  <a:pos x="57" y="649"/>
                </a:cxn>
                <a:cxn ang="0">
                  <a:pos x="57" y="669"/>
                </a:cxn>
                <a:cxn ang="0">
                  <a:pos x="90" y="663"/>
                </a:cxn>
                <a:cxn ang="0">
                  <a:pos x="91" y="644"/>
                </a:cxn>
                <a:cxn ang="0">
                  <a:pos x="85" y="607"/>
                </a:cxn>
                <a:cxn ang="0">
                  <a:pos x="88" y="534"/>
                </a:cxn>
                <a:cxn ang="0">
                  <a:pos x="100" y="453"/>
                </a:cxn>
                <a:cxn ang="0">
                  <a:pos x="108" y="402"/>
                </a:cxn>
                <a:cxn ang="0">
                  <a:pos x="109" y="428"/>
                </a:cxn>
                <a:cxn ang="0">
                  <a:pos x="111" y="479"/>
                </a:cxn>
                <a:cxn ang="0">
                  <a:pos x="111" y="534"/>
                </a:cxn>
                <a:cxn ang="0">
                  <a:pos x="105" y="609"/>
                </a:cxn>
                <a:cxn ang="0">
                  <a:pos x="110" y="636"/>
                </a:cxn>
                <a:cxn ang="0">
                  <a:pos x="107" y="657"/>
                </a:cxn>
                <a:cxn ang="0">
                  <a:pos x="151" y="665"/>
                </a:cxn>
                <a:cxn ang="0">
                  <a:pos x="195" y="661"/>
                </a:cxn>
                <a:cxn ang="0">
                  <a:pos x="159" y="639"/>
                </a:cxn>
                <a:cxn ang="0">
                  <a:pos x="150" y="626"/>
                </a:cxn>
                <a:cxn ang="0">
                  <a:pos x="156" y="587"/>
                </a:cxn>
                <a:cxn ang="0">
                  <a:pos x="153" y="512"/>
                </a:cxn>
                <a:cxn ang="0">
                  <a:pos x="159" y="433"/>
                </a:cxn>
                <a:cxn ang="0">
                  <a:pos x="173" y="386"/>
                </a:cxn>
                <a:cxn ang="0">
                  <a:pos x="173" y="366"/>
                </a:cxn>
                <a:cxn ang="0">
                  <a:pos x="76" y="85"/>
                </a:cxn>
                <a:cxn ang="0">
                  <a:pos x="137" y="40"/>
                </a:cxn>
              </a:cxnLst>
              <a:rect l="0" t="0" r="r" b="b"/>
              <a:pathLst>
                <a:path w="203" h="673">
                  <a:moveTo>
                    <a:pt x="172" y="371"/>
                  </a:moveTo>
                  <a:cubicBezTo>
                    <a:pt x="174" y="372"/>
                    <a:pt x="176" y="373"/>
                    <a:pt x="178" y="374"/>
                  </a:cubicBezTo>
                  <a:cubicBezTo>
                    <a:pt x="178" y="376"/>
                    <a:pt x="179" y="377"/>
                    <a:pt x="180" y="377"/>
                  </a:cubicBezTo>
                  <a:cubicBezTo>
                    <a:pt x="181" y="377"/>
                    <a:pt x="182" y="377"/>
                    <a:pt x="182" y="377"/>
                  </a:cubicBezTo>
                  <a:cubicBezTo>
                    <a:pt x="186" y="379"/>
                    <a:pt x="190" y="381"/>
                    <a:pt x="194" y="383"/>
                  </a:cubicBezTo>
                  <a:cubicBezTo>
                    <a:pt x="196" y="382"/>
                    <a:pt x="197" y="378"/>
                    <a:pt x="197" y="377"/>
                  </a:cubicBezTo>
                  <a:cubicBezTo>
                    <a:pt x="199" y="373"/>
                    <a:pt x="201" y="369"/>
                    <a:pt x="202" y="366"/>
                  </a:cubicBezTo>
                  <a:cubicBezTo>
                    <a:pt x="201" y="365"/>
                    <a:pt x="199" y="364"/>
                    <a:pt x="197" y="364"/>
                  </a:cubicBezTo>
                  <a:cubicBezTo>
                    <a:pt x="198" y="362"/>
                    <a:pt x="200" y="361"/>
                    <a:pt x="201" y="359"/>
                  </a:cubicBezTo>
                  <a:cubicBezTo>
                    <a:pt x="202" y="357"/>
                    <a:pt x="201" y="355"/>
                    <a:pt x="200" y="353"/>
                  </a:cubicBezTo>
                  <a:cubicBezTo>
                    <a:pt x="200" y="353"/>
                    <a:pt x="200" y="352"/>
                    <a:pt x="200" y="352"/>
                  </a:cubicBezTo>
                  <a:cubicBezTo>
                    <a:pt x="201" y="351"/>
                    <a:pt x="201" y="351"/>
                    <a:pt x="201" y="349"/>
                  </a:cubicBezTo>
                  <a:cubicBezTo>
                    <a:pt x="201" y="344"/>
                    <a:pt x="202" y="340"/>
                    <a:pt x="202" y="335"/>
                  </a:cubicBezTo>
                  <a:cubicBezTo>
                    <a:pt x="202" y="332"/>
                    <a:pt x="203" y="329"/>
                    <a:pt x="201" y="327"/>
                  </a:cubicBezTo>
                  <a:cubicBezTo>
                    <a:pt x="200" y="325"/>
                    <a:pt x="199" y="324"/>
                    <a:pt x="199" y="323"/>
                  </a:cubicBezTo>
                  <a:cubicBezTo>
                    <a:pt x="199" y="322"/>
                    <a:pt x="199" y="322"/>
                    <a:pt x="199" y="321"/>
                  </a:cubicBezTo>
                  <a:cubicBezTo>
                    <a:pt x="200" y="320"/>
                    <a:pt x="200" y="318"/>
                    <a:pt x="200" y="317"/>
                  </a:cubicBezTo>
                  <a:cubicBezTo>
                    <a:pt x="200" y="316"/>
                    <a:pt x="200" y="314"/>
                    <a:pt x="200" y="313"/>
                  </a:cubicBezTo>
                  <a:cubicBezTo>
                    <a:pt x="199" y="310"/>
                    <a:pt x="198" y="307"/>
                    <a:pt x="198" y="305"/>
                  </a:cubicBezTo>
                  <a:cubicBezTo>
                    <a:pt x="198" y="302"/>
                    <a:pt x="198" y="300"/>
                    <a:pt x="198" y="297"/>
                  </a:cubicBezTo>
                  <a:cubicBezTo>
                    <a:pt x="198" y="293"/>
                    <a:pt x="197" y="290"/>
                    <a:pt x="197" y="286"/>
                  </a:cubicBezTo>
                  <a:cubicBezTo>
                    <a:pt x="197" y="285"/>
                    <a:pt x="198" y="283"/>
                    <a:pt x="197" y="281"/>
                  </a:cubicBezTo>
                  <a:cubicBezTo>
                    <a:pt x="197" y="279"/>
                    <a:pt x="197" y="278"/>
                    <a:pt x="197" y="277"/>
                  </a:cubicBezTo>
                  <a:cubicBezTo>
                    <a:pt x="197" y="273"/>
                    <a:pt x="197" y="268"/>
                    <a:pt x="196" y="264"/>
                  </a:cubicBezTo>
                  <a:cubicBezTo>
                    <a:pt x="196" y="263"/>
                    <a:pt x="196" y="262"/>
                    <a:pt x="196" y="260"/>
                  </a:cubicBezTo>
                  <a:cubicBezTo>
                    <a:pt x="196" y="256"/>
                    <a:pt x="195" y="253"/>
                    <a:pt x="196" y="249"/>
                  </a:cubicBezTo>
                  <a:cubicBezTo>
                    <a:pt x="196" y="247"/>
                    <a:pt x="196" y="246"/>
                    <a:pt x="196" y="245"/>
                  </a:cubicBezTo>
                  <a:cubicBezTo>
                    <a:pt x="196" y="243"/>
                    <a:pt x="195" y="242"/>
                    <a:pt x="195" y="240"/>
                  </a:cubicBezTo>
                  <a:cubicBezTo>
                    <a:pt x="194" y="237"/>
                    <a:pt x="194" y="233"/>
                    <a:pt x="194" y="230"/>
                  </a:cubicBezTo>
                  <a:cubicBezTo>
                    <a:pt x="194" y="228"/>
                    <a:pt x="194" y="227"/>
                    <a:pt x="194" y="225"/>
                  </a:cubicBezTo>
                  <a:cubicBezTo>
                    <a:pt x="193" y="224"/>
                    <a:pt x="193" y="223"/>
                    <a:pt x="193" y="221"/>
                  </a:cubicBezTo>
                  <a:cubicBezTo>
                    <a:pt x="192" y="219"/>
                    <a:pt x="193" y="217"/>
                    <a:pt x="193" y="215"/>
                  </a:cubicBezTo>
                  <a:cubicBezTo>
                    <a:pt x="192" y="212"/>
                    <a:pt x="192" y="210"/>
                    <a:pt x="192" y="207"/>
                  </a:cubicBezTo>
                  <a:cubicBezTo>
                    <a:pt x="191" y="202"/>
                    <a:pt x="191" y="196"/>
                    <a:pt x="190" y="191"/>
                  </a:cubicBezTo>
                  <a:cubicBezTo>
                    <a:pt x="190" y="189"/>
                    <a:pt x="189" y="187"/>
                    <a:pt x="190" y="185"/>
                  </a:cubicBezTo>
                  <a:cubicBezTo>
                    <a:pt x="190" y="184"/>
                    <a:pt x="190" y="182"/>
                    <a:pt x="189" y="181"/>
                  </a:cubicBezTo>
                  <a:cubicBezTo>
                    <a:pt x="189" y="181"/>
                    <a:pt x="189" y="180"/>
                    <a:pt x="189" y="180"/>
                  </a:cubicBezTo>
                  <a:cubicBezTo>
                    <a:pt x="189" y="179"/>
                    <a:pt x="189" y="178"/>
                    <a:pt x="189" y="178"/>
                  </a:cubicBezTo>
                  <a:cubicBezTo>
                    <a:pt x="189" y="176"/>
                    <a:pt x="188" y="174"/>
                    <a:pt x="187" y="172"/>
                  </a:cubicBezTo>
                  <a:cubicBezTo>
                    <a:pt x="187" y="169"/>
                    <a:pt x="187" y="167"/>
                    <a:pt x="186" y="164"/>
                  </a:cubicBezTo>
                  <a:cubicBezTo>
                    <a:pt x="184" y="150"/>
                    <a:pt x="182" y="135"/>
                    <a:pt x="179" y="120"/>
                  </a:cubicBezTo>
                  <a:cubicBezTo>
                    <a:pt x="178" y="118"/>
                    <a:pt x="178" y="114"/>
                    <a:pt x="176" y="112"/>
                  </a:cubicBezTo>
                  <a:cubicBezTo>
                    <a:pt x="176" y="112"/>
                    <a:pt x="175" y="112"/>
                    <a:pt x="174" y="112"/>
                  </a:cubicBezTo>
                  <a:cubicBezTo>
                    <a:pt x="174" y="111"/>
                    <a:pt x="174" y="111"/>
                    <a:pt x="174" y="111"/>
                  </a:cubicBezTo>
                  <a:cubicBezTo>
                    <a:pt x="173" y="109"/>
                    <a:pt x="170" y="109"/>
                    <a:pt x="168" y="108"/>
                  </a:cubicBezTo>
                  <a:cubicBezTo>
                    <a:pt x="163" y="106"/>
                    <a:pt x="158" y="103"/>
                    <a:pt x="152" y="101"/>
                  </a:cubicBezTo>
                  <a:cubicBezTo>
                    <a:pt x="147" y="100"/>
                    <a:pt x="142" y="98"/>
                    <a:pt x="136" y="97"/>
                  </a:cubicBezTo>
                  <a:cubicBezTo>
                    <a:pt x="136" y="97"/>
                    <a:pt x="135" y="97"/>
                    <a:pt x="135" y="96"/>
                  </a:cubicBezTo>
                  <a:cubicBezTo>
                    <a:pt x="134" y="96"/>
                    <a:pt x="134" y="95"/>
                    <a:pt x="133" y="94"/>
                  </a:cubicBezTo>
                  <a:cubicBezTo>
                    <a:pt x="128" y="92"/>
                    <a:pt x="127" y="87"/>
                    <a:pt x="123" y="85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1" y="84"/>
                    <a:pt x="121" y="83"/>
                    <a:pt x="121" y="81"/>
                  </a:cubicBezTo>
                  <a:cubicBezTo>
                    <a:pt x="121" y="78"/>
                    <a:pt x="122" y="75"/>
                    <a:pt x="123" y="72"/>
                  </a:cubicBezTo>
                  <a:cubicBezTo>
                    <a:pt x="125" y="73"/>
                    <a:pt x="126" y="72"/>
                    <a:pt x="128" y="71"/>
                  </a:cubicBezTo>
                  <a:cubicBezTo>
                    <a:pt x="129" y="70"/>
                    <a:pt x="129" y="69"/>
                    <a:pt x="130" y="68"/>
                  </a:cubicBezTo>
                  <a:cubicBezTo>
                    <a:pt x="131" y="66"/>
                    <a:pt x="132" y="66"/>
                    <a:pt x="133" y="64"/>
                  </a:cubicBezTo>
                  <a:cubicBezTo>
                    <a:pt x="134" y="62"/>
                    <a:pt x="136" y="58"/>
                    <a:pt x="136" y="56"/>
                  </a:cubicBezTo>
                  <a:cubicBezTo>
                    <a:pt x="136" y="55"/>
                    <a:pt x="135" y="53"/>
                    <a:pt x="134" y="52"/>
                  </a:cubicBezTo>
                  <a:cubicBezTo>
                    <a:pt x="134" y="51"/>
                    <a:pt x="135" y="51"/>
                    <a:pt x="135" y="50"/>
                  </a:cubicBezTo>
                  <a:cubicBezTo>
                    <a:pt x="135" y="49"/>
                    <a:pt x="135" y="47"/>
                    <a:pt x="135" y="46"/>
                  </a:cubicBezTo>
                  <a:cubicBezTo>
                    <a:pt x="135" y="46"/>
                    <a:pt x="135" y="46"/>
                    <a:pt x="135" y="46"/>
                  </a:cubicBezTo>
                  <a:cubicBezTo>
                    <a:pt x="136" y="45"/>
                    <a:pt x="136" y="43"/>
                    <a:pt x="136" y="42"/>
                  </a:cubicBezTo>
                  <a:cubicBezTo>
                    <a:pt x="136" y="41"/>
                    <a:pt x="137" y="40"/>
                    <a:pt x="137" y="38"/>
                  </a:cubicBezTo>
                  <a:cubicBezTo>
                    <a:pt x="137" y="39"/>
                    <a:pt x="137" y="39"/>
                    <a:pt x="137" y="40"/>
                  </a:cubicBezTo>
                  <a:cubicBezTo>
                    <a:pt x="138" y="35"/>
                    <a:pt x="137" y="30"/>
                    <a:pt x="136" y="26"/>
                  </a:cubicBezTo>
                  <a:cubicBezTo>
                    <a:pt x="136" y="26"/>
                    <a:pt x="136" y="26"/>
                    <a:pt x="136" y="26"/>
                  </a:cubicBezTo>
                  <a:cubicBezTo>
                    <a:pt x="135" y="24"/>
                    <a:pt x="134" y="22"/>
                    <a:pt x="133" y="20"/>
                  </a:cubicBezTo>
                  <a:cubicBezTo>
                    <a:pt x="133" y="20"/>
                    <a:pt x="134" y="20"/>
                    <a:pt x="134" y="20"/>
                  </a:cubicBezTo>
                  <a:cubicBezTo>
                    <a:pt x="132" y="19"/>
                    <a:pt x="133" y="18"/>
                    <a:pt x="132" y="16"/>
                  </a:cubicBezTo>
                  <a:cubicBezTo>
                    <a:pt x="132" y="16"/>
                    <a:pt x="133" y="16"/>
                    <a:pt x="133" y="16"/>
                  </a:cubicBezTo>
                  <a:cubicBezTo>
                    <a:pt x="132" y="16"/>
                    <a:pt x="130" y="11"/>
                    <a:pt x="129" y="10"/>
                  </a:cubicBezTo>
                  <a:cubicBezTo>
                    <a:pt x="128" y="8"/>
                    <a:pt x="125" y="6"/>
                    <a:pt x="123" y="4"/>
                  </a:cubicBezTo>
                  <a:cubicBezTo>
                    <a:pt x="123" y="4"/>
                    <a:pt x="123" y="4"/>
                    <a:pt x="124" y="4"/>
                  </a:cubicBezTo>
                  <a:cubicBezTo>
                    <a:pt x="119" y="1"/>
                    <a:pt x="112" y="0"/>
                    <a:pt x="107" y="0"/>
                  </a:cubicBezTo>
                  <a:cubicBezTo>
                    <a:pt x="104" y="0"/>
                    <a:pt x="101" y="1"/>
                    <a:pt x="98" y="1"/>
                  </a:cubicBezTo>
                  <a:cubicBezTo>
                    <a:pt x="96" y="1"/>
                    <a:pt x="95" y="1"/>
                    <a:pt x="93" y="1"/>
                  </a:cubicBezTo>
                  <a:cubicBezTo>
                    <a:pt x="91" y="1"/>
                    <a:pt x="89" y="3"/>
                    <a:pt x="87" y="2"/>
                  </a:cubicBezTo>
                  <a:cubicBezTo>
                    <a:pt x="88" y="2"/>
                    <a:pt x="88" y="3"/>
                    <a:pt x="88" y="3"/>
                  </a:cubicBezTo>
                  <a:cubicBezTo>
                    <a:pt x="87" y="3"/>
                    <a:pt x="84" y="4"/>
                    <a:pt x="83" y="5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0" y="5"/>
                    <a:pt x="78" y="6"/>
                    <a:pt x="76" y="7"/>
                  </a:cubicBezTo>
                  <a:cubicBezTo>
                    <a:pt x="77" y="9"/>
                    <a:pt x="74" y="9"/>
                    <a:pt x="73" y="10"/>
                  </a:cubicBezTo>
                  <a:cubicBezTo>
                    <a:pt x="73" y="10"/>
                    <a:pt x="73" y="10"/>
                    <a:pt x="74" y="10"/>
                  </a:cubicBezTo>
                  <a:cubicBezTo>
                    <a:pt x="72" y="11"/>
                    <a:pt x="71" y="12"/>
                    <a:pt x="71" y="13"/>
                  </a:cubicBezTo>
                  <a:cubicBezTo>
                    <a:pt x="70" y="13"/>
                    <a:pt x="69" y="14"/>
                    <a:pt x="69" y="14"/>
                  </a:cubicBezTo>
                  <a:cubicBezTo>
                    <a:pt x="69" y="14"/>
                    <a:pt x="70" y="14"/>
                    <a:pt x="71" y="15"/>
                  </a:cubicBezTo>
                  <a:cubicBezTo>
                    <a:pt x="70" y="15"/>
                    <a:pt x="69" y="15"/>
                    <a:pt x="69" y="16"/>
                  </a:cubicBezTo>
                  <a:cubicBezTo>
                    <a:pt x="69" y="16"/>
                    <a:pt x="70" y="16"/>
                    <a:pt x="70" y="16"/>
                  </a:cubicBezTo>
                  <a:cubicBezTo>
                    <a:pt x="69" y="17"/>
                    <a:pt x="67" y="20"/>
                    <a:pt x="67" y="22"/>
                  </a:cubicBezTo>
                  <a:cubicBezTo>
                    <a:pt x="67" y="22"/>
                    <a:pt x="68" y="21"/>
                    <a:pt x="69" y="21"/>
                  </a:cubicBezTo>
                  <a:cubicBezTo>
                    <a:pt x="67" y="23"/>
                    <a:pt x="66" y="26"/>
                    <a:pt x="67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31"/>
                    <a:pt x="66" y="34"/>
                    <a:pt x="67" y="37"/>
                  </a:cubicBezTo>
                  <a:cubicBezTo>
                    <a:pt x="67" y="38"/>
                    <a:pt x="68" y="40"/>
                    <a:pt x="68" y="42"/>
                  </a:cubicBezTo>
                  <a:cubicBezTo>
                    <a:pt x="68" y="44"/>
                    <a:pt x="68" y="45"/>
                    <a:pt x="68" y="47"/>
                  </a:cubicBezTo>
                  <a:cubicBezTo>
                    <a:pt x="69" y="50"/>
                    <a:pt x="67" y="53"/>
                    <a:pt x="69" y="56"/>
                  </a:cubicBezTo>
                  <a:cubicBezTo>
                    <a:pt x="69" y="57"/>
                    <a:pt x="70" y="59"/>
                    <a:pt x="70" y="60"/>
                  </a:cubicBezTo>
                  <a:cubicBezTo>
                    <a:pt x="70" y="60"/>
                    <a:pt x="69" y="60"/>
                    <a:pt x="69" y="60"/>
                  </a:cubicBezTo>
                  <a:cubicBezTo>
                    <a:pt x="68" y="60"/>
                    <a:pt x="68" y="60"/>
                    <a:pt x="67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7" y="64"/>
                    <a:pt x="66" y="65"/>
                    <a:pt x="66" y="66"/>
                  </a:cubicBezTo>
                  <a:cubicBezTo>
                    <a:pt x="66" y="65"/>
                    <a:pt x="66" y="65"/>
                    <a:pt x="66" y="65"/>
                  </a:cubicBezTo>
                  <a:cubicBezTo>
                    <a:pt x="65" y="65"/>
                    <a:pt x="64" y="64"/>
                    <a:pt x="64" y="65"/>
                  </a:cubicBezTo>
                  <a:cubicBezTo>
                    <a:pt x="63" y="65"/>
                    <a:pt x="63" y="66"/>
                    <a:pt x="63" y="67"/>
                  </a:cubicBezTo>
                  <a:cubicBezTo>
                    <a:pt x="62" y="68"/>
                    <a:pt x="61" y="69"/>
                    <a:pt x="60" y="70"/>
                  </a:cubicBezTo>
                  <a:cubicBezTo>
                    <a:pt x="59" y="72"/>
                    <a:pt x="58" y="73"/>
                    <a:pt x="5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4" y="74"/>
                    <a:pt x="53" y="75"/>
                    <a:pt x="52" y="78"/>
                  </a:cubicBezTo>
                  <a:cubicBezTo>
                    <a:pt x="51" y="80"/>
                    <a:pt x="50" y="82"/>
                    <a:pt x="49" y="84"/>
                  </a:cubicBezTo>
                  <a:cubicBezTo>
                    <a:pt x="48" y="87"/>
                    <a:pt x="47" y="89"/>
                    <a:pt x="46" y="91"/>
                  </a:cubicBezTo>
                  <a:cubicBezTo>
                    <a:pt x="43" y="94"/>
                    <a:pt x="45" y="98"/>
                    <a:pt x="46" y="101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38" y="105"/>
                    <a:pt x="31" y="109"/>
                    <a:pt x="23" y="113"/>
                  </a:cubicBezTo>
                  <a:cubicBezTo>
                    <a:pt x="22" y="113"/>
                    <a:pt x="22" y="113"/>
                    <a:pt x="21" y="114"/>
                  </a:cubicBezTo>
                  <a:cubicBezTo>
                    <a:pt x="19" y="114"/>
                    <a:pt x="18" y="116"/>
                    <a:pt x="17" y="118"/>
                  </a:cubicBezTo>
                  <a:cubicBezTo>
                    <a:pt x="15" y="123"/>
                    <a:pt x="16" y="129"/>
                    <a:pt x="15" y="135"/>
                  </a:cubicBezTo>
                  <a:cubicBezTo>
                    <a:pt x="15" y="137"/>
                    <a:pt x="15" y="140"/>
                    <a:pt x="15" y="142"/>
                  </a:cubicBezTo>
                  <a:cubicBezTo>
                    <a:pt x="15" y="145"/>
                    <a:pt x="12" y="146"/>
                    <a:pt x="11" y="149"/>
                  </a:cubicBezTo>
                  <a:cubicBezTo>
                    <a:pt x="11" y="150"/>
                    <a:pt x="11" y="151"/>
                    <a:pt x="11" y="152"/>
                  </a:cubicBezTo>
                  <a:cubicBezTo>
                    <a:pt x="11" y="152"/>
                    <a:pt x="11" y="152"/>
                    <a:pt x="11" y="152"/>
                  </a:cubicBezTo>
                  <a:cubicBezTo>
                    <a:pt x="10" y="153"/>
                    <a:pt x="9" y="154"/>
                    <a:pt x="9" y="155"/>
                  </a:cubicBezTo>
                  <a:cubicBezTo>
                    <a:pt x="8" y="156"/>
                    <a:pt x="8" y="157"/>
                    <a:pt x="8" y="159"/>
                  </a:cubicBezTo>
                  <a:cubicBezTo>
                    <a:pt x="8" y="164"/>
                    <a:pt x="8" y="164"/>
                    <a:pt x="8" y="164"/>
                  </a:cubicBezTo>
                  <a:cubicBezTo>
                    <a:pt x="8" y="167"/>
                    <a:pt x="9" y="170"/>
                    <a:pt x="8" y="173"/>
                  </a:cubicBezTo>
                  <a:cubicBezTo>
                    <a:pt x="8" y="174"/>
                    <a:pt x="7" y="175"/>
                    <a:pt x="7" y="176"/>
                  </a:cubicBezTo>
                  <a:cubicBezTo>
                    <a:pt x="7" y="177"/>
                    <a:pt x="8" y="178"/>
                    <a:pt x="8" y="179"/>
                  </a:cubicBezTo>
                  <a:cubicBezTo>
                    <a:pt x="8" y="180"/>
                    <a:pt x="8" y="181"/>
                    <a:pt x="8" y="182"/>
                  </a:cubicBezTo>
                  <a:cubicBezTo>
                    <a:pt x="8" y="182"/>
                    <a:pt x="8" y="183"/>
                    <a:pt x="8" y="184"/>
                  </a:cubicBezTo>
                  <a:cubicBezTo>
                    <a:pt x="8" y="184"/>
                    <a:pt x="7" y="184"/>
                    <a:pt x="7" y="184"/>
                  </a:cubicBezTo>
                  <a:cubicBezTo>
                    <a:pt x="6" y="185"/>
                    <a:pt x="6" y="187"/>
                    <a:pt x="5" y="188"/>
                  </a:cubicBezTo>
                  <a:cubicBezTo>
                    <a:pt x="3" y="192"/>
                    <a:pt x="1" y="196"/>
                    <a:pt x="1" y="201"/>
                  </a:cubicBezTo>
                  <a:cubicBezTo>
                    <a:pt x="0" y="204"/>
                    <a:pt x="0" y="207"/>
                    <a:pt x="0" y="211"/>
                  </a:cubicBezTo>
                  <a:cubicBezTo>
                    <a:pt x="0" y="214"/>
                    <a:pt x="3" y="216"/>
                    <a:pt x="5" y="218"/>
                  </a:cubicBezTo>
                  <a:cubicBezTo>
                    <a:pt x="7" y="220"/>
                    <a:pt x="8" y="222"/>
                    <a:pt x="9" y="224"/>
                  </a:cubicBezTo>
                  <a:cubicBezTo>
                    <a:pt x="12" y="226"/>
                    <a:pt x="15" y="226"/>
                    <a:pt x="18" y="228"/>
                  </a:cubicBezTo>
                  <a:cubicBezTo>
                    <a:pt x="20" y="229"/>
                    <a:pt x="22" y="230"/>
                    <a:pt x="24" y="230"/>
                  </a:cubicBezTo>
                  <a:cubicBezTo>
                    <a:pt x="25" y="231"/>
                    <a:pt x="27" y="231"/>
                    <a:pt x="29" y="231"/>
                  </a:cubicBezTo>
                  <a:cubicBezTo>
                    <a:pt x="31" y="231"/>
                    <a:pt x="33" y="230"/>
                    <a:pt x="35" y="228"/>
                  </a:cubicBezTo>
                  <a:cubicBezTo>
                    <a:pt x="37" y="227"/>
                    <a:pt x="39" y="225"/>
                    <a:pt x="40" y="224"/>
                  </a:cubicBezTo>
                  <a:cubicBezTo>
                    <a:pt x="40" y="224"/>
                    <a:pt x="40" y="224"/>
                    <a:pt x="40" y="224"/>
                  </a:cubicBezTo>
                  <a:cubicBezTo>
                    <a:pt x="40" y="228"/>
                    <a:pt x="40" y="233"/>
                    <a:pt x="40" y="237"/>
                  </a:cubicBezTo>
                  <a:cubicBezTo>
                    <a:pt x="40" y="239"/>
                    <a:pt x="40" y="242"/>
                    <a:pt x="40" y="244"/>
                  </a:cubicBezTo>
                  <a:cubicBezTo>
                    <a:pt x="39" y="249"/>
                    <a:pt x="37" y="254"/>
                    <a:pt x="36" y="260"/>
                  </a:cubicBezTo>
                  <a:cubicBezTo>
                    <a:pt x="35" y="264"/>
                    <a:pt x="35" y="269"/>
                    <a:pt x="34" y="274"/>
                  </a:cubicBezTo>
                  <a:cubicBezTo>
                    <a:pt x="33" y="275"/>
                    <a:pt x="33" y="277"/>
                    <a:pt x="33" y="278"/>
                  </a:cubicBezTo>
                  <a:cubicBezTo>
                    <a:pt x="32" y="278"/>
                    <a:pt x="32" y="278"/>
                    <a:pt x="32" y="278"/>
                  </a:cubicBezTo>
                  <a:cubicBezTo>
                    <a:pt x="31" y="279"/>
                    <a:pt x="31" y="280"/>
                    <a:pt x="31" y="281"/>
                  </a:cubicBezTo>
                  <a:cubicBezTo>
                    <a:pt x="31" y="282"/>
                    <a:pt x="30" y="284"/>
                    <a:pt x="30" y="285"/>
                  </a:cubicBezTo>
                  <a:cubicBezTo>
                    <a:pt x="29" y="288"/>
                    <a:pt x="28" y="291"/>
                    <a:pt x="27" y="294"/>
                  </a:cubicBezTo>
                  <a:cubicBezTo>
                    <a:pt x="26" y="296"/>
                    <a:pt x="27" y="296"/>
                    <a:pt x="27" y="297"/>
                  </a:cubicBezTo>
                  <a:cubicBezTo>
                    <a:pt x="27" y="300"/>
                    <a:pt x="27" y="303"/>
                    <a:pt x="26" y="305"/>
                  </a:cubicBezTo>
                  <a:cubicBezTo>
                    <a:pt x="25" y="309"/>
                    <a:pt x="25" y="313"/>
                    <a:pt x="25" y="317"/>
                  </a:cubicBezTo>
                  <a:cubicBezTo>
                    <a:pt x="24" y="322"/>
                    <a:pt x="22" y="327"/>
                    <a:pt x="22" y="332"/>
                  </a:cubicBezTo>
                  <a:cubicBezTo>
                    <a:pt x="22" y="337"/>
                    <a:pt x="21" y="342"/>
                    <a:pt x="20" y="347"/>
                  </a:cubicBezTo>
                  <a:cubicBezTo>
                    <a:pt x="19" y="352"/>
                    <a:pt x="18" y="357"/>
                    <a:pt x="17" y="362"/>
                  </a:cubicBezTo>
                  <a:cubicBezTo>
                    <a:pt x="16" y="365"/>
                    <a:pt x="15" y="369"/>
                    <a:pt x="14" y="372"/>
                  </a:cubicBezTo>
                  <a:cubicBezTo>
                    <a:pt x="14" y="374"/>
                    <a:pt x="15" y="374"/>
                    <a:pt x="16" y="375"/>
                  </a:cubicBezTo>
                  <a:cubicBezTo>
                    <a:pt x="17" y="375"/>
                    <a:pt x="19" y="376"/>
                    <a:pt x="20" y="377"/>
                  </a:cubicBezTo>
                  <a:cubicBezTo>
                    <a:pt x="23" y="378"/>
                    <a:pt x="25" y="379"/>
                    <a:pt x="28" y="380"/>
                  </a:cubicBezTo>
                  <a:cubicBezTo>
                    <a:pt x="31" y="382"/>
                    <a:pt x="33" y="383"/>
                    <a:pt x="36" y="385"/>
                  </a:cubicBezTo>
                  <a:cubicBezTo>
                    <a:pt x="37" y="386"/>
                    <a:pt x="38" y="387"/>
                    <a:pt x="39" y="388"/>
                  </a:cubicBezTo>
                  <a:cubicBezTo>
                    <a:pt x="39" y="388"/>
                    <a:pt x="39" y="388"/>
                    <a:pt x="39" y="388"/>
                  </a:cubicBezTo>
                  <a:cubicBezTo>
                    <a:pt x="40" y="399"/>
                    <a:pt x="40" y="409"/>
                    <a:pt x="40" y="420"/>
                  </a:cubicBezTo>
                  <a:cubicBezTo>
                    <a:pt x="40" y="425"/>
                    <a:pt x="40" y="429"/>
                    <a:pt x="40" y="434"/>
                  </a:cubicBezTo>
                  <a:cubicBezTo>
                    <a:pt x="40" y="437"/>
                    <a:pt x="40" y="440"/>
                    <a:pt x="39" y="443"/>
                  </a:cubicBezTo>
                  <a:cubicBezTo>
                    <a:pt x="39" y="446"/>
                    <a:pt x="39" y="448"/>
                    <a:pt x="40" y="451"/>
                  </a:cubicBezTo>
                  <a:cubicBezTo>
                    <a:pt x="40" y="453"/>
                    <a:pt x="39" y="455"/>
                    <a:pt x="39" y="457"/>
                  </a:cubicBezTo>
                  <a:cubicBezTo>
                    <a:pt x="38" y="459"/>
                    <a:pt x="39" y="461"/>
                    <a:pt x="39" y="463"/>
                  </a:cubicBezTo>
                  <a:cubicBezTo>
                    <a:pt x="39" y="467"/>
                    <a:pt x="40" y="470"/>
                    <a:pt x="40" y="474"/>
                  </a:cubicBezTo>
                  <a:cubicBezTo>
                    <a:pt x="40" y="480"/>
                    <a:pt x="39" y="487"/>
                    <a:pt x="40" y="493"/>
                  </a:cubicBezTo>
                  <a:cubicBezTo>
                    <a:pt x="40" y="495"/>
                    <a:pt x="40" y="496"/>
                    <a:pt x="40" y="498"/>
                  </a:cubicBezTo>
                  <a:cubicBezTo>
                    <a:pt x="40" y="502"/>
                    <a:pt x="40" y="506"/>
                    <a:pt x="40" y="510"/>
                  </a:cubicBezTo>
                  <a:cubicBezTo>
                    <a:pt x="40" y="517"/>
                    <a:pt x="40" y="525"/>
                    <a:pt x="41" y="532"/>
                  </a:cubicBezTo>
                  <a:cubicBezTo>
                    <a:pt x="42" y="544"/>
                    <a:pt x="45" y="557"/>
                    <a:pt x="47" y="569"/>
                  </a:cubicBezTo>
                  <a:cubicBezTo>
                    <a:pt x="47" y="573"/>
                    <a:pt x="48" y="577"/>
                    <a:pt x="49" y="581"/>
                  </a:cubicBezTo>
                  <a:cubicBezTo>
                    <a:pt x="49" y="584"/>
                    <a:pt x="50" y="587"/>
                    <a:pt x="50" y="591"/>
                  </a:cubicBezTo>
                  <a:cubicBezTo>
                    <a:pt x="49" y="593"/>
                    <a:pt x="48" y="595"/>
                    <a:pt x="47" y="597"/>
                  </a:cubicBezTo>
                  <a:cubicBezTo>
                    <a:pt x="46" y="599"/>
                    <a:pt x="45" y="600"/>
                    <a:pt x="44" y="602"/>
                  </a:cubicBezTo>
                  <a:cubicBezTo>
                    <a:pt x="43" y="604"/>
                    <a:pt x="43" y="606"/>
                    <a:pt x="43" y="607"/>
                  </a:cubicBezTo>
                  <a:cubicBezTo>
                    <a:pt x="42" y="610"/>
                    <a:pt x="40" y="614"/>
                    <a:pt x="40" y="617"/>
                  </a:cubicBezTo>
                  <a:cubicBezTo>
                    <a:pt x="40" y="619"/>
                    <a:pt x="41" y="622"/>
                    <a:pt x="42" y="624"/>
                  </a:cubicBezTo>
                  <a:cubicBezTo>
                    <a:pt x="43" y="626"/>
                    <a:pt x="44" y="628"/>
                    <a:pt x="45" y="631"/>
                  </a:cubicBezTo>
                  <a:cubicBezTo>
                    <a:pt x="47" y="634"/>
                    <a:pt x="48" y="638"/>
                    <a:pt x="50" y="640"/>
                  </a:cubicBezTo>
                  <a:cubicBezTo>
                    <a:pt x="52" y="642"/>
                    <a:pt x="53" y="645"/>
                    <a:pt x="54" y="648"/>
                  </a:cubicBezTo>
                  <a:cubicBezTo>
                    <a:pt x="54" y="650"/>
                    <a:pt x="55" y="649"/>
                    <a:pt x="57" y="649"/>
                  </a:cubicBezTo>
                  <a:cubicBezTo>
                    <a:pt x="57" y="649"/>
                    <a:pt x="57" y="649"/>
                    <a:pt x="57" y="649"/>
                  </a:cubicBezTo>
                  <a:cubicBezTo>
                    <a:pt x="57" y="650"/>
                    <a:pt x="56" y="651"/>
                    <a:pt x="56" y="653"/>
                  </a:cubicBezTo>
                  <a:cubicBezTo>
                    <a:pt x="55" y="655"/>
                    <a:pt x="53" y="658"/>
                    <a:pt x="53" y="660"/>
                  </a:cubicBezTo>
                  <a:cubicBezTo>
                    <a:pt x="52" y="661"/>
                    <a:pt x="51" y="663"/>
                    <a:pt x="51" y="665"/>
                  </a:cubicBezTo>
                  <a:cubicBezTo>
                    <a:pt x="52" y="667"/>
                    <a:pt x="55" y="668"/>
                    <a:pt x="57" y="669"/>
                  </a:cubicBezTo>
                  <a:cubicBezTo>
                    <a:pt x="62" y="671"/>
                    <a:pt x="67" y="673"/>
                    <a:pt x="74" y="673"/>
                  </a:cubicBezTo>
                  <a:cubicBezTo>
                    <a:pt x="77" y="673"/>
                    <a:pt x="81" y="673"/>
                    <a:pt x="85" y="673"/>
                  </a:cubicBezTo>
                  <a:cubicBezTo>
                    <a:pt x="87" y="672"/>
                    <a:pt x="90" y="672"/>
                    <a:pt x="91" y="669"/>
                  </a:cubicBezTo>
                  <a:cubicBezTo>
                    <a:pt x="92" y="668"/>
                    <a:pt x="92" y="666"/>
                    <a:pt x="92" y="665"/>
                  </a:cubicBezTo>
                  <a:cubicBezTo>
                    <a:pt x="91" y="664"/>
                    <a:pt x="91" y="664"/>
                    <a:pt x="90" y="663"/>
                  </a:cubicBezTo>
                  <a:cubicBezTo>
                    <a:pt x="91" y="661"/>
                    <a:pt x="91" y="659"/>
                    <a:pt x="90" y="657"/>
                  </a:cubicBezTo>
                  <a:cubicBezTo>
                    <a:pt x="88" y="654"/>
                    <a:pt x="88" y="651"/>
                    <a:pt x="88" y="648"/>
                  </a:cubicBezTo>
                  <a:cubicBezTo>
                    <a:pt x="88" y="647"/>
                    <a:pt x="88" y="647"/>
                    <a:pt x="88" y="646"/>
                  </a:cubicBezTo>
                  <a:cubicBezTo>
                    <a:pt x="88" y="646"/>
                    <a:pt x="88" y="646"/>
                    <a:pt x="89" y="646"/>
                  </a:cubicBezTo>
                  <a:cubicBezTo>
                    <a:pt x="90" y="646"/>
                    <a:pt x="90" y="645"/>
                    <a:pt x="91" y="644"/>
                  </a:cubicBezTo>
                  <a:cubicBezTo>
                    <a:pt x="93" y="641"/>
                    <a:pt x="95" y="638"/>
                    <a:pt x="98" y="635"/>
                  </a:cubicBezTo>
                  <a:cubicBezTo>
                    <a:pt x="100" y="632"/>
                    <a:pt x="100" y="629"/>
                    <a:pt x="99" y="626"/>
                  </a:cubicBezTo>
                  <a:cubicBezTo>
                    <a:pt x="98" y="622"/>
                    <a:pt x="94" y="619"/>
                    <a:pt x="92" y="616"/>
                  </a:cubicBezTo>
                  <a:cubicBezTo>
                    <a:pt x="89" y="614"/>
                    <a:pt x="87" y="611"/>
                    <a:pt x="85" y="608"/>
                  </a:cubicBezTo>
                  <a:cubicBezTo>
                    <a:pt x="85" y="608"/>
                    <a:pt x="85" y="608"/>
                    <a:pt x="85" y="607"/>
                  </a:cubicBezTo>
                  <a:cubicBezTo>
                    <a:pt x="86" y="604"/>
                    <a:pt x="87" y="600"/>
                    <a:pt x="87" y="596"/>
                  </a:cubicBezTo>
                  <a:cubicBezTo>
                    <a:pt x="88" y="592"/>
                    <a:pt x="88" y="587"/>
                    <a:pt x="87" y="582"/>
                  </a:cubicBezTo>
                  <a:cubicBezTo>
                    <a:pt x="86" y="574"/>
                    <a:pt x="84" y="565"/>
                    <a:pt x="81" y="556"/>
                  </a:cubicBezTo>
                  <a:cubicBezTo>
                    <a:pt x="82" y="554"/>
                    <a:pt x="83" y="552"/>
                    <a:pt x="83" y="550"/>
                  </a:cubicBezTo>
                  <a:cubicBezTo>
                    <a:pt x="85" y="545"/>
                    <a:pt x="87" y="540"/>
                    <a:pt x="88" y="534"/>
                  </a:cubicBezTo>
                  <a:cubicBezTo>
                    <a:pt x="89" y="529"/>
                    <a:pt x="91" y="523"/>
                    <a:pt x="91" y="517"/>
                  </a:cubicBezTo>
                  <a:cubicBezTo>
                    <a:pt x="92" y="513"/>
                    <a:pt x="93" y="508"/>
                    <a:pt x="94" y="503"/>
                  </a:cubicBezTo>
                  <a:cubicBezTo>
                    <a:pt x="94" y="498"/>
                    <a:pt x="95" y="492"/>
                    <a:pt x="96" y="486"/>
                  </a:cubicBezTo>
                  <a:cubicBezTo>
                    <a:pt x="96" y="482"/>
                    <a:pt x="98" y="477"/>
                    <a:pt x="98" y="473"/>
                  </a:cubicBezTo>
                  <a:cubicBezTo>
                    <a:pt x="98" y="466"/>
                    <a:pt x="99" y="460"/>
                    <a:pt x="100" y="453"/>
                  </a:cubicBezTo>
                  <a:cubicBezTo>
                    <a:pt x="102" y="447"/>
                    <a:pt x="104" y="440"/>
                    <a:pt x="104" y="434"/>
                  </a:cubicBezTo>
                  <a:cubicBezTo>
                    <a:pt x="104" y="432"/>
                    <a:pt x="104" y="431"/>
                    <a:pt x="104" y="429"/>
                  </a:cubicBezTo>
                  <a:cubicBezTo>
                    <a:pt x="103" y="427"/>
                    <a:pt x="104" y="426"/>
                    <a:pt x="104" y="424"/>
                  </a:cubicBezTo>
                  <a:cubicBezTo>
                    <a:pt x="105" y="421"/>
                    <a:pt x="105" y="417"/>
                    <a:pt x="106" y="414"/>
                  </a:cubicBezTo>
                  <a:cubicBezTo>
                    <a:pt x="107" y="410"/>
                    <a:pt x="108" y="406"/>
                    <a:pt x="108" y="402"/>
                  </a:cubicBezTo>
                  <a:cubicBezTo>
                    <a:pt x="108" y="402"/>
                    <a:pt x="108" y="402"/>
                    <a:pt x="108" y="402"/>
                  </a:cubicBezTo>
                  <a:cubicBezTo>
                    <a:pt x="108" y="404"/>
                    <a:pt x="109" y="406"/>
                    <a:pt x="109" y="408"/>
                  </a:cubicBezTo>
                  <a:cubicBezTo>
                    <a:pt x="109" y="410"/>
                    <a:pt x="109" y="412"/>
                    <a:pt x="109" y="413"/>
                  </a:cubicBezTo>
                  <a:cubicBezTo>
                    <a:pt x="110" y="416"/>
                    <a:pt x="110" y="419"/>
                    <a:pt x="110" y="422"/>
                  </a:cubicBezTo>
                  <a:cubicBezTo>
                    <a:pt x="110" y="424"/>
                    <a:pt x="110" y="426"/>
                    <a:pt x="109" y="428"/>
                  </a:cubicBezTo>
                  <a:cubicBezTo>
                    <a:pt x="109" y="430"/>
                    <a:pt x="108" y="432"/>
                    <a:pt x="108" y="434"/>
                  </a:cubicBezTo>
                  <a:cubicBezTo>
                    <a:pt x="107" y="439"/>
                    <a:pt x="107" y="444"/>
                    <a:pt x="107" y="449"/>
                  </a:cubicBezTo>
                  <a:cubicBezTo>
                    <a:pt x="107" y="451"/>
                    <a:pt x="106" y="453"/>
                    <a:pt x="106" y="455"/>
                  </a:cubicBezTo>
                  <a:cubicBezTo>
                    <a:pt x="106" y="457"/>
                    <a:pt x="107" y="460"/>
                    <a:pt x="108" y="462"/>
                  </a:cubicBezTo>
                  <a:cubicBezTo>
                    <a:pt x="109" y="468"/>
                    <a:pt x="110" y="473"/>
                    <a:pt x="111" y="479"/>
                  </a:cubicBezTo>
                  <a:cubicBezTo>
                    <a:pt x="112" y="483"/>
                    <a:pt x="113" y="486"/>
                    <a:pt x="113" y="490"/>
                  </a:cubicBezTo>
                  <a:cubicBezTo>
                    <a:pt x="114" y="493"/>
                    <a:pt x="112" y="497"/>
                    <a:pt x="112" y="500"/>
                  </a:cubicBezTo>
                  <a:cubicBezTo>
                    <a:pt x="111" y="504"/>
                    <a:pt x="110" y="507"/>
                    <a:pt x="110" y="511"/>
                  </a:cubicBezTo>
                  <a:cubicBezTo>
                    <a:pt x="110" y="514"/>
                    <a:pt x="111" y="517"/>
                    <a:pt x="111" y="520"/>
                  </a:cubicBezTo>
                  <a:cubicBezTo>
                    <a:pt x="111" y="524"/>
                    <a:pt x="111" y="529"/>
                    <a:pt x="111" y="534"/>
                  </a:cubicBezTo>
                  <a:cubicBezTo>
                    <a:pt x="111" y="539"/>
                    <a:pt x="112" y="544"/>
                    <a:pt x="112" y="549"/>
                  </a:cubicBezTo>
                  <a:cubicBezTo>
                    <a:pt x="112" y="558"/>
                    <a:pt x="112" y="567"/>
                    <a:pt x="113" y="576"/>
                  </a:cubicBezTo>
                  <a:cubicBezTo>
                    <a:pt x="113" y="579"/>
                    <a:pt x="114" y="583"/>
                    <a:pt x="114" y="586"/>
                  </a:cubicBezTo>
                  <a:cubicBezTo>
                    <a:pt x="113" y="590"/>
                    <a:pt x="111" y="593"/>
                    <a:pt x="110" y="596"/>
                  </a:cubicBezTo>
                  <a:cubicBezTo>
                    <a:pt x="108" y="600"/>
                    <a:pt x="106" y="604"/>
                    <a:pt x="105" y="609"/>
                  </a:cubicBezTo>
                  <a:cubicBezTo>
                    <a:pt x="104" y="611"/>
                    <a:pt x="106" y="614"/>
                    <a:pt x="107" y="616"/>
                  </a:cubicBezTo>
                  <a:cubicBezTo>
                    <a:pt x="108" y="619"/>
                    <a:pt x="109" y="622"/>
                    <a:pt x="111" y="625"/>
                  </a:cubicBezTo>
                  <a:cubicBezTo>
                    <a:pt x="111" y="625"/>
                    <a:pt x="111" y="625"/>
                    <a:pt x="111" y="625"/>
                  </a:cubicBezTo>
                  <a:cubicBezTo>
                    <a:pt x="110" y="627"/>
                    <a:pt x="110" y="629"/>
                    <a:pt x="110" y="630"/>
                  </a:cubicBezTo>
                  <a:cubicBezTo>
                    <a:pt x="110" y="632"/>
                    <a:pt x="110" y="634"/>
                    <a:pt x="110" y="636"/>
                  </a:cubicBezTo>
                  <a:cubicBezTo>
                    <a:pt x="110" y="638"/>
                    <a:pt x="109" y="640"/>
                    <a:pt x="109" y="642"/>
                  </a:cubicBezTo>
                  <a:cubicBezTo>
                    <a:pt x="109" y="643"/>
                    <a:pt x="108" y="645"/>
                    <a:pt x="108" y="647"/>
                  </a:cubicBezTo>
                  <a:cubicBezTo>
                    <a:pt x="108" y="648"/>
                    <a:pt x="107" y="649"/>
                    <a:pt x="108" y="649"/>
                  </a:cubicBezTo>
                  <a:cubicBezTo>
                    <a:pt x="108" y="650"/>
                    <a:pt x="108" y="651"/>
                    <a:pt x="108" y="653"/>
                  </a:cubicBezTo>
                  <a:cubicBezTo>
                    <a:pt x="108" y="654"/>
                    <a:pt x="108" y="656"/>
                    <a:pt x="107" y="657"/>
                  </a:cubicBezTo>
                  <a:cubicBezTo>
                    <a:pt x="107" y="659"/>
                    <a:pt x="107" y="660"/>
                    <a:pt x="109" y="660"/>
                  </a:cubicBezTo>
                  <a:cubicBezTo>
                    <a:pt x="112" y="661"/>
                    <a:pt x="115" y="661"/>
                    <a:pt x="118" y="661"/>
                  </a:cubicBezTo>
                  <a:cubicBezTo>
                    <a:pt x="122" y="661"/>
                    <a:pt x="126" y="662"/>
                    <a:pt x="130" y="660"/>
                  </a:cubicBezTo>
                  <a:cubicBezTo>
                    <a:pt x="132" y="660"/>
                    <a:pt x="134" y="659"/>
                    <a:pt x="136" y="658"/>
                  </a:cubicBezTo>
                  <a:cubicBezTo>
                    <a:pt x="141" y="660"/>
                    <a:pt x="145" y="664"/>
                    <a:pt x="151" y="665"/>
                  </a:cubicBezTo>
                  <a:cubicBezTo>
                    <a:pt x="157" y="666"/>
                    <a:pt x="163" y="668"/>
                    <a:pt x="170" y="668"/>
                  </a:cubicBezTo>
                  <a:cubicBezTo>
                    <a:pt x="177" y="669"/>
                    <a:pt x="186" y="668"/>
                    <a:pt x="193" y="666"/>
                  </a:cubicBezTo>
                  <a:cubicBezTo>
                    <a:pt x="194" y="665"/>
                    <a:pt x="197" y="665"/>
                    <a:pt x="197" y="663"/>
                  </a:cubicBezTo>
                  <a:cubicBezTo>
                    <a:pt x="197" y="662"/>
                    <a:pt x="197" y="661"/>
                    <a:pt x="196" y="661"/>
                  </a:cubicBezTo>
                  <a:cubicBezTo>
                    <a:pt x="195" y="661"/>
                    <a:pt x="195" y="661"/>
                    <a:pt x="195" y="661"/>
                  </a:cubicBezTo>
                  <a:cubicBezTo>
                    <a:pt x="195" y="660"/>
                    <a:pt x="195" y="659"/>
                    <a:pt x="194" y="658"/>
                  </a:cubicBezTo>
                  <a:cubicBezTo>
                    <a:pt x="193" y="656"/>
                    <a:pt x="190" y="656"/>
                    <a:pt x="188" y="656"/>
                  </a:cubicBezTo>
                  <a:cubicBezTo>
                    <a:pt x="182" y="655"/>
                    <a:pt x="177" y="652"/>
                    <a:pt x="172" y="650"/>
                  </a:cubicBezTo>
                  <a:cubicBezTo>
                    <a:pt x="169" y="648"/>
                    <a:pt x="166" y="647"/>
                    <a:pt x="164" y="645"/>
                  </a:cubicBezTo>
                  <a:cubicBezTo>
                    <a:pt x="162" y="643"/>
                    <a:pt x="161" y="641"/>
                    <a:pt x="159" y="639"/>
                  </a:cubicBezTo>
                  <a:cubicBezTo>
                    <a:pt x="158" y="638"/>
                    <a:pt x="157" y="638"/>
                    <a:pt x="156" y="637"/>
                  </a:cubicBezTo>
                  <a:cubicBezTo>
                    <a:pt x="157" y="636"/>
                    <a:pt x="157" y="636"/>
                    <a:pt x="157" y="635"/>
                  </a:cubicBezTo>
                  <a:cubicBezTo>
                    <a:pt x="156" y="634"/>
                    <a:pt x="155" y="634"/>
                    <a:pt x="154" y="633"/>
                  </a:cubicBezTo>
                  <a:cubicBezTo>
                    <a:pt x="153" y="632"/>
                    <a:pt x="153" y="630"/>
                    <a:pt x="152" y="629"/>
                  </a:cubicBezTo>
                  <a:cubicBezTo>
                    <a:pt x="151" y="628"/>
                    <a:pt x="150" y="627"/>
                    <a:pt x="150" y="626"/>
                  </a:cubicBezTo>
                  <a:cubicBezTo>
                    <a:pt x="148" y="623"/>
                    <a:pt x="148" y="620"/>
                    <a:pt x="149" y="617"/>
                  </a:cubicBezTo>
                  <a:cubicBezTo>
                    <a:pt x="150" y="617"/>
                    <a:pt x="151" y="617"/>
                    <a:pt x="152" y="617"/>
                  </a:cubicBezTo>
                  <a:cubicBezTo>
                    <a:pt x="155" y="617"/>
                    <a:pt x="158" y="616"/>
                    <a:pt x="159" y="613"/>
                  </a:cubicBezTo>
                  <a:cubicBezTo>
                    <a:pt x="160" y="610"/>
                    <a:pt x="160" y="606"/>
                    <a:pt x="160" y="603"/>
                  </a:cubicBezTo>
                  <a:cubicBezTo>
                    <a:pt x="161" y="597"/>
                    <a:pt x="158" y="592"/>
                    <a:pt x="156" y="587"/>
                  </a:cubicBezTo>
                  <a:cubicBezTo>
                    <a:pt x="157" y="584"/>
                    <a:pt x="157" y="582"/>
                    <a:pt x="157" y="579"/>
                  </a:cubicBezTo>
                  <a:cubicBezTo>
                    <a:pt x="158" y="575"/>
                    <a:pt x="157" y="570"/>
                    <a:pt x="157" y="565"/>
                  </a:cubicBezTo>
                  <a:cubicBezTo>
                    <a:pt x="158" y="560"/>
                    <a:pt x="157" y="555"/>
                    <a:pt x="157" y="550"/>
                  </a:cubicBezTo>
                  <a:cubicBezTo>
                    <a:pt x="157" y="545"/>
                    <a:pt x="157" y="540"/>
                    <a:pt x="157" y="535"/>
                  </a:cubicBezTo>
                  <a:cubicBezTo>
                    <a:pt x="156" y="527"/>
                    <a:pt x="155" y="519"/>
                    <a:pt x="153" y="512"/>
                  </a:cubicBezTo>
                  <a:cubicBezTo>
                    <a:pt x="154" y="506"/>
                    <a:pt x="154" y="500"/>
                    <a:pt x="154" y="494"/>
                  </a:cubicBezTo>
                  <a:cubicBezTo>
                    <a:pt x="154" y="490"/>
                    <a:pt x="155" y="486"/>
                    <a:pt x="155" y="483"/>
                  </a:cubicBezTo>
                  <a:cubicBezTo>
                    <a:pt x="155" y="480"/>
                    <a:pt x="154" y="478"/>
                    <a:pt x="155" y="476"/>
                  </a:cubicBezTo>
                  <a:cubicBezTo>
                    <a:pt x="155" y="473"/>
                    <a:pt x="155" y="471"/>
                    <a:pt x="155" y="468"/>
                  </a:cubicBezTo>
                  <a:cubicBezTo>
                    <a:pt x="156" y="456"/>
                    <a:pt x="157" y="444"/>
                    <a:pt x="159" y="433"/>
                  </a:cubicBezTo>
                  <a:cubicBezTo>
                    <a:pt x="160" y="426"/>
                    <a:pt x="161" y="419"/>
                    <a:pt x="161" y="413"/>
                  </a:cubicBezTo>
                  <a:cubicBezTo>
                    <a:pt x="161" y="411"/>
                    <a:pt x="161" y="410"/>
                    <a:pt x="161" y="409"/>
                  </a:cubicBezTo>
                  <a:cubicBezTo>
                    <a:pt x="161" y="408"/>
                    <a:pt x="162" y="408"/>
                    <a:pt x="162" y="407"/>
                  </a:cubicBezTo>
                  <a:cubicBezTo>
                    <a:pt x="163" y="399"/>
                    <a:pt x="164" y="392"/>
                    <a:pt x="165" y="384"/>
                  </a:cubicBezTo>
                  <a:cubicBezTo>
                    <a:pt x="167" y="386"/>
                    <a:pt x="171" y="387"/>
                    <a:pt x="173" y="386"/>
                  </a:cubicBezTo>
                  <a:cubicBezTo>
                    <a:pt x="173" y="384"/>
                    <a:pt x="172" y="383"/>
                    <a:pt x="172" y="382"/>
                  </a:cubicBezTo>
                  <a:cubicBezTo>
                    <a:pt x="169" y="373"/>
                    <a:pt x="169" y="364"/>
                    <a:pt x="169" y="355"/>
                  </a:cubicBezTo>
                  <a:cubicBezTo>
                    <a:pt x="170" y="356"/>
                    <a:pt x="170" y="357"/>
                    <a:pt x="171" y="358"/>
                  </a:cubicBezTo>
                  <a:cubicBezTo>
                    <a:pt x="171" y="360"/>
                    <a:pt x="172" y="363"/>
                    <a:pt x="172" y="365"/>
                  </a:cubicBezTo>
                  <a:cubicBezTo>
                    <a:pt x="173" y="365"/>
                    <a:pt x="173" y="366"/>
                    <a:pt x="173" y="366"/>
                  </a:cubicBezTo>
                  <a:cubicBezTo>
                    <a:pt x="172" y="367"/>
                    <a:pt x="172" y="368"/>
                    <a:pt x="171" y="369"/>
                  </a:cubicBezTo>
                  <a:cubicBezTo>
                    <a:pt x="170" y="371"/>
                    <a:pt x="171" y="371"/>
                    <a:pt x="172" y="371"/>
                  </a:cubicBezTo>
                  <a:close/>
                  <a:moveTo>
                    <a:pt x="75" y="91"/>
                  </a:moveTo>
                  <a:cubicBezTo>
                    <a:pt x="75" y="89"/>
                    <a:pt x="75" y="88"/>
                    <a:pt x="76" y="86"/>
                  </a:cubicBezTo>
                  <a:cubicBezTo>
                    <a:pt x="76" y="86"/>
                    <a:pt x="76" y="85"/>
                    <a:pt x="76" y="85"/>
                  </a:cubicBezTo>
                  <a:cubicBezTo>
                    <a:pt x="77" y="87"/>
                    <a:pt x="77" y="88"/>
                    <a:pt x="78" y="89"/>
                  </a:cubicBezTo>
                  <a:cubicBezTo>
                    <a:pt x="77" y="90"/>
                    <a:pt x="76" y="90"/>
                    <a:pt x="75" y="91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3"/>
            <p:cNvSpPr>
              <a:spLocks noEditPoints="1"/>
            </p:cNvSpPr>
            <p:nvPr/>
          </p:nvSpPr>
          <p:spPr bwMode="auto">
            <a:xfrm>
              <a:off x="5053013" y="2139950"/>
              <a:ext cx="252413" cy="715963"/>
            </a:xfrm>
            <a:custGeom>
              <a:avLst/>
              <a:gdLst/>
              <a:ahLst/>
              <a:cxnLst>
                <a:cxn ang="0">
                  <a:pos x="63" y="152"/>
                </a:cxn>
                <a:cxn ang="0">
                  <a:pos x="61" y="137"/>
                </a:cxn>
                <a:cxn ang="0">
                  <a:pos x="58" y="104"/>
                </a:cxn>
                <a:cxn ang="0">
                  <a:pos x="57" y="73"/>
                </a:cxn>
                <a:cxn ang="0">
                  <a:pos x="54" y="31"/>
                </a:cxn>
                <a:cxn ang="0">
                  <a:pos x="50" y="5"/>
                </a:cxn>
                <a:cxn ang="0">
                  <a:pos x="46" y="0"/>
                </a:cxn>
                <a:cxn ang="0">
                  <a:pos x="47" y="4"/>
                </a:cxn>
                <a:cxn ang="0">
                  <a:pos x="42" y="17"/>
                </a:cxn>
                <a:cxn ang="0">
                  <a:pos x="36" y="25"/>
                </a:cxn>
                <a:cxn ang="0">
                  <a:pos x="34" y="28"/>
                </a:cxn>
                <a:cxn ang="0">
                  <a:pos x="26" y="24"/>
                </a:cxn>
                <a:cxn ang="0">
                  <a:pos x="21" y="21"/>
                </a:cxn>
                <a:cxn ang="0">
                  <a:pos x="14" y="21"/>
                </a:cxn>
                <a:cxn ang="0">
                  <a:pos x="4" y="9"/>
                </a:cxn>
                <a:cxn ang="0">
                  <a:pos x="9" y="48"/>
                </a:cxn>
                <a:cxn ang="0">
                  <a:pos x="21" y="99"/>
                </a:cxn>
                <a:cxn ang="0">
                  <a:pos x="23" y="110"/>
                </a:cxn>
                <a:cxn ang="0">
                  <a:pos x="25" y="84"/>
                </a:cxn>
                <a:cxn ang="0">
                  <a:pos x="29" y="57"/>
                </a:cxn>
                <a:cxn ang="0">
                  <a:pos x="34" y="46"/>
                </a:cxn>
                <a:cxn ang="0">
                  <a:pos x="34" y="44"/>
                </a:cxn>
                <a:cxn ang="0">
                  <a:pos x="33" y="43"/>
                </a:cxn>
                <a:cxn ang="0">
                  <a:pos x="26" y="38"/>
                </a:cxn>
                <a:cxn ang="0">
                  <a:pos x="30" y="33"/>
                </a:cxn>
                <a:cxn ang="0">
                  <a:pos x="34" y="28"/>
                </a:cxn>
                <a:cxn ang="0">
                  <a:pos x="40" y="31"/>
                </a:cxn>
                <a:cxn ang="0">
                  <a:pos x="44" y="34"/>
                </a:cxn>
                <a:cxn ang="0">
                  <a:pos x="42" y="39"/>
                </a:cxn>
                <a:cxn ang="0">
                  <a:pos x="42" y="43"/>
                </a:cxn>
                <a:cxn ang="0">
                  <a:pos x="49" y="55"/>
                </a:cxn>
                <a:cxn ang="0">
                  <a:pos x="52" y="79"/>
                </a:cxn>
                <a:cxn ang="0">
                  <a:pos x="53" y="100"/>
                </a:cxn>
                <a:cxn ang="0">
                  <a:pos x="54" y="134"/>
                </a:cxn>
                <a:cxn ang="0">
                  <a:pos x="53" y="172"/>
                </a:cxn>
                <a:cxn ang="0">
                  <a:pos x="48" y="182"/>
                </a:cxn>
                <a:cxn ang="0">
                  <a:pos x="40" y="190"/>
                </a:cxn>
                <a:cxn ang="0">
                  <a:pos x="51" y="189"/>
                </a:cxn>
                <a:cxn ang="0">
                  <a:pos x="67" y="178"/>
                </a:cxn>
                <a:cxn ang="0">
                  <a:pos x="63" y="152"/>
                </a:cxn>
                <a:cxn ang="0">
                  <a:pos x="25" y="184"/>
                </a:cxn>
                <a:cxn ang="0">
                  <a:pos x="22" y="181"/>
                </a:cxn>
                <a:cxn ang="0">
                  <a:pos x="21" y="188"/>
                </a:cxn>
                <a:cxn ang="0">
                  <a:pos x="30" y="189"/>
                </a:cxn>
                <a:cxn ang="0">
                  <a:pos x="25" y="184"/>
                </a:cxn>
              </a:cxnLst>
              <a:rect l="0" t="0" r="r" b="b"/>
              <a:pathLst>
                <a:path w="67" h="191">
                  <a:moveTo>
                    <a:pt x="63" y="152"/>
                  </a:moveTo>
                  <a:cubicBezTo>
                    <a:pt x="63" y="147"/>
                    <a:pt x="62" y="144"/>
                    <a:pt x="61" y="137"/>
                  </a:cubicBezTo>
                  <a:cubicBezTo>
                    <a:pt x="60" y="131"/>
                    <a:pt x="59" y="111"/>
                    <a:pt x="58" y="104"/>
                  </a:cubicBezTo>
                  <a:cubicBezTo>
                    <a:pt x="58" y="98"/>
                    <a:pt x="57" y="91"/>
                    <a:pt x="57" y="73"/>
                  </a:cubicBezTo>
                  <a:cubicBezTo>
                    <a:pt x="56" y="56"/>
                    <a:pt x="55" y="37"/>
                    <a:pt x="54" y="31"/>
                  </a:cubicBezTo>
                  <a:cubicBezTo>
                    <a:pt x="54" y="24"/>
                    <a:pt x="52" y="12"/>
                    <a:pt x="50" y="5"/>
                  </a:cubicBezTo>
                  <a:cubicBezTo>
                    <a:pt x="50" y="2"/>
                    <a:pt x="48" y="1"/>
                    <a:pt x="46" y="0"/>
                  </a:cubicBezTo>
                  <a:cubicBezTo>
                    <a:pt x="47" y="1"/>
                    <a:pt x="47" y="2"/>
                    <a:pt x="47" y="4"/>
                  </a:cubicBezTo>
                  <a:cubicBezTo>
                    <a:pt x="48" y="7"/>
                    <a:pt x="44" y="13"/>
                    <a:pt x="42" y="17"/>
                  </a:cubicBezTo>
                  <a:cubicBezTo>
                    <a:pt x="39" y="21"/>
                    <a:pt x="38" y="24"/>
                    <a:pt x="36" y="25"/>
                  </a:cubicBezTo>
                  <a:cubicBezTo>
                    <a:pt x="35" y="27"/>
                    <a:pt x="34" y="28"/>
                    <a:pt x="34" y="28"/>
                  </a:cubicBezTo>
                  <a:cubicBezTo>
                    <a:pt x="34" y="28"/>
                    <a:pt x="29" y="25"/>
                    <a:pt x="26" y="24"/>
                  </a:cubicBezTo>
                  <a:cubicBezTo>
                    <a:pt x="24" y="24"/>
                    <a:pt x="22" y="22"/>
                    <a:pt x="21" y="21"/>
                  </a:cubicBezTo>
                  <a:cubicBezTo>
                    <a:pt x="19" y="21"/>
                    <a:pt x="16" y="21"/>
                    <a:pt x="14" y="21"/>
                  </a:cubicBezTo>
                  <a:cubicBezTo>
                    <a:pt x="8" y="20"/>
                    <a:pt x="6" y="14"/>
                    <a:pt x="4" y="9"/>
                  </a:cubicBezTo>
                  <a:cubicBezTo>
                    <a:pt x="0" y="16"/>
                    <a:pt x="6" y="35"/>
                    <a:pt x="9" y="48"/>
                  </a:cubicBezTo>
                  <a:cubicBezTo>
                    <a:pt x="13" y="62"/>
                    <a:pt x="18" y="85"/>
                    <a:pt x="21" y="99"/>
                  </a:cubicBezTo>
                  <a:cubicBezTo>
                    <a:pt x="21" y="103"/>
                    <a:pt x="22" y="107"/>
                    <a:pt x="23" y="110"/>
                  </a:cubicBezTo>
                  <a:cubicBezTo>
                    <a:pt x="24" y="102"/>
                    <a:pt x="24" y="92"/>
                    <a:pt x="25" y="84"/>
                  </a:cubicBezTo>
                  <a:cubicBezTo>
                    <a:pt x="26" y="68"/>
                    <a:pt x="27" y="64"/>
                    <a:pt x="29" y="57"/>
                  </a:cubicBezTo>
                  <a:cubicBezTo>
                    <a:pt x="31" y="49"/>
                    <a:pt x="33" y="48"/>
                    <a:pt x="34" y="46"/>
                  </a:cubicBezTo>
                  <a:cubicBezTo>
                    <a:pt x="34" y="46"/>
                    <a:pt x="34" y="45"/>
                    <a:pt x="34" y="44"/>
                  </a:cubicBezTo>
                  <a:cubicBezTo>
                    <a:pt x="33" y="44"/>
                    <a:pt x="33" y="43"/>
                    <a:pt x="33" y="43"/>
                  </a:cubicBezTo>
                  <a:cubicBezTo>
                    <a:pt x="32" y="42"/>
                    <a:pt x="29" y="39"/>
                    <a:pt x="26" y="38"/>
                  </a:cubicBezTo>
                  <a:cubicBezTo>
                    <a:pt x="26" y="38"/>
                    <a:pt x="27" y="35"/>
                    <a:pt x="30" y="33"/>
                  </a:cubicBezTo>
                  <a:cubicBezTo>
                    <a:pt x="32" y="30"/>
                    <a:pt x="34" y="28"/>
                    <a:pt x="34" y="28"/>
                  </a:cubicBezTo>
                  <a:cubicBezTo>
                    <a:pt x="34" y="28"/>
                    <a:pt x="38" y="29"/>
                    <a:pt x="40" y="31"/>
                  </a:cubicBezTo>
                  <a:cubicBezTo>
                    <a:pt x="43" y="33"/>
                    <a:pt x="44" y="34"/>
                    <a:pt x="44" y="34"/>
                  </a:cubicBezTo>
                  <a:cubicBezTo>
                    <a:pt x="44" y="34"/>
                    <a:pt x="42" y="36"/>
                    <a:pt x="42" y="39"/>
                  </a:cubicBezTo>
                  <a:cubicBezTo>
                    <a:pt x="42" y="41"/>
                    <a:pt x="43" y="42"/>
                    <a:pt x="42" y="43"/>
                  </a:cubicBezTo>
                  <a:cubicBezTo>
                    <a:pt x="44" y="46"/>
                    <a:pt x="46" y="49"/>
                    <a:pt x="49" y="55"/>
                  </a:cubicBezTo>
                  <a:cubicBezTo>
                    <a:pt x="52" y="62"/>
                    <a:pt x="51" y="72"/>
                    <a:pt x="52" y="79"/>
                  </a:cubicBezTo>
                  <a:cubicBezTo>
                    <a:pt x="52" y="86"/>
                    <a:pt x="53" y="91"/>
                    <a:pt x="53" y="100"/>
                  </a:cubicBezTo>
                  <a:cubicBezTo>
                    <a:pt x="53" y="109"/>
                    <a:pt x="53" y="121"/>
                    <a:pt x="54" y="134"/>
                  </a:cubicBezTo>
                  <a:cubicBezTo>
                    <a:pt x="54" y="148"/>
                    <a:pt x="53" y="167"/>
                    <a:pt x="53" y="172"/>
                  </a:cubicBezTo>
                  <a:cubicBezTo>
                    <a:pt x="53" y="177"/>
                    <a:pt x="51" y="180"/>
                    <a:pt x="48" y="182"/>
                  </a:cubicBezTo>
                  <a:cubicBezTo>
                    <a:pt x="47" y="184"/>
                    <a:pt x="43" y="187"/>
                    <a:pt x="40" y="190"/>
                  </a:cubicBezTo>
                  <a:cubicBezTo>
                    <a:pt x="43" y="190"/>
                    <a:pt x="46" y="189"/>
                    <a:pt x="51" y="189"/>
                  </a:cubicBezTo>
                  <a:cubicBezTo>
                    <a:pt x="56" y="188"/>
                    <a:pt x="63" y="182"/>
                    <a:pt x="67" y="178"/>
                  </a:cubicBezTo>
                  <a:cubicBezTo>
                    <a:pt x="66" y="173"/>
                    <a:pt x="63" y="157"/>
                    <a:pt x="63" y="152"/>
                  </a:cubicBezTo>
                  <a:close/>
                  <a:moveTo>
                    <a:pt x="25" y="184"/>
                  </a:moveTo>
                  <a:cubicBezTo>
                    <a:pt x="24" y="183"/>
                    <a:pt x="23" y="182"/>
                    <a:pt x="22" y="181"/>
                  </a:cubicBezTo>
                  <a:cubicBezTo>
                    <a:pt x="21" y="186"/>
                    <a:pt x="21" y="188"/>
                    <a:pt x="21" y="188"/>
                  </a:cubicBezTo>
                  <a:cubicBezTo>
                    <a:pt x="24" y="191"/>
                    <a:pt x="28" y="190"/>
                    <a:pt x="30" y="189"/>
                  </a:cubicBezTo>
                  <a:cubicBezTo>
                    <a:pt x="28" y="187"/>
                    <a:pt x="26" y="185"/>
                    <a:pt x="25" y="18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8" name="Freeform 25"/>
          <p:cNvSpPr>
            <a:spLocks noEditPoints="1"/>
          </p:cNvSpPr>
          <p:nvPr/>
        </p:nvSpPr>
        <p:spPr bwMode="auto">
          <a:xfrm>
            <a:off x="6919207" y="2230116"/>
            <a:ext cx="1386593" cy="3326624"/>
          </a:xfrm>
          <a:custGeom>
            <a:avLst/>
            <a:gdLst/>
            <a:ahLst/>
            <a:cxnLst>
              <a:cxn ang="0">
                <a:pos x="10" y="111"/>
              </a:cxn>
              <a:cxn ang="0">
                <a:pos x="50" y="141"/>
              </a:cxn>
              <a:cxn ang="0">
                <a:pos x="95" y="243"/>
              </a:cxn>
              <a:cxn ang="0">
                <a:pos x="138" y="213"/>
              </a:cxn>
              <a:cxn ang="0">
                <a:pos x="130" y="255"/>
              </a:cxn>
              <a:cxn ang="0">
                <a:pos x="124" y="291"/>
              </a:cxn>
              <a:cxn ang="0">
                <a:pos x="120" y="308"/>
              </a:cxn>
              <a:cxn ang="0">
                <a:pos x="112" y="338"/>
              </a:cxn>
              <a:cxn ang="0">
                <a:pos x="122" y="488"/>
              </a:cxn>
              <a:cxn ang="0">
                <a:pos x="123" y="529"/>
              </a:cxn>
              <a:cxn ang="0">
                <a:pos x="121" y="613"/>
              </a:cxn>
              <a:cxn ang="0">
                <a:pos x="109" y="667"/>
              </a:cxn>
              <a:cxn ang="0">
                <a:pos x="78" y="693"/>
              </a:cxn>
              <a:cxn ang="0">
                <a:pos x="170" y="700"/>
              </a:cxn>
              <a:cxn ang="0">
                <a:pos x="183" y="681"/>
              </a:cxn>
              <a:cxn ang="0">
                <a:pos x="179" y="579"/>
              </a:cxn>
              <a:cxn ang="0">
                <a:pos x="178" y="530"/>
              </a:cxn>
              <a:cxn ang="0">
                <a:pos x="175" y="495"/>
              </a:cxn>
              <a:cxn ang="0">
                <a:pos x="178" y="427"/>
              </a:cxn>
              <a:cxn ang="0">
                <a:pos x="198" y="470"/>
              </a:cxn>
              <a:cxn ang="0">
                <a:pos x="204" y="525"/>
              </a:cxn>
              <a:cxn ang="0">
                <a:pos x="215" y="649"/>
              </a:cxn>
              <a:cxn ang="0">
                <a:pos x="237" y="673"/>
              </a:cxn>
              <a:cxn ang="0">
                <a:pos x="267" y="653"/>
              </a:cxn>
              <a:cxn ang="0">
                <a:pos x="258" y="524"/>
              </a:cxn>
              <a:cxn ang="0">
                <a:pos x="251" y="497"/>
              </a:cxn>
              <a:cxn ang="0">
                <a:pos x="244" y="470"/>
              </a:cxn>
              <a:cxn ang="0">
                <a:pos x="244" y="415"/>
              </a:cxn>
              <a:cxn ang="0">
                <a:pos x="247" y="356"/>
              </a:cxn>
              <a:cxn ang="0">
                <a:pos x="245" y="307"/>
              </a:cxn>
              <a:cxn ang="0">
                <a:pos x="241" y="281"/>
              </a:cxn>
              <a:cxn ang="0">
                <a:pos x="241" y="248"/>
              </a:cxn>
              <a:cxn ang="0">
                <a:pos x="246" y="208"/>
              </a:cxn>
              <a:cxn ang="0">
                <a:pos x="291" y="226"/>
              </a:cxn>
              <a:cxn ang="0">
                <a:pos x="272" y="159"/>
              </a:cxn>
              <a:cxn ang="0">
                <a:pos x="261" y="125"/>
              </a:cxn>
              <a:cxn ang="0">
                <a:pos x="252" y="106"/>
              </a:cxn>
              <a:cxn ang="0">
                <a:pos x="246" y="90"/>
              </a:cxn>
              <a:cxn ang="0">
                <a:pos x="243" y="71"/>
              </a:cxn>
              <a:cxn ang="0">
                <a:pos x="215" y="2"/>
              </a:cxn>
              <a:cxn ang="0">
                <a:pos x="180" y="6"/>
              </a:cxn>
              <a:cxn ang="0">
                <a:pos x="143" y="17"/>
              </a:cxn>
              <a:cxn ang="0">
                <a:pos x="145" y="27"/>
              </a:cxn>
              <a:cxn ang="0">
                <a:pos x="155" y="22"/>
              </a:cxn>
              <a:cxn ang="0">
                <a:pos x="155" y="31"/>
              </a:cxn>
              <a:cxn ang="0">
                <a:pos x="153" y="63"/>
              </a:cxn>
              <a:cxn ang="0">
                <a:pos x="155" y="81"/>
              </a:cxn>
              <a:cxn ang="0">
                <a:pos x="161" y="103"/>
              </a:cxn>
              <a:cxn ang="0">
                <a:pos x="169" y="97"/>
              </a:cxn>
              <a:cxn ang="0">
                <a:pos x="145" y="117"/>
              </a:cxn>
              <a:cxn ang="0">
                <a:pos x="88" y="174"/>
              </a:cxn>
              <a:cxn ang="0">
                <a:pos x="54" y="113"/>
              </a:cxn>
              <a:cxn ang="0">
                <a:pos x="45" y="118"/>
              </a:cxn>
              <a:cxn ang="0">
                <a:pos x="3" y="105"/>
              </a:cxn>
            </a:cxnLst>
            <a:rect l="0" t="0" r="r" b="b"/>
            <a:pathLst>
              <a:path w="294" h="705">
                <a:moveTo>
                  <a:pt x="3" y="105"/>
                </a:moveTo>
                <a:cubicBezTo>
                  <a:pt x="3" y="105"/>
                  <a:pt x="3" y="105"/>
                  <a:pt x="3" y="105"/>
                </a:cubicBezTo>
                <a:cubicBezTo>
                  <a:pt x="3" y="105"/>
                  <a:pt x="3" y="105"/>
                  <a:pt x="3" y="105"/>
                </a:cubicBezTo>
                <a:cubicBezTo>
                  <a:pt x="3" y="106"/>
                  <a:pt x="1" y="107"/>
                  <a:pt x="2" y="108"/>
                </a:cubicBezTo>
                <a:cubicBezTo>
                  <a:pt x="2" y="109"/>
                  <a:pt x="4" y="109"/>
                  <a:pt x="5" y="109"/>
                </a:cubicBezTo>
                <a:cubicBezTo>
                  <a:pt x="7" y="110"/>
                  <a:pt x="8" y="110"/>
                  <a:pt x="10" y="111"/>
                </a:cubicBezTo>
                <a:cubicBezTo>
                  <a:pt x="12" y="113"/>
                  <a:pt x="14" y="115"/>
                  <a:pt x="16" y="116"/>
                </a:cubicBezTo>
                <a:cubicBezTo>
                  <a:pt x="17" y="117"/>
                  <a:pt x="18" y="117"/>
                  <a:pt x="19" y="118"/>
                </a:cubicBezTo>
                <a:cubicBezTo>
                  <a:pt x="22" y="121"/>
                  <a:pt x="26" y="123"/>
                  <a:pt x="28" y="126"/>
                </a:cubicBezTo>
                <a:cubicBezTo>
                  <a:pt x="29" y="128"/>
                  <a:pt x="30" y="130"/>
                  <a:pt x="32" y="132"/>
                </a:cubicBezTo>
                <a:cubicBezTo>
                  <a:pt x="35" y="133"/>
                  <a:pt x="37" y="135"/>
                  <a:pt x="40" y="136"/>
                </a:cubicBezTo>
                <a:cubicBezTo>
                  <a:pt x="43" y="138"/>
                  <a:pt x="47" y="139"/>
                  <a:pt x="50" y="141"/>
                </a:cubicBezTo>
                <a:cubicBezTo>
                  <a:pt x="50" y="142"/>
                  <a:pt x="50" y="142"/>
                  <a:pt x="50" y="142"/>
                </a:cubicBezTo>
                <a:cubicBezTo>
                  <a:pt x="59" y="152"/>
                  <a:pt x="62" y="165"/>
                  <a:pt x="66" y="178"/>
                </a:cubicBezTo>
                <a:cubicBezTo>
                  <a:pt x="68" y="185"/>
                  <a:pt x="71" y="193"/>
                  <a:pt x="73" y="200"/>
                </a:cubicBezTo>
                <a:cubicBezTo>
                  <a:pt x="75" y="207"/>
                  <a:pt x="79" y="213"/>
                  <a:pt x="82" y="220"/>
                </a:cubicBezTo>
                <a:cubicBezTo>
                  <a:pt x="85" y="226"/>
                  <a:pt x="89" y="232"/>
                  <a:pt x="91" y="238"/>
                </a:cubicBezTo>
                <a:cubicBezTo>
                  <a:pt x="92" y="241"/>
                  <a:pt x="92" y="242"/>
                  <a:pt x="95" y="243"/>
                </a:cubicBezTo>
                <a:cubicBezTo>
                  <a:pt x="98" y="244"/>
                  <a:pt x="100" y="244"/>
                  <a:pt x="102" y="244"/>
                </a:cubicBezTo>
                <a:cubicBezTo>
                  <a:pt x="105" y="243"/>
                  <a:pt x="108" y="242"/>
                  <a:pt x="111" y="241"/>
                </a:cubicBezTo>
                <a:cubicBezTo>
                  <a:pt x="112" y="240"/>
                  <a:pt x="114" y="239"/>
                  <a:pt x="115" y="238"/>
                </a:cubicBezTo>
                <a:cubicBezTo>
                  <a:pt x="116" y="237"/>
                  <a:pt x="118" y="236"/>
                  <a:pt x="119" y="234"/>
                </a:cubicBezTo>
                <a:cubicBezTo>
                  <a:pt x="124" y="230"/>
                  <a:pt x="128" y="225"/>
                  <a:pt x="132" y="221"/>
                </a:cubicBezTo>
                <a:cubicBezTo>
                  <a:pt x="134" y="218"/>
                  <a:pt x="136" y="216"/>
                  <a:pt x="138" y="213"/>
                </a:cubicBezTo>
                <a:cubicBezTo>
                  <a:pt x="137" y="215"/>
                  <a:pt x="136" y="217"/>
                  <a:pt x="136" y="220"/>
                </a:cubicBezTo>
                <a:cubicBezTo>
                  <a:pt x="135" y="222"/>
                  <a:pt x="135" y="224"/>
                  <a:pt x="134" y="226"/>
                </a:cubicBezTo>
                <a:cubicBezTo>
                  <a:pt x="134" y="231"/>
                  <a:pt x="135" y="235"/>
                  <a:pt x="134" y="239"/>
                </a:cubicBezTo>
                <a:cubicBezTo>
                  <a:pt x="133" y="242"/>
                  <a:pt x="132" y="245"/>
                  <a:pt x="132" y="248"/>
                </a:cubicBezTo>
                <a:cubicBezTo>
                  <a:pt x="132" y="249"/>
                  <a:pt x="132" y="250"/>
                  <a:pt x="131" y="252"/>
                </a:cubicBezTo>
                <a:cubicBezTo>
                  <a:pt x="130" y="253"/>
                  <a:pt x="130" y="254"/>
                  <a:pt x="130" y="255"/>
                </a:cubicBezTo>
                <a:cubicBezTo>
                  <a:pt x="128" y="261"/>
                  <a:pt x="126" y="267"/>
                  <a:pt x="124" y="272"/>
                </a:cubicBezTo>
                <a:cubicBezTo>
                  <a:pt x="123" y="273"/>
                  <a:pt x="123" y="274"/>
                  <a:pt x="124" y="275"/>
                </a:cubicBezTo>
                <a:cubicBezTo>
                  <a:pt x="125" y="275"/>
                  <a:pt x="125" y="275"/>
                  <a:pt x="125" y="275"/>
                </a:cubicBezTo>
                <a:cubicBezTo>
                  <a:pt x="125" y="277"/>
                  <a:pt x="124" y="279"/>
                  <a:pt x="124" y="281"/>
                </a:cubicBezTo>
                <a:cubicBezTo>
                  <a:pt x="124" y="284"/>
                  <a:pt x="124" y="286"/>
                  <a:pt x="125" y="288"/>
                </a:cubicBezTo>
                <a:cubicBezTo>
                  <a:pt x="124" y="288"/>
                  <a:pt x="124" y="289"/>
                  <a:pt x="124" y="291"/>
                </a:cubicBezTo>
                <a:cubicBezTo>
                  <a:pt x="123" y="292"/>
                  <a:pt x="123" y="294"/>
                  <a:pt x="123" y="295"/>
                </a:cubicBezTo>
                <a:cubicBezTo>
                  <a:pt x="122" y="297"/>
                  <a:pt x="122" y="297"/>
                  <a:pt x="123" y="299"/>
                </a:cubicBezTo>
                <a:cubicBezTo>
                  <a:pt x="123" y="300"/>
                  <a:pt x="122" y="301"/>
                  <a:pt x="122" y="303"/>
                </a:cubicBezTo>
                <a:cubicBezTo>
                  <a:pt x="122" y="304"/>
                  <a:pt x="120" y="305"/>
                  <a:pt x="121" y="306"/>
                </a:cubicBezTo>
                <a:cubicBezTo>
                  <a:pt x="121" y="306"/>
                  <a:pt x="121" y="307"/>
                  <a:pt x="121" y="307"/>
                </a:cubicBezTo>
                <a:cubicBezTo>
                  <a:pt x="121" y="307"/>
                  <a:pt x="121" y="308"/>
                  <a:pt x="120" y="308"/>
                </a:cubicBezTo>
                <a:cubicBezTo>
                  <a:pt x="120" y="309"/>
                  <a:pt x="120" y="311"/>
                  <a:pt x="119" y="312"/>
                </a:cubicBezTo>
                <a:cubicBezTo>
                  <a:pt x="118" y="313"/>
                  <a:pt x="118" y="314"/>
                  <a:pt x="117" y="315"/>
                </a:cubicBezTo>
                <a:cubicBezTo>
                  <a:pt x="116" y="318"/>
                  <a:pt x="115" y="321"/>
                  <a:pt x="115" y="324"/>
                </a:cubicBezTo>
                <a:cubicBezTo>
                  <a:pt x="115" y="327"/>
                  <a:pt x="115" y="329"/>
                  <a:pt x="114" y="332"/>
                </a:cubicBezTo>
                <a:cubicBezTo>
                  <a:pt x="114" y="333"/>
                  <a:pt x="113" y="335"/>
                  <a:pt x="113" y="336"/>
                </a:cubicBezTo>
                <a:cubicBezTo>
                  <a:pt x="113" y="337"/>
                  <a:pt x="112" y="337"/>
                  <a:pt x="112" y="338"/>
                </a:cubicBezTo>
                <a:cubicBezTo>
                  <a:pt x="110" y="343"/>
                  <a:pt x="111" y="350"/>
                  <a:pt x="110" y="355"/>
                </a:cubicBezTo>
                <a:cubicBezTo>
                  <a:pt x="110" y="360"/>
                  <a:pt x="109" y="365"/>
                  <a:pt x="109" y="370"/>
                </a:cubicBezTo>
                <a:cubicBezTo>
                  <a:pt x="108" y="385"/>
                  <a:pt x="110" y="399"/>
                  <a:pt x="111" y="414"/>
                </a:cubicBezTo>
                <a:cubicBezTo>
                  <a:pt x="113" y="429"/>
                  <a:pt x="116" y="445"/>
                  <a:pt x="119" y="460"/>
                </a:cubicBezTo>
                <a:cubicBezTo>
                  <a:pt x="120" y="466"/>
                  <a:pt x="121" y="472"/>
                  <a:pt x="121" y="479"/>
                </a:cubicBezTo>
                <a:cubicBezTo>
                  <a:pt x="121" y="482"/>
                  <a:pt x="121" y="485"/>
                  <a:pt x="122" y="488"/>
                </a:cubicBezTo>
                <a:cubicBezTo>
                  <a:pt x="122" y="489"/>
                  <a:pt x="122" y="490"/>
                  <a:pt x="122" y="491"/>
                </a:cubicBezTo>
                <a:cubicBezTo>
                  <a:pt x="122" y="493"/>
                  <a:pt x="122" y="495"/>
                  <a:pt x="123" y="498"/>
                </a:cubicBezTo>
                <a:cubicBezTo>
                  <a:pt x="123" y="500"/>
                  <a:pt x="124" y="503"/>
                  <a:pt x="125" y="505"/>
                </a:cubicBezTo>
                <a:cubicBezTo>
                  <a:pt x="125" y="507"/>
                  <a:pt x="125" y="508"/>
                  <a:pt x="125" y="510"/>
                </a:cubicBezTo>
                <a:cubicBezTo>
                  <a:pt x="125" y="511"/>
                  <a:pt x="124" y="512"/>
                  <a:pt x="124" y="513"/>
                </a:cubicBezTo>
                <a:cubicBezTo>
                  <a:pt x="123" y="518"/>
                  <a:pt x="122" y="523"/>
                  <a:pt x="123" y="529"/>
                </a:cubicBezTo>
                <a:cubicBezTo>
                  <a:pt x="124" y="533"/>
                  <a:pt x="126" y="537"/>
                  <a:pt x="127" y="542"/>
                </a:cubicBezTo>
                <a:cubicBezTo>
                  <a:pt x="127" y="548"/>
                  <a:pt x="128" y="555"/>
                  <a:pt x="128" y="561"/>
                </a:cubicBezTo>
                <a:cubicBezTo>
                  <a:pt x="129" y="567"/>
                  <a:pt x="131" y="573"/>
                  <a:pt x="133" y="579"/>
                </a:cubicBezTo>
                <a:cubicBezTo>
                  <a:pt x="133" y="580"/>
                  <a:pt x="133" y="580"/>
                  <a:pt x="133" y="581"/>
                </a:cubicBezTo>
                <a:cubicBezTo>
                  <a:pt x="132" y="584"/>
                  <a:pt x="130" y="587"/>
                  <a:pt x="129" y="590"/>
                </a:cubicBezTo>
                <a:cubicBezTo>
                  <a:pt x="127" y="598"/>
                  <a:pt x="124" y="606"/>
                  <a:pt x="121" y="613"/>
                </a:cubicBezTo>
                <a:cubicBezTo>
                  <a:pt x="118" y="622"/>
                  <a:pt x="116" y="631"/>
                  <a:pt x="113" y="640"/>
                </a:cubicBezTo>
                <a:cubicBezTo>
                  <a:pt x="112" y="644"/>
                  <a:pt x="111" y="647"/>
                  <a:pt x="111" y="650"/>
                </a:cubicBezTo>
                <a:cubicBezTo>
                  <a:pt x="111" y="653"/>
                  <a:pt x="112" y="655"/>
                  <a:pt x="113" y="658"/>
                </a:cubicBezTo>
                <a:cubicBezTo>
                  <a:pt x="113" y="660"/>
                  <a:pt x="114" y="661"/>
                  <a:pt x="114" y="662"/>
                </a:cubicBezTo>
                <a:cubicBezTo>
                  <a:pt x="114" y="662"/>
                  <a:pt x="114" y="662"/>
                  <a:pt x="114" y="662"/>
                </a:cubicBezTo>
                <a:cubicBezTo>
                  <a:pt x="112" y="664"/>
                  <a:pt x="111" y="665"/>
                  <a:pt x="109" y="667"/>
                </a:cubicBezTo>
                <a:cubicBezTo>
                  <a:pt x="108" y="668"/>
                  <a:pt x="108" y="670"/>
                  <a:pt x="108" y="671"/>
                </a:cubicBezTo>
                <a:cubicBezTo>
                  <a:pt x="106" y="672"/>
                  <a:pt x="104" y="673"/>
                  <a:pt x="101" y="674"/>
                </a:cubicBezTo>
                <a:cubicBezTo>
                  <a:pt x="95" y="676"/>
                  <a:pt x="88" y="676"/>
                  <a:pt x="81" y="677"/>
                </a:cubicBezTo>
                <a:cubicBezTo>
                  <a:pt x="79" y="678"/>
                  <a:pt x="77" y="678"/>
                  <a:pt x="75" y="680"/>
                </a:cubicBezTo>
                <a:cubicBezTo>
                  <a:pt x="73" y="682"/>
                  <a:pt x="72" y="685"/>
                  <a:pt x="72" y="688"/>
                </a:cubicBezTo>
                <a:cubicBezTo>
                  <a:pt x="72" y="690"/>
                  <a:pt x="76" y="692"/>
                  <a:pt x="78" y="693"/>
                </a:cubicBezTo>
                <a:cubicBezTo>
                  <a:pt x="82" y="695"/>
                  <a:pt x="87" y="696"/>
                  <a:pt x="92" y="698"/>
                </a:cubicBezTo>
                <a:cubicBezTo>
                  <a:pt x="100" y="700"/>
                  <a:pt x="109" y="702"/>
                  <a:pt x="118" y="701"/>
                </a:cubicBezTo>
                <a:cubicBezTo>
                  <a:pt x="124" y="701"/>
                  <a:pt x="130" y="699"/>
                  <a:pt x="135" y="700"/>
                </a:cubicBezTo>
                <a:cubicBezTo>
                  <a:pt x="142" y="701"/>
                  <a:pt x="148" y="704"/>
                  <a:pt x="155" y="704"/>
                </a:cubicBezTo>
                <a:cubicBezTo>
                  <a:pt x="158" y="705"/>
                  <a:pt x="161" y="704"/>
                  <a:pt x="163" y="704"/>
                </a:cubicBezTo>
                <a:cubicBezTo>
                  <a:pt x="165" y="703"/>
                  <a:pt x="169" y="702"/>
                  <a:pt x="170" y="700"/>
                </a:cubicBezTo>
                <a:cubicBezTo>
                  <a:pt x="171" y="699"/>
                  <a:pt x="170" y="697"/>
                  <a:pt x="170" y="696"/>
                </a:cubicBezTo>
                <a:cubicBezTo>
                  <a:pt x="170" y="695"/>
                  <a:pt x="170" y="695"/>
                  <a:pt x="170" y="695"/>
                </a:cubicBezTo>
                <a:cubicBezTo>
                  <a:pt x="170" y="694"/>
                  <a:pt x="170" y="694"/>
                  <a:pt x="170" y="694"/>
                </a:cubicBezTo>
                <a:cubicBezTo>
                  <a:pt x="170" y="691"/>
                  <a:pt x="171" y="689"/>
                  <a:pt x="171" y="687"/>
                </a:cubicBezTo>
                <a:cubicBezTo>
                  <a:pt x="173" y="686"/>
                  <a:pt x="174" y="686"/>
                  <a:pt x="176" y="685"/>
                </a:cubicBezTo>
                <a:cubicBezTo>
                  <a:pt x="179" y="684"/>
                  <a:pt x="182" y="684"/>
                  <a:pt x="183" y="681"/>
                </a:cubicBezTo>
                <a:cubicBezTo>
                  <a:pt x="184" y="679"/>
                  <a:pt x="183" y="675"/>
                  <a:pt x="183" y="672"/>
                </a:cubicBezTo>
                <a:cubicBezTo>
                  <a:pt x="183" y="665"/>
                  <a:pt x="183" y="656"/>
                  <a:pt x="182" y="649"/>
                </a:cubicBezTo>
                <a:cubicBezTo>
                  <a:pt x="182" y="638"/>
                  <a:pt x="182" y="628"/>
                  <a:pt x="181" y="618"/>
                </a:cubicBezTo>
                <a:cubicBezTo>
                  <a:pt x="181" y="608"/>
                  <a:pt x="180" y="598"/>
                  <a:pt x="180" y="588"/>
                </a:cubicBezTo>
                <a:cubicBezTo>
                  <a:pt x="179" y="586"/>
                  <a:pt x="179" y="584"/>
                  <a:pt x="179" y="581"/>
                </a:cubicBezTo>
                <a:cubicBezTo>
                  <a:pt x="179" y="580"/>
                  <a:pt x="179" y="580"/>
                  <a:pt x="179" y="579"/>
                </a:cubicBezTo>
                <a:cubicBezTo>
                  <a:pt x="180" y="569"/>
                  <a:pt x="180" y="560"/>
                  <a:pt x="179" y="550"/>
                </a:cubicBezTo>
                <a:cubicBezTo>
                  <a:pt x="179" y="548"/>
                  <a:pt x="178" y="546"/>
                  <a:pt x="178" y="544"/>
                </a:cubicBezTo>
                <a:cubicBezTo>
                  <a:pt x="178" y="543"/>
                  <a:pt x="178" y="542"/>
                  <a:pt x="178" y="540"/>
                </a:cubicBezTo>
                <a:cubicBezTo>
                  <a:pt x="178" y="539"/>
                  <a:pt x="177" y="538"/>
                  <a:pt x="177" y="537"/>
                </a:cubicBezTo>
                <a:cubicBezTo>
                  <a:pt x="177" y="536"/>
                  <a:pt x="177" y="535"/>
                  <a:pt x="177" y="534"/>
                </a:cubicBezTo>
                <a:cubicBezTo>
                  <a:pt x="177" y="533"/>
                  <a:pt x="178" y="531"/>
                  <a:pt x="178" y="530"/>
                </a:cubicBezTo>
                <a:cubicBezTo>
                  <a:pt x="178" y="527"/>
                  <a:pt x="178" y="525"/>
                  <a:pt x="177" y="522"/>
                </a:cubicBezTo>
                <a:cubicBezTo>
                  <a:pt x="177" y="519"/>
                  <a:pt x="177" y="515"/>
                  <a:pt x="176" y="512"/>
                </a:cubicBezTo>
                <a:cubicBezTo>
                  <a:pt x="176" y="509"/>
                  <a:pt x="175" y="508"/>
                  <a:pt x="174" y="505"/>
                </a:cubicBezTo>
                <a:cubicBezTo>
                  <a:pt x="175" y="504"/>
                  <a:pt x="175" y="504"/>
                  <a:pt x="175" y="503"/>
                </a:cubicBezTo>
                <a:cubicBezTo>
                  <a:pt x="175" y="501"/>
                  <a:pt x="175" y="500"/>
                  <a:pt x="175" y="499"/>
                </a:cubicBezTo>
                <a:cubicBezTo>
                  <a:pt x="175" y="498"/>
                  <a:pt x="175" y="497"/>
                  <a:pt x="175" y="495"/>
                </a:cubicBezTo>
                <a:cubicBezTo>
                  <a:pt x="175" y="493"/>
                  <a:pt x="176" y="491"/>
                  <a:pt x="175" y="488"/>
                </a:cubicBezTo>
                <a:cubicBezTo>
                  <a:pt x="175" y="485"/>
                  <a:pt x="176" y="482"/>
                  <a:pt x="175" y="479"/>
                </a:cubicBezTo>
                <a:cubicBezTo>
                  <a:pt x="175" y="476"/>
                  <a:pt x="175" y="473"/>
                  <a:pt x="175" y="470"/>
                </a:cubicBezTo>
                <a:cubicBezTo>
                  <a:pt x="175" y="468"/>
                  <a:pt x="176" y="466"/>
                  <a:pt x="175" y="465"/>
                </a:cubicBezTo>
                <a:cubicBezTo>
                  <a:pt x="175" y="455"/>
                  <a:pt x="176" y="446"/>
                  <a:pt x="177" y="436"/>
                </a:cubicBezTo>
                <a:cubicBezTo>
                  <a:pt x="178" y="433"/>
                  <a:pt x="177" y="430"/>
                  <a:pt x="178" y="427"/>
                </a:cubicBezTo>
                <a:cubicBezTo>
                  <a:pt x="178" y="426"/>
                  <a:pt x="179" y="425"/>
                  <a:pt x="179" y="424"/>
                </a:cubicBezTo>
                <a:cubicBezTo>
                  <a:pt x="180" y="422"/>
                  <a:pt x="180" y="421"/>
                  <a:pt x="180" y="419"/>
                </a:cubicBezTo>
                <a:cubicBezTo>
                  <a:pt x="180" y="416"/>
                  <a:pt x="181" y="412"/>
                  <a:pt x="181" y="408"/>
                </a:cubicBezTo>
                <a:cubicBezTo>
                  <a:pt x="186" y="421"/>
                  <a:pt x="189" y="435"/>
                  <a:pt x="193" y="448"/>
                </a:cubicBezTo>
                <a:cubicBezTo>
                  <a:pt x="194" y="453"/>
                  <a:pt x="195" y="457"/>
                  <a:pt x="197" y="462"/>
                </a:cubicBezTo>
                <a:cubicBezTo>
                  <a:pt x="197" y="465"/>
                  <a:pt x="197" y="468"/>
                  <a:pt x="198" y="470"/>
                </a:cubicBezTo>
                <a:cubicBezTo>
                  <a:pt x="199" y="477"/>
                  <a:pt x="200" y="484"/>
                  <a:pt x="201" y="490"/>
                </a:cubicBezTo>
                <a:cubicBezTo>
                  <a:pt x="201" y="493"/>
                  <a:pt x="202" y="496"/>
                  <a:pt x="202" y="500"/>
                </a:cubicBezTo>
                <a:cubicBezTo>
                  <a:pt x="202" y="503"/>
                  <a:pt x="202" y="505"/>
                  <a:pt x="202" y="508"/>
                </a:cubicBezTo>
                <a:cubicBezTo>
                  <a:pt x="203" y="509"/>
                  <a:pt x="202" y="511"/>
                  <a:pt x="202" y="512"/>
                </a:cubicBezTo>
                <a:cubicBezTo>
                  <a:pt x="202" y="513"/>
                  <a:pt x="203" y="515"/>
                  <a:pt x="203" y="516"/>
                </a:cubicBezTo>
                <a:cubicBezTo>
                  <a:pt x="203" y="519"/>
                  <a:pt x="204" y="522"/>
                  <a:pt x="204" y="525"/>
                </a:cubicBezTo>
                <a:cubicBezTo>
                  <a:pt x="206" y="533"/>
                  <a:pt x="207" y="541"/>
                  <a:pt x="208" y="549"/>
                </a:cubicBezTo>
                <a:cubicBezTo>
                  <a:pt x="209" y="557"/>
                  <a:pt x="209" y="566"/>
                  <a:pt x="210" y="574"/>
                </a:cubicBezTo>
                <a:cubicBezTo>
                  <a:pt x="212" y="592"/>
                  <a:pt x="210" y="609"/>
                  <a:pt x="209" y="626"/>
                </a:cubicBezTo>
                <a:cubicBezTo>
                  <a:pt x="209" y="632"/>
                  <a:pt x="213" y="638"/>
                  <a:pt x="216" y="642"/>
                </a:cubicBezTo>
                <a:cubicBezTo>
                  <a:pt x="216" y="644"/>
                  <a:pt x="216" y="645"/>
                  <a:pt x="216" y="646"/>
                </a:cubicBezTo>
                <a:cubicBezTo>
                  <a:pt x="215" y="647"/>
                  <a:pt x="214" y="648"/>
                  <a:pt x="215" y="649"/>
                </a:cubicBezTo>
                <a:cubicBezTo>
                  <a:pt x="215" y="650"/>
                  <a:pt x="216" y="651"/>
                  <a:pt x="217" y="652"/>
                </a:cubicBezTo>
                <a:cubicBezTo>
                  <a:pt x="217" y="653"/>
                  <a:pt x="217" y="655"/>
                  <a:pt x="217" y="656"/>
                </a:cubicBezTo>
                <a:cubicBezTo>
                  <a:pt x="218" y="659"/>
                  <a:pt x="220" y="660"/>
                  <a:pt x="223" y="661"/>
                </a:cubicBezTo>
                <a:cubicBezTo>
                  <a:pt x="226" y="662"/>
                  <a:pt x="229" y="663"/>
                  <a:pt x="232" y="664"/>
                </a:cubicBezTo>
                <a:cubicBezTo>
                  <a:pt x="232" y="664"/>
                  <a:pt x="233" y="665"/>
                  <a:pt x="233" y="665"/>
                </a:cubicBezTo>
                <a:cubicBezTo>
                  <a:pt x="234" y="668"/>
                  <a:pt x="235" y="671"/>
                  <a:pt x="237" y="673"/>
                </a:cubicBezTo>
                <a:cubicBezTo>
                  <a:pt x="239" y="676"/>
                  <a:pt x="241" y="677"/>
                  <a:pt x="244" y="678"/>
                </a:cubicBezTo>
                <a:cubicBezTo>
                  <a:pt x="249" y="680"/>
                  <a:pt x="255" y="679"/>
                  <a:pt x="259" y="676"/>
                </a:cubicBezTo>
                <a:cubicBezTo>
                  <a:pt x="261" y="675"/>
                  <a:pt x="262" y="671"/>
                  <a:pt x="262" y="669"/>
                </a:cubicBezTo>
                <a:cubicBezTo>
                  <a:pt x="262" y="669"/>
                  <a:pt x="261" y="668"/>
                  <a:pt x="261" y="667"/>
                </a:cubicBezTo>
                <a:cubicBezTo>
                  <a:pt x="262" y="665"/>
                  <a:pt x="263" y="661"/>
                  <a:pt x="263" y="658"/>
                </a:cubicBezTo>
                <a:cubicBezTo>
                  <a:pt x="265" y="657"/>
                  <a:pt x="267" y="656"/>
                  <a:pt x="267" y="653"/>
                </a:cubicBezTo>
                <a:cubicBezTo>
                  <a:pt x="267" y="650"/>
                  <a:pt x="266" y="647"/>
                  <a:pt x="267" y="644"/>
                </a:cubicBezTo>
                <a:cubicBezTo>
                  <a:pt x="267" y="641"/>
                  <a:pt x="267" y="637"/>
                  <a:pt x="267" y="634"/>
                </a:cubicBezTo>
                <a:cubicBezTo>
                  <a:pt x="268" y="631"/>
                  <a:pt x="269" y="628"/>
                  <a:pt x="269" y="624"/>
                </a:cubicBezTo>
                <a:cubicBezTo>
                  <a:pt x="271" y="608"/>
                  <a:pt x="271" y="591"/>
                  <a:pt x="268" y="575"/>
                </a:cubicBezTo>
                <a:cubicBezTo>
                  <a:pt x="267" y="566"/>
                  <a:pt x="265" y="557"/>
                  <a:pt x="263" y="549"/>
                </a:cubicBezTo>
                <a:cubicBezTo>
                  <a:pt x="261" y="541"/>
                  <a:pt x="260" y="532"/>
                  <a:pt x="258" y="524"/>
                </a:cubicBezTo>
                <a:cubicBezTo>
                  <a:pt x="257" y="521"/>
                  <a:pt x="256" y="518"/>
                  <a:pt x="255" y="515"/>
                </a:cubicBezTo>
                <a:cubicBezTo>
                  <a:pt x="255" y="515"/>
                  <a:pt x="255" y="515"/>
                  <a:pt x="255" y="515"/>
                </a:cubicBezTo>
                <a:cubicBezTo>
                  <a:pt x="255" y="513"/>
                  <a:pt x="255" y="512"/>
                  <a:pt x="255" y="510"/>
                </a:cubicBezTo>
                <a:cubicBezTo>
                  <a:pt x="254" y="508"/>
                  <a:pt x="254" y="507"/>
                  <a:pt x="254" y="505"/>
                </a:cubicBezTo>
                <a:cubicBezTo>
                  <a:pt x="253" y="503"/>
                  <a:pt x="253" y="502"/>
                  <a:pt x="253" y="501"/>
                </a:cubicBezTo>
                <a:cubicBezTo>
                  <a:pt x="252" y="499"/>
                  <a:pt x="252" y="499"/>
                  <a:pt x="251" y="497"/>
                </a:cubicBezTo>
                <a:cubicBezTo>
                  <a:pt x="250" y="496"/>
                  <a:pt x="249" y="492"/>
                  <a:pt x="249" y="490"/>
                </a:cubicBezTo>
                <a:cubicBezTo>
                  <a:pt x="249" y="489"/>
                  <a:pt x="249" y="488"/>
                  <a:pt x="248" y="487"/>
                </a:cubicBezTo>
                <a:cubicBezTo>
                  <a:pt x="249" y="486"/>
                  <a:pt x="249" y="485"/>
                  <a:pt x="249" y="484"/>
                </a:cubicBezTo>
                <a:cubicBezTo>
                  <a:pt x="249" y="483"/>
                  <a:pt x="248" y="482"/>
                  <a:pt x="247" y="481"/>
                </a:cubicBezTo>
                <a:cubicBezTo>
                  <a:pt x="247" y="479"/>
                  <a:pt x="247" y="478"/>
                  <a:pt x="247" y="477"/>
                </a:cubicBezTo>
                <a:cubicBezTo>
                  <a:pt x="246" y="474"/>
                  <a:pt x="244" y="472"/>
                  <a:pt x="244" y="470"/>
                </a:cubicBezTo>
                <a:cubicBezTo>
                  <a:pt x="244" y="467"/>
                  <a:pt x="245" y="464"/>
                  <a:pt x="245" y="462"/>
                </a:cubicBezTo>
                <a:cubicBezTo>
                  <a:pt x="245" y="460"/>
                  <a:pt x="244" y="459"/>
                  <a:pt x="244" y="458"/>
                </a:cubicBezTo>
                <a:cubicBezTo>
                  <a:pt x="244" y="457"/>
                  <a:pt x="244" y="456"/>
                  <a:pt x="244" y="454"/>
                </a:cubicBezTo>
                <a:cubicBezTo>
                  <a:pt x="244" y="452"/>
                  <a:pt x="244" y="449"/>
                  <a:pt x="243" y="447"/>
                </a:cubicBezTo>
                <a:cubicBezTo>
                  <a:pt x="243" y="444"/>
                  <a:pt x="244" y="442"/>
                  <a:pt x="244" y="439"/>
                </a:cubicBezTo>
                <a:cubicBezTo>
                  <a:pt x="243" y="431"/>
                  <a:pt x="244" y="423"/>
                  <a:pt x="244" y="415"/>
                </a:cubicBezTo>
                <a:cubicBezTo>
                  <a:pt x="244" y="407"/>
                  <a:pt x="244" y="399"/>
                  <a:pt x="245" y="391"/>
                </a:cubicBezTo>
                <a:cubicBezTo>
                  <a:pt x="245" y="389"/>
                  <a:pt x="245" y="388"/>
                  <a:pt x="245" y="386"/>
                </a:cubicBezTo>
                <a:cubicBezTo>
                  <a:pt x="246" y="385"/>
                  <a:pt x="246" y="383"/>
                  <a:pt x="246" y="382"/>
                </a:cubicBezTo>
                <a:cubicBezTo>
                  <a:pt x="246" y="375"/>
                  <a:pt x="247" y="367"/>
                  <a:pt x="247" y="360"/>
                </a:cubicBezTo>
                <a:cubicBezTo>
                  <a:pt x="247" y="360"/>
                  <a:pt x="247" y="360"/>
                  <a:pt x="247" y="360"/>
                </a:cubicBezTo>
                <a:cubicBezTo>
                  <a:pt x="247" y="358"/>
                  <a:pt x="247" y="357"/>
                  <a:pt x="247" y="356"/>
                </a:cubicBezTo>
                <a:cubicBezTo>
                  <a:pt x="247" y="352"/>
                  <a:pt x="246" y="349"/>
                  <a:pt x="245" y="346"/>
                </a:cubicBezTo>
                <a:cubicBezTo>
                  <a:pt x="244" y="343"/>
                  <a:pt x="244" y="341"/>
                  <a:pt x="245" y="338"/>
                </a:cubicBezTo>
                <a:cubicBezTo>
                  <a:pt x="245" y="336"/>
                  <a:pt x="245" y="334"/>
                  <a:pt x="244" y="333"/>
                </a:cubicBezTo>
                <a:cubicBezTo>
                  <a:pt x="244" y="331"/>
                  <a:pt x="245" y="329"/>
                  <a:pt x="245" y="327"/>
                </a:cubicBezTo>
                <a:cubicBezTo>
                  <a:pt x="246" y="324"/>
                  <a:pt x="245" y="320"/>
                  <a:pt x="245" y="316"/>
                </a:cubicBezTo>
                <a:cubicBezTo>
                  <a:pt x="245" y="313"/>
                  <a:pt x="246" y="310"/>
                  <a:pt x="245" y="307"/>
                </a:cubicBezTo>
                <a:cubicBezTo>
                  <a:pt x="244" y="306"/>
                  <a:pt x="244" y="305"/>
                  <a:pt x="244" y="304"/>
                </a:cubicBezTo>
                <a:cubicBezTo>
                  <a:pt x="244" y="302"/>
                  <a:pt x="243" y="302"/>
                  <a:pt x="243" y="300"/>
                </a:cubicBezTo>
                <a:cubicBezTo>
                  <a:pt x="242" y="299"/>
                  <a:pt x="243" y="298"/>
                  <a:pt x="243" y="297"/>
                </a:cubicBezTo>
                <a:cubicBezTo>
                  <a:pt x="244" y="296"/>
                  <a:pt x="244" y="294"/>
                  <a:pt x="243" y="293"/>
                </a:cubicBezTo>
                <a:cubicBezTo>
                  <a:pt x="243" y="290"/>
                  <a:pt x="242" y="287"/>
                  <a:pt x="242" y="284"/>
                </a:cubicBezTo>
                <a:cubicBezTo>
                  <a:pt x="241" y="283"/>
                  <a:pt x="241" y="282"/>
                  <a:pt x="241" y="281"/>
                </a:cubicBezTo>
                <a:cubicBezTo>
                  <a:pt x="242" y="280"/>
                  <a:pt x="243" y="279"/>
                  <a:pt x="244" y="278"/>
                </a:cubicBezTo>
                <a:cubicBezTo>
                  <a:pt x="243" y="275"/>
                  <a:pt x="244" y="271"/>
                  <a:pt x="244" y="268"/>
                </a:cubicBezTo>
                <a:cubicBezTo>
                  <a:pt x="244" y="265"/>
                  <a:pt x="243" y="263"/>
                  <a:pt x="242" y="261"/>
                </a:cubicBezTo>
                <a:cubicBezTo>
                  <a:pt x="242" y="260"/>
                  <a:pt x="242" y="259"/>
                  <a:pt x="242" y="259"/>
                </a:cubicBezTo>
                <a:cubicBezTo>
                  <a:pt x="242" y="258"/>
                  <a:pt x="242" y="257"/>
                  <a:pt x="242" y="256"/>
                </a:cubicBezTo>
                <a:cubicBezTo>
                  <a:pt x="242" y="253"/>
                  <a:pt x="240" y="250"/>
                  <a:pt x="241" y="248"/>
                </a:cubicBezTo>
                <a:cubicBezTo>
                  <a:pt x="242" y="246"/>
                  <a:pt x="243" y="246"/>
                  <a:pt x="243" y="245"/>
                </a:cubicBezTo>
                <a:cubicBezTo>
                  <a:pt x="242" y="243"/>
                  <a:pt x="242" y="242"/>
                  <a:pt x="242" y="241"/>
                </a:cubicBezTo>
                <a:cubicBezTo>
                  <a:pt x="241" y="237"/>
                  <a:pt x="242" y="234"/>
                  <a:pt x="243" y="231"/>
                </a:cubicBezTo>
                <a:cubicBezTo>
                  <a:pt x="245" y="227"/>
                  <a:pt x="244" y="223"/>
                  <a:pt x="244" y="220"/>
                </a:cubicBezTo>
                <a:cubicBezTo>
                  <a:pt x="245" y="217"/>
                  <a:pt x="247" y="215"/>
                  <a:pt x="246" y="212"/>
                </a:cubicBezTo>
                <a:cubicBezTo>
                  <a:pt x="246" y="210"/>
                  <a:pt x="246" y="209"/>
                  <a:pt x="246" y="208"/>
                </a:cubicBezTo>
                <a:cubicBezTo>
                  <a:pt x="247" y="209"/>
                  <a:pt x="248" y="210"/>
                  <a:pt x="249" y="211"/>
                </a:cubicBezTo>
                <a:cubicBezTo>
                  <a:pt x="252" y="214"/>
                  <a:pt x="256" y="217"/>
                  <a:pt x="259" y="221"/>
                </a:cubicBezTo>
                <a:cubicBezTo>
                  <a:pt x="263" y="224"/>
                  <a:pt x="267" y="229"/>
                  <a:pt x="271" y="231"/>
                </a:cubicBezTo>
                <a:cubicBezTo>
                  <a:pt x="274" y="232"/>
                  <a:pt x="279" y="235"/>
                  <a:pt x="282" y="234"/>
                </a:cubicBezTo>
                <a:cubicBezTo>
                  <a:pt x="284" y="235"/>
                  <a:pt x="285" y="234"/>
                  <a:pt x="287" y="232"/>
                </a:cubicBezTo>
                <a:cubicBezTo>
                  <a:pt x="288" y="230"/>
                  <a:pt x="290" y="228"/>
                  <a:pt x="291" y="226"/>
                </a:cubicBezTo>
                <a:cubicBezTo>
                  <a:pt x="292" y="223"/>
                  <a:pt x="294" y="220"/>
                  <a:pt x="293" y="217"/>
                </a:cubicBezTo>
                <a:cubicBezTo>
                  <a:pt x="293" y="216"/>
                  <a:pt x="293" y="215"/>
                  <a:pt x="293" y="214"/>
                </a:cubicBezTo>
                <a:cubicBezTo>
                  <a:pt x="292" y="212"/>
                  <a:pt x="293" y="211"/>
                  <a:pt x="293" y="210"/>
                </a:cubicBezTo>
                <a:cubicBezTo>
                  <a:pt x="294" y="204"/>
                  <a:pt x="290" y="199"/>
                  <a:pt x="287" y="194"/>
                </a:cubicBezTo>
                <a:cubicBezTo>
                  <a:pt x="283" y="186"/>
                  <a:pt x="279" y="179"/>
                  <a:pt x="276" y="171"/>
                </a:cubicBezTo>
                <a:cubicBezTo>
                  <a:pt x="275" y="167"/>
                  <a:pt x="273" y="163"/>
                  <a:pt x="272" y="159"/>
                </a:cubicBezTo>
                <a:cubicBezTo>
                  <a:pt x="271" y="155"/>
                  <a:pt x="270" y="150"/>
                  <a:pt x="269" y="146"/>
                </a:cubicBezTo>
                <a:cubicBezTo>
                  <a:pt x="268" y="142"/>
                  <a:pt x="266" y="138"/>
                  <a:pt x="264" y="135"/>
                </a:cubicBezTo>
                <a:cubicBezTo>
                  <a:pt x="263" y="133"/>
                  <a:pt x="262" y="132"/>
                  <a:pt x="261" y="130"/>
                </a:cubicBezTo>
                <a:cubicBezTo>
                  <a:pt x="261" y="129"/>
                  <a:pt x="261" y="128"/>
                  <a:pt x="260" y="127"/>
                </a:cubicBezTo>
                <a:cubicBezTo>
                  <a:pt x="260" y="125"/>
                  <a:pt x="259" y="123"/>
                  <a:pt x="258" y="121"/>
                </a:cubicBezTo>
                <a:cubicBezTo>
                  <a:pt x="259" y="122"/>
                  <a:pt x="260" y="123"/>
                  <a:pt x="261" y="125"/>
                </a:cubicBezTo>
                <a:cubicBezTo>
                  <a:pt x="262" y="125"/>
                  <a:pt x="262" y="126"/>
                  <a:pt x="263" y="127"/>
                </a:cubicBezTo>
                <a:cubicBezTo>
                  <a:pt x="261" y="122"/>
                  <a:pt x="258" y="118"/>
                  <a:pt x="255" y="114"/>
                </a:cubicBezTo>
                <a:cubicBezTo>
                  <a:pt x="252" y="110"/>
                  <a:pt x="249" y="106"/>
                  <a:pt x="247" y="102"/>
                </a:cubicBezTo>
                <a:cubicBezTo>
                  <a:pt x="246" y="101"/>
                  <a:pt x="246" y="99"/>
                  <a:pt x="245" y="98"/>
                </a:cubicBezTo>
                <a:cubicBezTo>
                  <a:pt x="247" y="99"/>
                  <a:pt x="248" y="101"/>
                  <a:pt x="249" y="102"/>
                </a:cubicBezTo>
                <a:cubicBezTo>
                  <a:pt x="250" y="104"/>
                  <a:pt x="251" y="105"/>
                  <a:pt x="252" y="106"/>
                </a:cubicBezTo>
                <a:cubicBezTo>
                  <a:pt x="251" y="103"/>
                  <a:pt x="251" y="100"/>
                  <a:pt x="249" y="98"/>
                </a:cubicBezTo>
                <a:cubicBezTo>
                  <a:pt x="248" y="95"/>
                  <a:pt x="246" y="93"/>
                  <a:pt x="244" y="91"/>
                </a:cubicBezTo>
                <a:cubicBezTo>
                  <a:pt x="244" y="91"/>
                  <a:pt x="244" y="91"/>
                  <a:pt x="244" y="90"/>
                </a:cubicBezTo>
                <a:cubicBezTo>
                  <a:pt x="243" y="89"/>
                  <a:pt x="243" y="88"/>
                  <a:pt x="243" y="87"/>
                </a:cubicBezTo>
                <a:cubicBezTo>
                  <a:pt x="244" y="87"/>
                  <a:pt x="244" y="88"/>
                  <a:pt x="245" y="89"/>
                </a:cubicBezTo>
                <a:cubicBezTo>
                  <a:pt x="245" y="89"/>
                  <a:pt x="246" y="89"/>
                  <a:pt x="246" y="90"/>
                </a:cubicBezTo>
                <a:cubicBezTo>
                  <a:pt x="245" y="87"/>
                  <a:pt x="244" y="84"/>
                  <a:pt x="243" y="81"/>
                </a:cubicBezTo>
                <a:cubicBezTo>
                  <a:pt x="242" y="79"/>
                  <a:pt x="242" y="78"/>
                  <a:pt x="241" y="76"/>
                </a:cubicBezTo>
                <a:cubicBezTo>
                  <a:pt x="242" y="76"/>
                  <a:pt x="243" y="76"/>
                  <a:pt x="243" y="77"/>
                </a:cubicBezTo>
                <a:cubicBezTo>
                  <a:pt x="245" y="77"/>
                  <a:pt x="246" y="78"/>
                  <a:pt x="247" y="80"/>
                </a:cubicBezTo>
                <a:cubicBezTo>
                  <a:pt x="248" y="81"/>
                  <a:pt x="248" y="83"/>
                  <a:pt x="249" y="84"/>
                </a:cubicBezTo>
                <a:cubicBezTo>
                  <a:pt x="252" y="79"/>
                  <a:pt x="247" y="75"/>
                  <a:pt x="243" y="71"/>
                </a:cubicBezTo>
                <a:cubicBezTo>
                  <a:pt x="242" y="70"/>
                  <a:pt x="241" y="69"/>
                  <a:pt x="240" y="67"/>
                </a:cubicBezTo>
                <a:cubicBezTo>
                  <a:pt x="241" y="68"/>
                  <a:pt x="243" y="69"/>
                  <a:pt x="244" y="69"/>
                </a:cubicBezTo>
                <a:cubicBezTo>
                  <a:pt x="239" y="63"/>
                  <a:pt x="240" y="55"/>
                  <a:pt x="240" y="48"/>
                </a:cubicBezTo>
                <a:cubicBezTo>
                  <a:pt x="240" y="39"/>
                  <a:pt x="236" y="30"/>
                  <a:pt x="231" y="22"/>
                </a:cubicBezTo>
                <a:cubicBezTo>
                  <a:pt x="228" y="18"/>
                  <a:pt x="225" y="14"/>
                  <a:pt x="223" y="10"/>
                </a:cubicBezTo>
                <a:cubicBezTo>
                  <a:pt x="221" y="7"/>
                  <a:pt x="218" y="4"/>
                  <a:pt x="215" y="2"/>
                </a:cubicBezTo>
                <a:cubicBezTo>
                  <a:pt x="213" y="2"/>
                  <a:pt x="212" y="2"/>
                  <a:pt x="210" y="2"/>
                </a:cubicBezTo>
                <a:cubicBezTo>
                  <a:pt x="208" y="1"/>
                  <a:pt x="207" y="0"/>
                  <a:pt x="204" y="0"/>
                </a:cubicBezTo>
                <a:cubicBezTo>
                  <a:pt x="202" y="0"/>
                  <a:pt x="200" y="0"/>
                  <a:pt x="198" y="1"/>
                </a:cubicBezTo>
                <a:cubicBezTo>
                  <a:pt x="197" y="0"/>
                  <a:pt x="195" y="0"/>
                  <a:pt x="193" y="0"/>
                </a:cubicBezTo>
                <a:cubicBezTo>
                  <a:pt x="190" y="0"/>
                  <a:pt x="187" y="0"/>
                  <a:pt x="185" y="2"/>
                </a:cubicBezTo>
                <a:cubicBezTo>
                  <a:pt x="183" y="3"/>
                  <a:pt x="182" y="5"/>
                  <a:pt x="180" y="6"/>
                </a:cubicBezTo>
                <a:cubicBezTo>
                  <a:pt x="178" y="7"/>
                  <a:pt x="176" y="7"/>
                  <a:pt x="175" y="8"/>
                </a:cubicBezTo>
                <a:cubicBezTo>
                  <a:pt x="175" y="8"/>
                  <a:pt x="175" y="8"/>
                  <a:pt x="175" y="8"/>
                </a:cubicBezTo>
                <a:cubicBezTo>
                  <a:pt x="174" y="8"/>
                  <a:pt x="174" y="8"/>
                  <a:pt x="173" y="8"/>
                </a:cubicBezTo>
                <a:cubicBezTo>
                  <a:pt x="172" y="8"/>
                  <a:pt x="171" y="9"/>
                  <a:pt x="170" y="10"/>
                </a:cubicBezTo>
                <a:cubicBezTo>
                  <a:pt x="167" y="9"/>
                  <a:pt x="164" y="9"/>
                  <a:pt x="162" y="9"/>
                </a:cubicBezTo>
                <a:cubicBezTo>
                  <a:pt x="155" y="10"/>
                  <a:pt x="147" y="12"/>
                  <a:pt x="143" y="17"/>
                </a:cubicBezTo>
                <a:cubicBezTo>
                  <a:pt x="145" y="16"/>
                  <a:pt x="148" y="15"/>
                  <a:pt x="150" y="14"/>
                </a:cubicBezTo>
                <a:cubicBezTo>
                  <a:pt x="153" y="13"/>
                  <a:pt x="156" y="13"/>
                  <a:pt x="158" y="12"/>
                </a:cubicBezTo>
                <a:cubicBezTo>
                  <a:pt x="154" y="13"/>
                  <a:pt x="151" y="15"/>
                  <a:pt x="148" y="17"/>
                </a:cubicBezTo>
                <a:cubicBezTo>
                  <a:pt x="150" y="16"/>
                  <a:pt x="152" y="16"/>
                  <a:pt x="154" y="15"/>
                </a:cubicBezTo>
                <a:cubicBezTo>
                  <a:pt x="153" y="16"/>
                  <a:pt x="153" y="16"/>
                  <a:pt x="152" y="17"/>
                </a:cubicBezTo>
                <a:cubicBezTo>
                  <a:pt x="149" y="20"/>
                  <a:pt x="147" y="23"/>
                  <a:pt x="145" y="27"/>
                </a:cubicBezTo>
                <a:cubicBezTo>
                  <a:pt x="147" y="24"/>
                  <a:pt x="149" y="22"/>
                  <a:pt x="151" y="21"/>
                </a:cubicBezTo>
                <a:cubicBezTo>
                  <a:pt x="152" y="20"/>
                  <a:pt x="153" y="19"/>
                  <a:pt x="154" y="19"/>
                </a:cubicBezTo>
                <a:cubicBezTo>
                  <a:pt x="153" y="20"/>
                  <a:pt x="152" y="21"/>
                  <a:pt x="152" y="22"/>
                </a:cubicBezTo>
                <a:cubicBezTo>
                  <a:pt x="151" y="25"/>
                  <a:pt x="149" y="29"/>
                  <a:pt x="150" y="32"/>
                </a:cubicBezTo>
                <a:cubicBezTo>
                  <a:pt x="151" y="29"/>
                  <a:pt x="152" y="26"/>
                  <a:pt x="154" y="24"/>
                </a:cubicBezTo>
                <a:cubicBezTo>
                  <a:pt x="154" y="23"/>
                  <a:pt x="154" y="23"/>
                  <a:pt x="155" y="22"/>
                </a:cubicBezTo>
                <a:cubicBezTo>
                  <a:pt x="154" y="25"/>
                  <a:pt x="154" y="27"/>
                  <a:pt x="154" y="29"/>
                </a:cubicBezTo>
                <a:cubicBezTo>
                  <a:pt x="155" y="27"/>
                  <a:pt x="156" y="24"/>
                  <a:pt x="157" y="21"/>
                </a:cubicBezTo>
                <a:cubicBezTo>
                  <a:pt x="157" y="21"/>
                  <a:pt x="157" y="20"/>
                  <a:pt x="157" y="20"/>
                </a:cubicBezTo>
                <a:cubicBezTo>
                  <a:pt x="158" y="19"/>
                  <a:pt x="158" y="19"/>
                  <a:pt x="159" y="18"/>
                </a:cubicBezTo>
                <a:cubicBezTo>
                  <a:pt x="159" y="20"/>
                  <a:pt x="158" y="21"/>
                  <a:pt x="158" y="23"/>
                </a:cubicBezTo>
                <a:cubicBezTo>
                  <a:pt x="157" y="25"/>
                  <a:pt x="156" y="28"/>
                  <a:pt x="155" y="31"/>
                </a:cubicBezTo>
                <a:cubicBezTo>
                  <a:pt x="154" y="33"/>
                  <a:pt x="154" y="35"/>
                  <a:pt x="153" y="38"/>
                </a:cubicBezTo>
                <a:cubicBezTo>
                  <a:pt x="153" y="40"/>
                  <a:pt x="154" y="41"/>
                  <a:pt x="155" y="43"/>
                </a:cubicBezTo>
                <a:cubicBezTo>
                  <a:pt x="154" y="44"/>
                  <a:pt x="154" y="45"/>
                  <a:pt x="153" y="46"/>
                </a:cubicBezTo>
                <a:cubicBezTo>
                  <a:pt x="152" y="48"/>
                  <a:pt x="151" y="50"/>
                  <a:pt x="150" y="52"/>
                </a:cubicBezTo>
                <a:cubicBezTo>
                  <a:pt x="148" y="53"/>
                  <a:pt x="147" y="55"/>
                  <a:pt x="147" y="57"/>
                </a:cubicBezTo>
                <a:cubicBezTo>
                  <a:pt x="146" y="61"/>
                  <a:pt x="150" y="61"/>
                  <a:pt x="153" y="63"/>
                </a:cubicBezTo>
                <a:cubicBezTo>
                  <a:pt x="153" y="64"/>
                  <a:pt x="153" y="65"/>
                  <a:pt x="153" y="65"/>
                </a:cubicBezTo>
                <a:cubicBezTo>
                  <a:pt x="151" y="67"/>
                  <a:pt x="152" y="69"/>
                  <a:pt x="153" y="71"/>
                </a:cubicBezTo>
                <a:cubicBezTo>
                  <a:pt x="153" y="72"/>
                  <a:pt x="154" y="73"/>
                  <a:pt x="155" y="74"/>
                </a:cubicBezTo>
                <a:cubicBezTo>
                  <a:pt x="154" y="75"/>
                  <a:pt x="154" y="75"/>
                  <a:pt x="154" y="75"/>
                </a:cubicBezTo>
                <a:cubicBezTo>
                  <a:pt x="152" y="76"/>
                  <a:pt x="152" y="77"/>
                  <a:pt x="152" y="79"/>
                </a:cubicBezTo>
                <a:cubicBezTo>
                  <a:pt x="153" y="79"/>
                  <a:pt x="155" y="80"/>
                  <a:pt x="155" y="81"/>
                </a:cubicBezTo>
                <a:cubicBezTo>
                  <a:pt x="155" y="82"/>
                  <a:pt x="154" y="82"/>
                  <a:pt x="153" y="83"/>
                </a:cubicBezTo>
                <a:cubicBezTo>
                  <a:pt x="152" y="85"/>
                  <a:pt x="152" y="89"/>
                  <a:pt x="154" y="90"/>
                </a:cubicBezTo>
                <a:cubicBezTo>
                  <a:pt x="155" y="91"/>
                  <a:pt x="156" y="91"/>
                  <a:pt x="157" y="91"/>
                </a:cubicBezTo>
                <a:cubicBezTo>
                  <a:pt x="159" y="91"/>
                  <a:pt x="159" y="92"/>
                  <a:pt x="160" y="92"/>
                </a:cubicBezTo>
                <a:cubicBezTo>
                  <a:pt x="162" y="93"/>
                  <a:pt x="164" y="94"/>
                  <a:pt x="166" y="95"/>
                </a:cubicBezTo>
                <a:cubicBezTo>
                  <a:pt x="164" y="98"/>
                  <a:pt x="163" y="101"/>
                  <a:pt x="161" y="103"/>
                </a:cubicBezTo>
                <a:cubicBezTo>
                  <a:pt x="163" y="102"/>
                  <a:pt x="164" y="99"/>
                  <a:pt x="166" y="97"/>
                </a:cubicBezTo>
                <a:cubicBezTo>
                  <a:pt x="165" y="99"/>
                  <a:pt x="165" y="101"/>
                  <a:pt x="164" y="103"/>
                </a:cubicBezTo>
                <a:cubicBezTo>
                  <a:pt x="165" y="101"/>
                  <a:pt x="166" y="99"/>
                  <a:pt x="168" y="97"/>
                </a:cubicBezTo>
                <a:cubicBezTo>
                  <a:pt x="167" y="99"/>
                  <a:pt x="166" y="100"/>
                  <a:pt x="165" y="102"/>
                </a:cubicBezTo>
                <a:cubicBezTo>
                  <a:pt x="165" y="103"/>
                  <a:pt x="165" y="104"/>
                  <a:pt x="164" y="104"/>
                </a:cubicBezTo>
                <a:cubicBezTo>
                  <a:pt x="166" y="103"/>
                  <a:pt x="168" y="100"/>
                  <a:pt x="169" y="97"/>
                </a:cubicBezTo>
                <a:cubicBezTo>
                  <a:pt x="170" y="97"/>
                  <a:pt x="170" y="98"/>
                  <a:pt x="170" y="98"/>
                </a:cubicBezTo>
                <a:cubicBezTo>
                  <a:pt x="170" y="99"/>
                  <a:pt x="170" y="100"/>
                  <a:pt x="169" y="100"/>
                </a:cubicBezTo>
                <a:cubicBezTo>
                  <a:pt x="168" y="104"/>
                  <a:pt x="165" y="107"/>
                  <a:pt x="163" y="110"/>
                </a:cubicBezTo>
                <a:cubicBezTo>
                  <a:pt x="161" y="111"/>
                  <a:pt x="158" y="111"/>
                  <a:pt x="156" y="112"/>
                </a:cubicBezTo>
                <a:cubicBezTo>
                  <a:pt x="154" y="112"/>
                  <a:pt x="152" y="113"/>
                  <a:pt x="150" y="115"/>
                </a:cubicBezTo>
                <a:cubicBezTo>
                  <a:pt x="148" y="115"/>
                  <a:pt x="147" y="116"/>
                  <a:pt x="145" y="117"/>
                </a:cubicBezTo>
                <a:cubicBezTo>
                  <a:pt x="137" y="122"/>
                  <a:pt x="133" y="133"/>
                  <a:pt x="130" y="141"/>
                </a:cubicBezTo>
                <a:cubicBezTo>
                  <a:pt x="125" y="153"/>
                  <a:pt x="122" y="165"/>
                  <a:pt x="116" y="175"/>
                </a:cubicBezTo>
                <a:cubicBezTo>
                  <a:pt x="112" y="181"/>
                  <a:pt x="108" y="187"/>
                  <a:pt x="104" y="192"/>
                </a:cubicBezTo>
                <a:cubicBezTo>
                  <a:pt x="104" y="193"/>
                  <a:pt x="104" y="193"/>
                  <a:pt x="103" y="194"/>
                </a:cubicBezTo>
                <a:cubicBezTo>
                  <a:pt x="102" y="192"/>
                  <a:pt x="100" y="190"/>
                  <a:pt x="99" y="188"/>
                </a:cubicBezTo>
                <a:cubicBezTo>
                  <a:pt x="95" y="184"/>
                  <a:pt x="91" y="179"/>
                  <a:pt x="88" y="174"/>
                </a:cubicBezTo>
                <a:cubicBezTo>
                  <a:pt x="82" y="163"/>
                  <a:pt x="76" y="151"/>
                  <a:pt x="71" y="140"/>
                </a:cubicBezTo>
                <a:cubicBezTo>
                  <a:pt x="70" y="138"/>
                  <a:pt x="68" y="135"/>
                  <a:pt x="67" y="133"/>
                </a:cubicBezTo>
                <a:cubicBezTo>
                  <a:pt x="67" y="132"/>
                  <a:pt x="66" y="131"/>
                  <a:pt x="66" y="129"/>
                </a:cubicBezTo>
                <a:cubicBezTo>
                  <a:pt x="66" y="128"/>
                  <a:pt x="65" y="126"/>
                  <a:pt x="64" y="124"/>
                </a:cubicBezTo>
                <a:cubicBezTo>
                  <a:pt x="62" y="122"/>
                  <a:pt x="60" y="120"/>
                  <a:pt x="58" y="118"/>
                </a:cubicBezTo>
                <a:cubicBezTo>
                  <a:pt x="57" y="116"/>
                  <a:pt x="55" y="115"/>
                  <a:pt x="54" y="113"/>
                </a:cubicBezTo>
                <a:cubicBezTo>
                  <a:pt x="52" y="111"/>
                  <a:pt x="51" y="109"/>
                  <a:pt x="49" y="107"/>
                </a:cubicBezTo>
                <a:cubicBezTo>
                  <a:pt x="48" y="105"/>
                  <a:pt x="45" y="103"/>
                  <a:pt x="43" y="102"/>
                </a:cubicBezTo>
                <a:cubicBezTo>
                  <a:pt x="42" y="100"/>
                  <a:pt x="39" y="98"/>
                  <a:pt x="37" y="98"/>
                </a:cubicBezTo>
                <a:cubicBezTo>
                  <a:pt x="33" y="97"/>
                  <a:pt x="38" y="108"/>
                  <a:pt x="39" y="109"/>
                </a:cubicBezTo>
                <a:cubicBezTo>
                  <a:pt x="42" y="113"/>
                  <a:pt x="45" y="114"/>
                  <a:pt x="47" y="118"/>
                </a:cubicBezTo>
                <a:cubicBezTo>
                  <a:pt x="47" y="118"/>
                  <a:pt x="46" y="119"/>
                  <a:pt x="45" y="118"/>
                </a:cubicBezTo>
                <a:cubicBezTo>
                  <a:pt x="41" y="118"/>
                  <a:pt x="38" y="117"/>
                  <a:pt x="35" y="116"/>
                </a:cubicBezTo>
                <a:cubicBezTo>
                  <a:pt x="29" y="114"/>
                  <a:pt x="24" y="112"/>
                  <a:pt x="19" y="110"/>
                </a:cubicBezTo>
                <a:cubicBezTo>
                  <a:pt x="17" y="109"/>
                  <a:pt x="16" y="108"/>
                  <a:pt x="15" y="108"/>
                </a:cubicBezTo>
                <a:cubicBezTo>
                  <a:pt x="12" y="105"/>
                  <a:pt x="8" y="102"/>
                  <a:pt x="4" y="101"/>
                </a:cubicBezTo>
                <a:cubicBezTo>
                  <a:pt x="3" y="101"/>
                  <a:pt x="1" y="101"/>
                  <a:pt x="1" y="102"/>
                </a:cubicBezTo>
                <a:cubicBezTo>
                  <a:pt x="0" y="103"/>
                  <a:pt x="2" y="104"/>
                  <a:pt x="3" y="105"/>
                </a:cubicBezTo>
                <a:close/>
                <a:moveTo>
                  <a:pt x="164" y="110"/>
                </a:moveTo>
                <a:cubicBezTo>
                  <a:pt x="166" y="108"/>
                  <a:pt x="168" y="106"/>
                  <a:pt x="169" y="105"/>
                </a:cubicBezTo>
                <a:cubicBezTo>
                  <a:pt x="169" y="104"/>
                  <a:pt x="170" y="104"/>
                  <a:pt x="170" y="103"/>
                </a:cubicBezTo>
                <a:cubicBezTo>
                  <a:pt x="169" y="105"/>
                  <a:pt x="169" y="107"/>
                  <a:pt x="167" y="109"/>
                </a:cubicBezTo>
                <a:cubicBezTo>
                  <a:pt x="166" y="109"/>
                  <a:pt x="165" y="109"/>
                  <a:pt x="164" y="110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27"/>
          <p:cNvSpPr>
            <a:spLocks noEditPoints="1"/>
          </p:cNvSpPr>
          <p:nvPr/>
        </p:nvSpPr>
        <p:spPr bwMode="auto">
          <a:xfrm>
            <a:off x="5023133" y="2455886"/>
            <a:ext cx="1168814" cy="3544402"/>
          </a:xfrm>
          <a:custGeom>
            <a:avLst/>
            <a:gdLst/>
            <a:ahLst/>
            <a:cxnLst>
              <a:cxn ang="0">
                <a:pos x="239" y="204"/>
              </a:cxn>
              <a:cxn ang="0">
                <a:pos x="230" y="157"/>
              </a:cxn>
              <a:cxn ang="0">
                <a:pos x="199" y="121"/>
              </a:cxn>
              <a:cxn ang="0">
                <a:pos x="159" y="106"/>
              </a:cxn>
              <a:cxn ang="0">
                <a:pos x="151" y="84"/>
              </a:cxn>
              <a:cxn ang="0">
                <a:pos x="152" y="58"/>
              </a:cxn>
              <a:cxn ang="0">
                <a:pos x="154" y="45"/>
              </a:cxn>
              <a:cxn ang="0">
                <a:pos x="155" y="39"/>
              </a:cxn>
              <a:cxn ang="0">
                <a:pos x="152" y="23"/>
              </a:cxn>
              <a:cxn ang="0">
                <a:pos x="146" y="11"/>
              </a:cxn>
              <a:cxn ang="0">
                <a:pos x="138" y="7"/>
              </a:cxn>
              <a:cxn ang="0">
                <a:pos x="122" y="2"/>
              </a:cxn>
              <a:cxn ang="0">
                <a:pos x="112" y="1"/>
              </a:cxn>
              <a:cxn ang="0">
                <a:pos x="100" y="3"/>
              </a:cxn>
              <a:cxn ang="0">
                <a:pos x="88" y="12"/>
              </a:cxn>
              <a:cxn ang="0">
                <a:pos x="81" y="20"/>
              </a:cxn>
              <a:cxn ang="0">
                <a:pos x="80" y="24"/>
              </a:cxn>
              <a:cxn ang="0">
                <a:pos x="77" y="41"/>
              </a:cxn>
              <a:cxn ang="0">
                <a:pos x="78" y="49"/>
              </a:cxn>
              <a:cxn ang="0">
                <a:pos x="84" y="78"/>
              </a:cxn>
              <a:cxn ang="0">
                <a:pos x="85" y="111"/>
              </a:cxn>
              <a:cxn ang="0">
                <a:pos x="36" y="131"/>
              </a:cxn>
              <a:cxn ang="0">
                <a:pos x="12" y="170"/>
              </a:cxn>
              <a:cxn ang="0">
                <a:pos x="1" y="229"/>
              </a:cxn>
              <a:cxn ang="0">
                <a:pos x="5" y="269"/>
              </a:cxn>
              <a:cxn ang="0">
                <a:pos x="36" y="294"/>
              </a:cxn>
              <a:cxn ang="0">
                <a:pos x="42" y="324"/>
              </a:cxn>
              <a:cxn ang="0">
                <a:pos x="38" y="350"/>
              </a:cxn>
              <a:cxn ang="0">
                <a:pos x="42" y="470"/>
              </a:cxn>
              <a:cxn ang="0">
                <a:pos x="38" y="568"/>
              </a:cxn>
              <a:cxn ang="0">
                <a:pos x="32" y="650"/>
              </a:cxn>
              <a:cxn ang="0">
                <a:pos x="35" y="692"/>
              </a:cxn>
              <a:cxn ang="0">
                <a:pos x="33" y="730"/>
              </a:cxn>
              <a:cxn ang="0">
                <a:pos x="33" y="747"/>
              </a:cxn>
              <a:cxn ang="0">
                <a:pos x="75" y="750"/>
              </a:cxn>
              <a:cxn ang="0">
                <a:pos x="89" y="734"/>
              </a:cxn>
              <a:cxn ang="0">
                <a:pos x="104" y="698"/>
              </a:cxn>
              <a:cxn ang="0">
                <a:pos x="111" y="599"/>
              </a:cxn>
              <a:cxn ang="0">
                <a:pos x="110" y="518"/>
              </a:cxn>
              <a:cxn ang="0">
                <a:pos x="117" y="459"/>
              </a:cxn>
              <a:cxn ang="0">
                <a:pos x="123" y="518"/>
              </a:cxn>
              <a:cxn ang="0">
                <a:pos x="128" y="606"/>
              </a:cxn>
              <a:cxn ang="0">
                <a:pos x="135" y="688"/>
              </a:cxn>
              <a:cxn ang="0">
                <a:pos x="151" y="733"/>
              </a:cxn>
              <a:cxn ang="0">
                <a:pos x="159" y="749"/>
              </a:cxn>
              <a:cxn ang="0">
                <a:pos x="195" y="745"/>
              </a:cxn>
              <a:cxn ang="0">
                <a:pos x="227" y="735"/>
              </a:cxn>
              <a:cxn ang="0">
                <a:pos x="212" y="700"/>
              </a:cxn>
              <a:cxn ang="0">
                <a:pos x="196" y="620"/>
              </a:cxn>
              <a:cxn ang="0">
                <a:pos x="192" y="560"/>
              </a:cxn>
              <a:cxn ang="0">
                <a:pos x="196" y="494"/>
              </a:cxn>
              <a:cxn ang="0">
                <a:pos x="222" y="436"/>
              </a:cxn>
              <a:cxn ang="0">
                <a:pos x="215" y="364"/>
              </a:cxn>
              <a:cxn ang="0">
                <a:pos x="202" y="291"/>
              </a:cxn>
              <a:cxn ang="0">
                <a:pos x="220" y="277"/>
              </a:cxn>
              <a:cxn ang="0">
                <a:pos x="42" y="324"/>
              </a:cxn>
            </a:cxnLst>
            <a:rect l="0" t="0" r="r" b="b"/>
            <a:pathLst>
              <a:path w="248" h="751">
                <a:moveTo>
                  <a:pt x="247" y="253"/>
                </a:moveTo>
                <a:cubicBezTo>
                  <a:pt x="247" y="247"/>
                  <a:pt x="247" y="241"/>
                  <a:pt x="247" y="236"/>
                </a:cubicBezTo>
                <a:cubicBezTo>
                  <a:pt x="247" y="229"/>
                  <a:pt x="248" y="222"/>
                  <a:pt x="246" y="216"/>
                </a:cubicBezTo>
                <a:cubicBezTo>
                  <a:pt x="245" y="214"/>
                  <a:pt x="244" y="213"/>
                  <a:pt x="243" y="211"/>
                </a:cubicBezTo>
                <a:cubicBezTo>
                  <a:pt x="242" y="209"/>
                  <a:pt x="241" y="207"/>
                  <a:pt x="239" y="204"/>
                </a:cubicBezTo>
                <a:cubicBezTo>
                  <a:pt x="239" y="204"/>
                  <a:pt x="239" y="204"/>
                  <a:pt x="239" y="204"/>
                </a:cubicBezTo>
                <a:cubicBezTo>
                  <a:pt x="239" y="201"/>
                  <a:pt x="238" y="199"/>
                  <a:pt x="237" y="197"/>
                </a:cubicBezTo>
                <a:cubicBezTo>
                  <a:pt x="235" y="194"/>
                  <a:pt x="235" y="190"/>
                  <a:pt x="234" y="187"/>
                </a:cubicBezTo>
                <a:cubicBezTo>
                  <a:pt x="233" y="185"/>
                  <a:pt x="232" y="183"/>
                  <a:pt x="232" y="181"/>
                </a:cubicBezTo>
                <a:cubicBezTo>
                  <a:pt x="232" y="179"/>
                  <a:pt x="233" y="178"/>
                  <a:pt x="233" y="177"/>
                </a:cubicBezTo>
                <a:cubicBezTo>
                  <a:pt x="233" y="174"/>
                  <a:pt x="232" y="170"/>
                  <a:pt x="230" y="167"/>
                </a:cubicBezTo>
                <a:cubicBezTo>
                  <a:pt x="229" y="163"/>
                  <a:pt x="230" y="161"/>
                  <a:pt x="230" y="157"/>
                </a:cubicBezTo>
                <a:cubicBezTo>
                  <a:pt x="230" y="152"/>
                  <a:pt x="229" y="148"/>
                  <a:pt x="228" y="144"/>
                </a:cubicBezTo>
                <a:cubicBezTo>
                  <a:pt x="227" y="140"/>
                  <a:pt x="227" y="134"/>
                  <a:pt x="225" y="131"/>
                </a:cubicBezTo>
                <a:cubicBezTo>
                  <a:pt x="224" y="130"/>
                  <a:pt x="222" y="128"/>
                  <a:pt x="221" y="127"/>
                </a:cubicBezTo>
                <a:cubicBezTo>
                  <a:pt x="220" y="127"/>
                  <a:pt x="220" y="127"/>
                  <a:pt x="220" y="128"/>
                </a:cubicBezTo>
                <a:cubicBezTo>
                  <a:pt x="218" y="126"/>
                  <a:pt x="214" y="125"/>
                  <a:pt x="212" y="125"/>
                </a:cubicBezTo>
                <a:cubicBezTo>
                  <a:pt x="207" y="123"/>
                  <a:pt x="203" y="122"/>
                  <a:pt x="199" y="121"/>
                </a:cubicBezTo>
                <a:cubicBezTo>
                  <a:pt x="195" y="119"/>
                  <a:pt x="191" y="118"/>
                  <a:pt x="186" y="117"/>
                </a:cubicBezTo>
                <a:cubicBezTo>
                  <a:pt x="185" y="117"/>
                  <a:pt x="183" y="116"/>
                  <a:pt x="181" y="116"/>
                </a:cubicBezTo>
                <a:cubicBezTo>
                  <a:pt x="179" y="115"/>
                  <a:pt x="178" y="114"/>
                  <a:pt x="177" y="114"/>
                </a:cubicBezTo>
                <a:cubicBezTo>
                  <a:pt x="174" y="112"/>
                  <a:pt x="170" y="112"/>
                  <a:pt x="167" y="110"/>
                </a:cubicBezTo>
                <a:cubicBezTo>
                  <a:pt x="165" y="109"/>
                  <a:pt x="163" y="109"/>
                  <a:pt x="161" y="109"/>
                </a:cubicBezTo>
                <a:cubicBezTo>
                  <a:pt x="160" y="107"/>
                  <a:pt x="160" y="106"/>
                  <a:pt x="159" y="106"/>
                </a:cubicBezTo>
                <a:cubicBezTo>
                  <a:pt x="156" y="104"/>
                  <a:pt x="154" y="104"/>
                  <a:pt x="152" y="102"/>
                </a:cubicBezTo>
                <a:cubicBezTo>
                  <a:pt x="150" y="100"/>
                  <a:pt x="148" y="98"/>
                  <a:pt x="146" y="96"/>
                </a:cubicBezTo>
                <a:cubicBezTo>
                  <a:pt x="146" y="95"/>
                  <a:pt x="145" y="95"/>
                  <a:pt x="145" y="95"/>
                </a:cubicBezTo>
                <a:cubicBezTo>
                  <a:pt x="145" y="95"/>
                  <a:pt x="145" y="94"/>
                  <a:pt x="145" y="94"/>
                </a:cubicBezTo>
                <a:cubicBezTo>
                  <a:pt x="146" y="91"/>
                  <a:pt x="146" y="87"/>
                  <a:pt x="146" y="84"/>
                </a:cubicBezTo>
                <a:cubicBezTo>
                  <a:pt x="148" y="85"/>
                  <a:pt x="149" y="86"/>
                  <a:pt x="151" y="84"/>
                </a:cubicBezTo>
                <a:cubicBezTo>
                  <a:pt x="152" y="83"/>
                  <a:pt x="152" y="82"/>
                  <a:pt x="153" y="80"/>
                </a:cubicBezTo>
                <a:cubicBezTo>
                  <a:pt x="153" y="78"/>
                  <a:pt x="154" y="76"/>
                  <a:pt x="154" y="74"/>
                </a:cubicBezTo>
                <a:cubicBezTo>
                  <a:pt x="155" y="72"/>
                  <a:pt x="156" y="70"/>
                  <a:pt x="157" y="68"/>
                </a:cubicBezTo>
                <a:cubicBezTo>
                  <a:pt x="158" y="66"/>
                  <a:pt x="158" y="63"/>
                  <a:pt x="158" y="61"/>
                </a:cubicBezTo>
                <a:cubicBezTo>
                  <a:pt x="157" y="59"/>
                  <a:pt x="156" y="57"/>
                  <a:pt x="153" y="57"/>
                </a:cubicBezTo>
                <a:cubicBezTo>
                  <a:pt x="153" y="57"/>
                  <a:pt x="153" y="58"/>
                  <a:pt x="152" y="58"/>
                </a:cubicBezTo>
                <a:cubicBezTo>
                  <a:pt x="152" y="58"/>
                  <a:pt x="152" y="58"/>
                  <a:pt x="152" y="58"/>
                </a:cubicBezTo>
                <a:cubicBezTo>
                  <a:pt x="153" y="56"/>
                  <a:pt x="153" y="55"/>
                  <a:pt x="153" y="53"/>
                </a:cubicBezTo>
                <a:cubicBezTo>
                  <a:pt x="153" y="52"/>
                  <a:pt x="153" y="51"/>
                  <a:pt x="152" y="50"/>
                </a:cubicBezTo>
                <a:cubicBezTo>
                  <a:pt x="152" y="50"/>
                  <a:pt x="153" y="50"/>
                  <a:pt x="153" y="50"/>
                </a:cubicBezTo>
                <a:cubicBezTo>
                  <a:pt x="153" y="49"/>
                  <a:pt x="153" y="46"/>
                  <a:pt x="154" y="46"/>
                </a:cubicBezTo>
                <a:cubicBezTo>
                  <a:pt x="154" y="46"/>
                  <a:pt x="154" y="45"/>
                  <a:pt x="154" y="45"/>
                </a:cubicBezTo>
                <a:cubicBezTo>
                  <a:pt x="154" y="45"/>
                  <a:pt x="154" y="45"/>
                  <a:pt x="154" y="46"/>
                </a:cubicBezTo>
                <a:cubicBezTo>
                  <a:pt x="154" y="45"/>
                  <a:pt x="154" y="43"/>
                  <a:pt x="154" y="43"/>
                </a:cubicBezTo>
                <a:cubicBezTo>
                  <a:pt x="155" y="43"/>
                  <a:pt x="155" y="43"/>
                  <a:pt x="155" y="43"/>
                </a:cubicBezTo>
                <a:cubicBezTo>
                  <a:pt x="155" y="42"/>
                  <a:pt x="154" y="41"/>
                  <a:pt x="154" y="40"/>
                </a:cubicBezTo>
                <a:cubicBezTo>
                  <a:pt x="154" y="40"/>
                  <a:pt x="154" y="39"/>
                  <a:pt x="154" y="39"/>
                </a:cubicBezTo>
                <a:cubicBezTo>
                  <a:pt x="155" y="39"/>
                  <a:pt x="155" y="39"/>
                  <a:pt x="155" y="39"/>
                </a:cubicBezTo>
                <a:cubicBezTo>
                  <a:pt x="155" y="38"/>
                  <a:pt x="154" y="34"/>
                  <a:pt x="155" y="33"/>
                </a:cubicBezTo>
                <a:cubicBezTo>
                  <a:pt x="155" y="33"/>
                  <a:pt x="155" y="33"/>
                  <a:pt x="155" y="34"/>
                </a:cubicBezTo>
                <a:cubicBezTo>
                  <a:pt x="155" y="32"/>
                  <a:pt x="154" y="30"/>
                  <a:pt x="153" y="29"/>
                </a:cubicBezTo>
                <a:cubicBezTo>
                  <a:pt x="152" y="27"/>
                  <a:pt x="153" y="27"/>
                  <a:pt x="153" y="26"/>
                </a:cubicBezTo>
                <a:cubicBezTo>
                  <a:pt x="153" y="26"/>
                  <a:pt x="153" y="26"/>
                  <a:pt x="154" y="26"/>
                </a:cubicBezTo>
                <a:cubicBezTo>
                  <a:pt x="153" y="25"/>
                  <a:pt x="151" y="24"/>
                  <a:pt x="152" y="23"/>
                </a:cubicBezTo>
                <a:cubicBezTo>
                  <a:pt x="151" y="22"/>
                  <a:pt x="151" y="22"/>
                  <a:pt x="151" y="22"/>
                </a:cubicBezTo>
                <a:cubicBezTo>
                  <a:pt x="151" y="22"/>
                  <a:pt x="151" y="21"/>
                  <a:pt x="152" y="21"/>
                </a:cubicBezTo>
                <a:cubicBezTo>
                  <a:pt x="151" y="20"/>
                  <a:pt x="150" y="18"/>
                  <a:pt x="151" y="17"/>
                </a:cubicBezTo>
                <a:cubicBezTo>
                  <a:pt x="151" y="18"/>
                  <a:pt x="151" y="18"/>
                  <a:pt x="152" y="18"/>
                </a:cubicBezTo>
                <a:cubicBezTo>
                  <a:pt x="151" y="16"/>
                  <a:pt x="149" y="15"/>
                  <a:pt x="148" y="14"/>
                </a:cubicBezTo>
                <a:cubicBezTo>
                  <a:pt x="147" y="13"/>
                  <a:pt x="146" y="12"/>
                  <a:pt x="146" y="11"/>
                </a:cubicBezTo>
                <a:cubicBezTo>
                  <a:pt x="146" y="11"/>
                  <a:pt x="146" y="11"/>
                  <a:pt x="146" y="11"/>
                </a:cubicBezTo>
                <a:cubicBezTo>
                  <a:pt x="146" y="11"/>
                  <a:pt x="144" y="10"/>
                  <a:pt x="143" y="10"/>
                </a:cubicBezTo>
                <a:cubicBezTo>
                  <a:pt x="143" y="10"/>
                  <a:pt x="141" y="10"/>
                  <a:pt x="141" y="10"/>
                </a:cubicBezTo>
                <a:cubicBezTo>
                  <a:pt x="140" y="9"/>
                  <a:pt x="141" y="9"/>
                  <a:pt x="140" y="9"/>
                </a:cubicBezTo>
                <a:cubicBezTo>
                  <a:pt x="140" y="8"/>
                  <a:pt x="140" y="7"/>
                  <a:pt x="139" y="7"/>
                </a:cubicBezTo>
                <a:cubicBezTo>
                  <a:pt x="139" y="7"/>
                  <a:pt x="138" y="7"/>
                  <a:pt x="138" y="7"/>
                </a:cubicBezTo>
                <a:cubicBezTo>
                  <a:pt x="138" y="6"/>
                  <a:pt x="137" y="4"/>
                  <a:pt x="136" y="5"/>
                </a:cubicBezTo>
                <a:cubicBezTo>
                  <a:pt x="136" y="5"/>
                  <a:pt x="135" y="5"/>
                  <a:pt x="134" y="5"/>
                </a:cubicBezTo>
                <a:cubicBezTo>
                  <a:pt x="134" y="5"/>
                  <a:pt x="134" y="5"/>
                  <a:pt x="135" y="5"/>
                </a:cubicBezTo>
                <a:cubicBezTo>
                  <a:pt x="133" y="4"/>
                  <a:pt x="128" y="1"/>
                  <a:pt x="126" y="2"/>
                </a:cubicBezTo>
                <a:cubicBezTo>
                  <a:pt x="125" y="0"/>
                  <a:pt x="124" y="2"/>
                  <a:pt x="122" y="3"/>
                </a:cubicBezTo>
                <a:cubicBezTo>
                  <a:pt x="122" y="2"/>
                  <a:pt x="122" y="2"/>
                  <a:pt x="122" y="2"/>
                </a:cubicBezTo>
                <a:cubicBezTo>
                  <a:pt x="122" y="2"/>
                  <a:pt x="122" y="2"/>
                  <a:pt x="122" y="1"/>
                </a:cubicBezTo>
                <a:cubicBezTo>
                  <a:pt x="122" y="2"/>
                  <a:pt x="121" y="2"/>
                  <a:pt x="121" y="2"/>
                </a:cubicBezTo>
                <a:cubicBezTo>
                  <a:pt x="121" y="2"/>
                  <a:pt x="121" y="1"/>
                  <a:pt x="121" y="1"/>
                </a:cubicBezTo>
                <a:cubicBezTo>
                  <a:pt x="120" y="1"/>
                  <a:pt x="118" y="1"/>
                  <a:pt x="117" y="1"/>
                </a:cubicBezTo>
                <a:cubicBezTo>
                  <a:pt x="116" y="1"/>
                  <a:pt x="116" y="1"/>
                  <a:pt x="115" y="1"/>
                </a:cubicBezTo>
                <a:cubicBezTo>
                  <a:pt x="114" y="0"/>
                  <a:pt x="113" y="1"/>
                  <a:pt x="112" y="1"/>
                </a:cubicBezTo>
                <a:cubicBezTo>
                  <a:pt x="111" y="1"/>
                  <a:pt x="110" y="1"/>
                  <a:pt x="109" y="1"/>
                </a:cubicBezTo>
                <a:cubicBezTo>
                  <a:pt x="109" y="1"/>
                  <a:pt x="109" y="1"/>
                  <a:pt x="109" y="1"/>
                </a:cubicBezTo>
                <a:cubicBezTo>
                  <a:pt x="109" y="1"/>
                  <a:pt x="109" y="1"/>
                  <a:pt x="108" y="1"/>
                </a:cubicBezTo>
                <a:cubicBezTo>
                  <a:pt x="109" y="2"/>
                  <a:pt x="105" y="2"/>
                  <a:pt x="104" y="2"/>
                </a:cubicBezTo>
                <a:cubicBezTo>
                  <a:pt x="103" y="3"/>
                  <a:pt x="102" y="3"/>
                  <a:pt x="102" y="3"/>
                </a:cubicBezTo>
                <a:cubicBezTo>
                  <a:pt x="101" y="3"/>
                  <a:pt x="100" y="3"/>
                  <a:pt x="100" y="3"/>
                </a:cubicBezTo>
                <a:cubicBezTo>
                  <a:pt x="100" y="3"/>
                  <a:pt x="100" y="3"/>
                  <a:pt x="100" y="4"/>
                </a:cubicBezTo>
                <a:cubicBezTo>
                  <a:pt x="99" y="4"/>
                  <a:pt x="98" y="4"/>
                  <a:pt x="97" y="5"/>
                </a:cubicBezTo>
                <a:cubicBezTo>
                  <a:pt x="96" y="5"/>
                  <a:pt x="96" y="6"/>
                  <a:pt x="95" y="6"/>
                </a:cubicBezTo>
                <a:cubicBezTo>
                  <a:pt x="96" y="8"/>
                  <a:pt x="94" y="8"/>
                  <a:pt x="93" y="8"/>
                </a:cubicBezTo>
                <a:cubicBezTo>
                  <a:pt x="92" y="9"/>
                  <a:pt x="91" y="10"/>
                  <a:pt x="90" y="11"/>
                </a:cubicBezTo>
                <a:cubicBezTo>
                  <a:pt x="89" y="11"/>
                  <a:pt x="88" y="11"/>
                  <a:pt x="88" y="12"/>
                </a:cubicBezTo>
                <a:cubicBezTo>
                  <a:pt x="88" y="12"/>
                  <a:pt x="88" y="12"/>
                  <a:pt x="88" y="13"/>
                </a:cubicBezTo>
                <a:cubicBezTo>
                  <a:pt x="87" y="13"/>
                  <a:pt x="87" y="13"/>
                  <a:pt x="86" y="14"/>
                </a:cubicBezTo>
                <a:cubicBezTo>
                  <a:pt x="86" y="14"/>
                  <a:pt x="86" y="14"/>
                  <a:pt x="86" y="15"/>
                </a:cubicBezTo>
                <a:cubicBezTo>
                  <a:pt x="86" y="15"/>
                  <a:pt x="86" y="15"/>
                  <a:pt x="86" y="15"/>
                </a:cubicBezTo>
                <a:cubicBezTo>
                  <a:pt x="85" y="16"/>
                  <a:pt x="84" y="17"/>
                  <a:pt x="83" y="18"/>
                </a:cubicBezTo>
                <a:cubicBezTo>
                  <a:pt x="82" y="19"/>
                  <a:pt x="81" y="19"/>
                  <a:pt x="81" y="20"/>
                </a:cubicBezTo>
                <a:cubicBezTo>
                  <a:pt x="81" y="20"/>
                  <a:pt x="81" y="20"/>
                  <a:pt x="81" y="21"/>
                </a:cubicBezTo>
                <a:cubicBezTo>
                  <a:pt x="81" y="21"/>
                  <a:pt x="81" y="21"/>
                  <a:pt x="80" y="21"/>
                </a:cubicBezTo>
                <a:cubicBezTo>
                  <a:pt x="80" y="21"/>
                  <a:pt x="81" y="22"/>
                  <a:pt x="81" y="22"/>
                </a:cubicBezTo>
                <a:cubicBezTo>
                  <a:pt x="81" y="22"/>
                  <a:pt x="81" y="22"/>
                  <a:pt x="81" y="22"/>
                </a:cubicBezTo>
                <a:cubicBezTo>
                  <a:pt x="81" y="23"/>
                  <a:pt x="81" y="23"/>
                  <a:pt x="81" y="24"/>
                </a:cubicBezTo>
                <a:cubicBezTo>
                  <a:pt x="81" y="24"/>
                  <a:pt x="81" y="24"/>
                  <a:pt x="80" y="24"/>
                </a:cubicBezTo>
                <a:cubicBezTo>
                  <a:pt x="80" y="24"/>
                  <a:pt x="80" y="24"/>
                  <a:pt x="80" y="24"/>
                </a:cubicBezTo>
                <a:cubicBezTo>
                  <a:pt x="79" y="26"/>
                  <a:pt x="77" y="29"/>
                  <a:pt x="77" y="31"/>
                </a:cubicBezTo>
                <a:cubicBezTo>
                  <a:pt x="77" y="31"/>
                  <a:pt x="78" y="31"/>
                  <a:pt x="78" y="30"/>
                </a:cubicBezTo>
                <a:cubicBezTo>
                  <a:pt x="77" y="33"/>
                  <a:pt x="76" y="36"/>
                  <a:pt x="76" y="38"/>
                </a:cubicBezTo>
                <a:cubicBezTo>
                  <a:pt x="77" y="38"/>
                  <a:pt x="77" y="38"/>
                  <a:pt x="77" y="38"/>
                </a:cubicBezTo>
                <a:cubicBezTo>
                  <a:pt x="77" y="39"/>
                  <a:pt x="77" y="40"/>
                  <a:pt x="77" y="41"/>
                </a:cubicBezTo>
                <a:cubicBezTo>
                  <a:pt x="77" y="42"/>
                  <a:pt x="78" y="43"/>
                  <a:pt x="77" y="44"/>
                </a:cubicBezTo>
                <a:cubicBezTo>
                  <a:pt x="77" y="44"/>
                  <a:pt x="77" y="45"/>
                  <a:pt x="77" y="45"/>
                </a:cubicBezTo>
                <a:cubicBezTo>
                  <a:pt x="77" y="45"/>
                  <a:pt x="77" y="45"/>
                  <a:pt x="77" y="46"/>
                </a:cubicBezTo>
                <a:cubicBezTo>
                  <a:pt x="77" y="46"/>
                  <a:pt x="77" y="46"/>
                  <a:pt x="77" y="46"/>
                </a:cubicBezTo>
                <a:cubicBezTo>
                  <a:pt x="78" y="47"/>
                  <a:pt x="79" y="47"/>
                  <a:pt x="79" y="48"/>
                </a:cubicBezTo>
                <a:cubicBezTo>
                  <a:pt x="79" y="48"/>
                  <a:pt x="79" y="49"/>
                  <a:pt x="78" y="49"/>
                </a:cubicBezTo>
                <a:cubicBezTo>
                  <a:pt x="79" y="50"/>
                  <a:pt x="80" y="51"/>
                  <a:pt x="80" y="52"/>
                </a:cubicBezTo>
                <a:cubicBezTo>
                  <a:pt x="80" y="52"/>
                  <a:pt x="79" y="52"/>
                  <a:pt x="79" y="53"/>
                </a:cubicBezTo>
                <a:cubicBezTo>
                  <a:pt x="78" y="54"/>
                  <a:pt x="80" y="59"/>
                  <a:pt x="80" y="61"/>
                </a:cubicBezTo>
                <a:cubicBezTo>
                  <a:pt x="81" y="63"/>
                  <a:pt x="82" y="65"/>
                  <a:pt x="82" y="67"/>
                </a:cubicBezTo>
                <a:cubicBezTo>
                  <a:pt x="82" y="69"/>
                  <a:pt x="82" y="71"/>
                  <a:pt x="82" y="74"/>
                </a:cubicBezTo>
                <a:cubicBezTo>
                  <a:pt x="82" y="76"/>
                  <a:pt x="82" y="77"/>
                  <a:pt x="84" y="78"/>
                </a:cubicBezTo>
                <a:cubicBezTo>
                  <a:pt x="84" y="82"/>
                  <a:pt x="84" y="85"/>
                  <a:pt x="85" y="89"/>
                </a:cubicBezTo>
                <a:cubicBezTo>
                  <a:pt x="85" y="91"/>
                  <a:pt x="86" y="93"/>
                  <a:pt x="87" y="95"/>
                </a:cubicBezTo>
                <a:cubicBezTo>
                  <a:pt x="88" y="97"/>
                  <a:pt x="89" y="99"/>
                  <a:pt x="91" y="101"/>
                </a:cubicBezTo>
                <a:cubicBezTo>
                  <a:pt x="91" y="102"/>
                  <a:pt x="91" y="102"/>
                  <a:pt x="92" y="103"/>
                </a:cubicBezTo>
                <a:cubicBezTo>
                  <a:pt x="92" y="104"/>
                  <a:pt x="91" y="104"/>
                  <a:pt x="91" y="105"/>
                </a:cubicBezTo>
                <a:cubicBezTo>
                  <a:pt x="90" y="107"/>
                  <a:pt x="88" y="109"/>
                  <a:pt x="85" y="111"/>
                </a:cubicBezTo>
                <a:cubicBezTo>
                  <a:pt x="85" y="111"/>
                  <a:pt x="83" y="111"/>
                  <a:pt x="83" y="112"/>
                </a:cubicBezTo>
                <a:cubicBezTo>
                  <a:pt x="83" y="112"/>
                  <a:pt x="83" y="112"/>
                  <a:pt x="82" y="112"/>
                </a:cubicBezTo>
                <a:cubicBezTo>
                  <a:pt x="79" y="113"/>
                  <a:pt x="75" y="115"/>
                  <a:pt x="71" y="116"/>
                </a:cubicBezTo>
                <a:cubicBezTo>
                  <a:pt x="67" y="117"/>
                  <a:pt x="63" y="119"/>
                  <a:pt x="60" y="121"/>
                </a:cubicBezTo>
                <a:cubicBezTo>
                  <a:pt x="57" y="123"/>
                  <a:pt x="55" y="124"/>
                  <a:pt x="52" y="125"/>
                </a:cubicBezTo>
                <a:cubicBezTo>
                  <a:pt x="46" y="126"/>
                  <a:pt x="41" y="129"/>
                  <a:pt x="36" y="131"/>
                </a:cubicBezTo>
                <a:cubicBezTo>
                  <a:pt x="32" y="133"/>
                  <a:pt x="27" y="135"/>
                  <a:pt x="22" y="137"/>
                </a:cubicBezTo>
                <a:cubicBezTo>
                  <a:pt x="21" y="137"/>
                  <a:pt x="21" y="138"/>
                  <a:pt x="20" y="139"/>
                </a:cubicBezTo>
                <a:cubicBezTo>
                  <a:pt x="20" y="138"/>
                  <a:pt x="19" y="138"/>
                  <a:pt x="18" y="139"/>
                </a:cubicBezTo>
                <a:cubicBezTo>
                  <a:pt x="15" y="140"/>
                  <a:pt x="16" y="145"/>
                  <a:pt x="15" y="148"/>
                </a:cubicBezTo>
                <a:cubicBezTo>
                  <a:pt x="15" y="152"/>
                  <a:pt x="14" y="156"/>
                  <a:pt x="13" y="160"/>
                </a:cubicBezTo>
                <a:cubicBezTo>
                  <a:pt x="12" y="163"/>
                  <a:pt x="12" y="166"/>
                  <a:pt x="12" y="170"/>
                </a:cubicBezTo>
                <a:cubicBezTo>
                  <a:pt x="11" y="173"/>
                  <a:pt x="11" y="176"/>
                  <a:pt x="11" y="179"/>
                </a:cubicBezTo>
                <a:cubicBezTo>
                  <a:pt x="11" y="181"/>
                  <a:pt x="11" y="182"/>
                  <a:pt x="11" y="183"/>
                </a:cubicBezTo>
                <a:cubicBezTo>
                  <a:pt x="10" y="186"/>
                  <a:pt x="8" y="188"/>
                  <a:pt x="7" y="191"/>
                </a:cubicBezTo>
                <a:cubicBezTo>
                  <a:pt x="6" y="195"/>
                  <a:pt x="5" y="199"/>
                  <a:pt x="3" y="202"/>
                </a:cubicBezTo>
                <a:cubicBezTo>
                  <a:pt x="1" y="208"/>
                  <a:pt x="0" y="212"/>
                  <a:pt x="0" y="218"/>
                </a:cubicBezTo>
                <a:cubicBezTo>
                  <a:pt x="0" y="222"/>
                  <a:pt x="0" y="226"/>
                  <a:pt x="1" y="229"/>
                </a:cubicBezTo>
                <a:cubicBezTo>
                  <a:pt x="1" y="233"/>
                  <a:pt x="2" y="236"/>
                  <a:pt x="2" y="240"/>
                </a:cubicBezTo>
                <a:cubicBezTo>
                  <a:pt x="2" y="240"/>
                  <a:pt x="2" y="241"/>
                  <a:pt x="2" y="242"/>
                </a:cubicBezTo>
                <a:cubicBezTo>
                  <a:pt x="2" y="244"/>
                  <a:pt x="1" y="246"/>
                  <a:pt x="1" y="248"/>
                </a:cubicBezTo>
                <a:cubicBezTo>
                  <a:pt x="0" y="250"/>
                  <a:pt x="0" y="253"/>
                  <a:pt x="0" y="255"/>
                </a:cubicBezTo>
                <a:cubicBezTo>
                  <a:pt x="0" y="257"/>
                  <a:pt x="1" y="259"/>
                  <a:pt x="2" y="262"/>
                </a:cubicBezTo>
                <a:cubicBezTo>
                  <a:pt x="3" y="264"/>
                  <a:pt x="4" y="267"/>
                  <a:pt x="5" y="269"/>
                </a:cubicBezTo>
                <a:cubicBezTo>
                  <a:pt x="5" y="271"/>
                  <a:pt x="6" y="274"/>
                  <a:pt x="7" y="275"/>
                </a:cubicBezTo>
                <a:cubicBezTo>
                  <a:pt x="7" y="276"/>
                  <a:pt x="8" y="277"/>
                  <a:pt x="9" y="278"/>
                </a:cubicBezTo>
                <a:cubicBezTo>
                  <a:pt x="10" y="279"/>
                  <a:pt x="11" y="281"/>
                  <a:pt x="11" y="283"/>
                </a:cubicBezTo>
                <a:cubicBezTo>
                  <a:pt x="13" y="286"/>
                  <a:pt x="14" y="288"/>
                  <a:pt x="18" y="290"/>
                </a:cubicBezTo>
                <a:cubicBezTo>
                  <a:pt x="21" y="291"/>
                  <a:pt x="25" y="292"/>
                  <a:pt x="29" y="293"/>
                </a:cubicBezTo>
                <a:cubicBezTo>
                  <a:pt x="32" y="294"/>
                  <a:pt x="34" y="294"/>
                  <a:pt x="36" y="294"/>
                </a:cubicBezTo>
                <a:cubicBezTo>
                  <a:pt x="40" y="293"/>
                  <a:pt x="44" y="292"/>
                  <a:pt x="47" y="290"/>
                </a:cubicBezTo>
                <a:cubicBezTo>
                  <a:pt x="48" y="290"/>
                  <a:pt x="48" y="289"/>
                  <a:pt x="49" y="289"/>
                </a:cubicBezTo>
                <a:cubicBezTo>
                  <a:pt x="49" y="290"/>
                  <a:pt x="49" y="290"/>
                  <a:pt x="48" y="291"/>
                </a:cubicBezTo>
                <a:cubicBezTo>
                  <a:pt x="47" y="297"/>
                  <a:pt x="45" y="304"/>
                  <a:pt x="44" y="311"/>
                </a:cubicBezTo>
                <a:cubicBezTo>
                  <a:pt x="43" y="315"/>
                  <a:pt x="41" y="319"/>
                  <a:pt x="42" y="324"/>
                </a:cubicBezTo>
                <a:cubicBezTo>
                  <a:pt x="42" y="324"/>
                  <a:pt x="42" y="324"/>
                  <a:pt x="42" y="324"/>
                </a:cubicBezTo>
                <a:cubicBezTo>
                  <a:pt x="42" y="324"/>
                  <a:pt x="42" y="324"/>
                  <a:pt x="42" y="324"/>
                </a:cubicBezTo>
                <a:cubicBezTo>
                  <a:pt x="41" y="324"/>
                  <a:pt x="41" y="325"/>
                  <a:pt x="41" y="326"/>
                </a:cubicBezTo>
                <a:cubicBezTo>
                  <a:pt x="40" y="330"/>
                  <a:pt x="39" y="335"/>
                  <a:pt x="38" y="339"/>
                </a:cubicBezTo>
                <a:cubicBezTo>
                  <a:pt x="38" y="341"/>
                  <a:pt x="38" y="343"/>
                  <a:pt x="37" y="345"/>
                </a:cubicBezTo>
                <a:cubicBezTo>
                  <a:pt x="37" y="346"/>
                  <a:pt x="36" y="348"/>
                  <a:pt x="37" y="349"/>
                </a:cubicBezTo>
                <a:cubicBezTo>
                  <a:pt x="37" y="350"/>
                  <a:pt x="38" y="350"/>
                  <a:pt x="38" y="350"/>
                </a:cubicBezTo>
                <a:cubicBezTo>
                  <a:pt x="38" y="352"/>
                  <a:pt x="38" y="353"/>
                  <a:pt x="38" y="354"/>
                </a:cubicBezTo>
                <a:cubicBezTo>
                  <a:pt x="38" y="359"/>
                  <a:pt x="37" y="364"/>
                  <a:pt x="36" y="369"/>
                </a:cubicBezTo>
                <a:cubicBezTo>
                  <a:pt x="34" y="392"/>
                  <a:pt x="36" y="416"/>
                  <a:pt x="35" y="439"/>
                </a:cubicBezTo>
                <a:cubicBezTo>
                  <a:pt x="35" y="441"/>
                  <a:pt x="34" y="443"/>
                  <a:pt x="35" y="445"/>
                </a:cubicBezTo>
                <a:cubicBezTo>
                  <a:pt x="35" y="447"/>
                  <a:pt x="39" y="447"/>
                  <a:pt x="41" y="448"/>
                </a:cubicBezTo>
                <a:cubicBezTo>
                  <a:pt x="42" y="455"/>
                  <a:pt x="42" y="463"/>
                  <a:pt x="42" y="470"/>
                </a:cubicBezTo>
                <a:cubicBezTo>
                  <a:pt x="43" y="482"/>
                  <a:pt x="41" y="493"/>
                  <a:pt x="42" y="505"/>
                </a:cubicBezTo>
                <a:cubicBezTo>
                  <a:pt x="42" y="515"/>
                  <a:pt x="43" y="525"/>
                  <a:pt x="44" y="534"/>
                </a:cubicBezTo>
                <a:cubicBezTo>
                  <a:pt x="44" y="535"/>
                  <a:pt x="44" y="536"/>
                  <a:pt x="44" y="536"/>
                </a:cubicBezTo>
                <a:cubicBezTo>
                  <a:pt x="44" y="537"/>
                  <a:pt x="44" y="537"/>
                  <a:pt x="44" y="537"/>
                </a:cubicBezTo>
                <a:cubicBezTo>
                  <a:pt x="43" y="541"/>
                  <a:pt x="42" y="545"/>
                  <a:pt x="42" y="549"/>
                </a:cubicBezTo>
                <a:cubicBezTo>
                  <a:pt x="41" y="556"/>
                  <a:pt x="39" y="562"/>
                  <a:pt x="38" y="568"/>
                </a:cubicBezTo>
                <a:cubicBezTo>
                  <a:pt x="38" y="575"/>
                  <a:pt x="39" y="581"/>
                  <a:pt x="37" y="588"/>
                </a:cubicBezTo>
                <a:cubicBezTo>
                  <a:pt x="36" y="593"/>
                  <a:pt x="35" y="599"/>
                  <a:pt x="34" y="605"/>
                </a:cubicBezTo>
                <a:cubicBezTo>
                  <a:pt x="33" y="607"/>
                  <a:pt x="33" y="609"/>
                  <a:pt x="33" y="611"/>
                </a:cubicBezTo>
                <a:cubicBezTo>
                  <a:pt x="33" y="613"/>
                  <a:pt x="33" y="614"/>
                  <a:pt x="33" y="616"/>
                </a:cubicBezTo>
                <a:cubicBezTo>
                  <a:pt x="33" y="622"/>
                  <a:pt x="33" y="628"/>
                  <a:pt x="32" y="634"/>
                </a:cubicBezTo>
                <a:cubicBezTo>
                  <a:pt x="32" y="639"/>
                  <a:pt x="32" y="644"/>
                  <a:pt x="32" y="650"/>
                </a:cubicBezTo>
                <a:cubicBezTo>
                  <a:pt x="32" y="655"/>
                  <a:pt x="32" y="661"/>
                  <a:pt x="32" y="667"/>
                </a:cubicBezTo>
                <a:cubicBezTo>
                  <a:pt x="32" y="670"/>
                  <a:pt x="31" y="673"/>
                  <a:pt x="31" y="676"/>
                </a:cubicBezTo>
                <a:cubicBezTo>
                  <a:pt x="31" y="678"/>
                  <a:pt x="30" y="679"/>
                  <a:pt x="31" y="681"/>
                </a:cubicBezTo>
                <a:cubicBezTo>
                  <a:pt x="31" y="683"/>
                  <a:pt x="31" y="684"/>
                  <a:pt x="32" y="686"/>
                </a:cubicBezTo>
                <a:cubicBezTo>
                  <a:pt x="33" y="687"/>
                  <a:pt x="33" y="689"/>
                  <a:pt x="34" y="690"/>
                </a:cubicBezTo>
                <a:cubicBezTo>
                  <a:pt x="35" y="690"/>
                  <a:pt x="35" y="691"/>
                  <a:pt x="35" y="692"/>
                </a:cubicBezTo>
                <a:cubicBezTo>
                  <a:pt x="35" y="695"/>
                  <a:pt x="35" y="697"/>
                  <a:pt x="35" y="699"/>
                </a:cubicBezTo>
                <a:cubicBezTo>
                  <a:pt x="36" y="701"/>
                  <a:pt x="37" y="703"/>
                  <a:pt x="37" y="706"/>
                </a:cubicBezTo>
                <a:cubicBezTo>
                  <a:pt x="37" y="708"/>
                  <a:pt x="37" y="710"/>
                  <a:pt x="37" y="712"/>
                </a:cubicBezTo>
                <a:cubicBezTo>
                  <a:pt x="38" y="716"/>
                  <a:pt x="39" y="719"/>
                  <a:pt x="39" y="722"/>
                </a:cubicBezTo>
                <a:cubicBezTo>
                  <a:pt x="39" y="724"/>
                  <a:pt x="39" y="725"/>
                  <a:pt x="40" y="727"/>
                </a:cubicBezTo>
                <a:cubicBezTo>
                  <a:pt x="38" y="728"/>
                  <a:pt x="35" y="729"/>
                  <a:pt x="33" y="730"/>
                </a:cubicBezTo>
                <a:cubicBezTo>
                  <a:pt x="30" y="731"/>
                  <a:pt x="27" y="732"/>
                  <a:pt x="26" y="735"/>
                </a:cubicBezTo>
                <a:cubicBezTo>
                  <a:pt x="26" y="735"/>
                  <a:pt x="26" y="735"/>
                  <a:pt x="26" y="735"/>
                </a:cubicBezTo>
                <a:cubicBezTo>
                  <a:pt x="25" y="736"/>
                  <a:pt x="24" y="736"/>
                  <a:pt x="24" y="737"/>
                </a:cubicBezTo>
                <a:cubicBezTo>
                  <a:pt x="22" y="739"/>
                  <a:pt x="22" y="744"/>
                  <a:pt x="24" y="746"/>
                </a:cubicBezTo>
                <a:cubicBezTo>
                  <a:pt x="25" y="747"/>
                  <a:pt x="26" y="747"/>
                  <a:pt x="28" y="747"/>
                </a:cubicBezTo>
                <a:cubicBezTo>
                  <a:pt x="29" y="747"/>
                  <a:pt x="31" y="747"/>
                  <a:pt x="33" y="747"/>
                </a:cubicBezTo>
                <a:cubicBezTo>
                  <a:pt x="37" y="747"/>
                  <a:pt x="41" y="746"/>
                  <a:pt x="45" y="746"/>
                </a:cubicBezTo>
                <a:cubicBezTo>
                  <a:pt x="46" y="746"/>
                  <a:pt x="47" y="746"/>
                  <a:pt x="48" y="746"/>
                </a:cubicBezTo>
                <a:cubicBezTo>
                  <a:pt x="48" y="746"/>
                  <a:pt x="48" y="747"/>
                  <a:pt x="48" y="747"/>
                </a:cubicBezTo>
                <a:cubicBezTo>
                  <a:pt x="49" y="749"/>
                  <a:pt x="49" y="749"/>
                  <a:pt x="51" y="749"/>
                </a:cubicBezTo>
                <a:cubicBezTo>
                  <a:pt x="54" y="750"/>
                  <a:pt x="57" y="750"/>
                  <a:pt x="60" y="750"/>
                </a:cubicBezTo>
                <a:cubicBezTo>
                  <a:pt x="65" y="750"/>
                  <a:pt x="70" y="751"/>
                  <a:pt x="75" y="750"/>
                </a:cubicBezTo>
                <a:cubicBezTo>
                  <a:pt x="80" y="750"/>
                  <a:pt x="85" y="750"/>
                  <a:pt x="90" y="749"/>
                </a:cubicBezTo>
                <a:cubicBezTo>
                  <a:pt x="90" y="747"/>
                  <a:pt x="90" y="745"/>
                  <a:pt x="90" y="743"/>
                </a:cubicBezTo>
                <a:cubicBezTo>
                  <a:pt x="90" y="742"/>
                  <a:pt x="90" y="741"/>
                  <a:pt x="90" y="739"/>
                </a:cubicBezTo>
                <a:cubicBezTo>
                  <a:pt x="90" y="739"/>
                  <a:pt x="90" y="736"/>
                  <a:pt x="90" y="736"/>
                </a:cubicBezTo>
                <a:cubicBezTo>
                  <a:pt x="90" y="736"/>
                  <a:pt x="89" y="736"/>
                  <a:pt x="89" y="736"/>
                </a:cubicBezTo>
                <a:cubicBezTo>
                  <a:pt x="89" y="735"/>
                  <a:pt x="89" y="735"/>
                  <a:pt x="89" y="734"/>
                </a:cubicBezTo>
                <a:cubicBezTo>
                  <a:pt x="91" y="734"/>
                  <a:pt x="90" y="733"/>
                  <a:pt x="90" y="731"/>
                </a:cubicBezTo>
                <a:cubicBezTo>
                  <a:pt x="90" y="731"/>
                  <a:pt x="90" y="729"/>
                  <a:pt x="91" y="729"/>
                </a:cubicBezTo>
                <a:cubicBezTo>
                  <a:pt x="91" y="727"/>
                  <a:pt x="93" y="726"/>
                  <a:pt x="93" y="725"/>
                </a:cubicBezTo>
                <a:cubicBezTo>
                  <a:pt x="95" y="721"/>
                  <a:pt x="97" y="718"/>
                  <a:pt x="98" y="714"/>
                </a:cubicBezTo>
                <a:cubicBezTo>
                  <a:pt x="100" y="710"/>
                  <a:pt x="103" y="706"/>
                  <a:pt x="104" y="701"/>
                </a:cubicBezTo>
                <a:cubicBezTo>
                  <a:pt x="104" y="700"/>
                  <a:pt x="104" y="699"/>
                  <a:pt x="104" y="698"/>
                </a:cubicBezTo>
                <a:cubicBezTo>
                  <a:pt x="105" y="696"/>
                  <a:pt x="105" y="694"/>
                  <a:pt x="105" y="693"/>
                </a:cubicBezTo>
                <a:cubicBezTo>
                  <a:pt x="105" y="688"/>
                  <a:pt x="107" y="684"/>
                  <a:pt x="107" y="679"/>
                </a:cubicBezTo>
                <a:cubicBezTo>
                  <a:pt x="109" y="670"/>
                  <a:pt x="109" y="659"/>
                  <a:pt x="110" y="649"/>
                </a:cubicBezTo>
                <a:cubicBezTo>
                  <a:pt x="110" y="642"/>
                  <a:pt x="110" y="634"/>
                  <a:pt x="111" y="626"/>
                </a:cubicBezTo>
                <a:cubicBezTo>
                  <a:pt x="112" y="620"/>
                  <a:pt x="111" y="614"/>
                  <a:pt x="112" y="608"/>
                </a:cubicBezTo>
                <a:cubicBezTo>
                  <a:pt x="112" y="605"/>
                  <a:pt x="112" y="602"/>
                  <a:pt x="111" y="599"/>
                </a:cubicBezTo>
                <a:cubicBezTo>
                  <a:pt x="112" y="593"/>
                  <a:pt x="112" y="586"/>
                  <a:pt x="111" y="580"/>
                </a:cubicBezTo>
                <a:cubicBezTo>
                  <a:pt x="111" y="574"/>
                  <a:pt x="110" y="569"/>
                  <a:pt x="111" y="563"/>
                </a:cubicBezTo>
                <a:cubicBezTo>
                  <a:pt x="111" y="561"/>
                  <a:pt x="110" y="560"/>
                  <a:pt x="110" y="558"/>
                </a:cubicBezTo>
                <a:cubicBezTo>
                  <a:pt x="111" y="555"/>
                  <a:pt x="111" y="552"/>
                  <a:pt x="111" y="549"/>
                </a:cubicBezTo>
                <a:cubicBezTo>
                  <a:pt x="111" y="544"/>
                  <a:pt x="111" y="539"/>
                  <a:pt x="111" y="533"/>
                </a:cubicBezTo>
                <a:cubicBezTo>
                  <a:pt x="111" y="528"/>
                  <a:pt x="110" y="523"/>
                  <a:pt x="110" y="518"/>
                </a:cubicBezTo>
                <a:cubicBezTo>
                  <a:pt x="110" y="516"/>
                  <a:pt x="110" y="514"/>
                  <a:pt x="109" y="512"/>
                </a:cubicBezTo>
                <a:cubicBezTo>
                  <a:pt x="112" y="505"/>
                  <a:pt x="113" y="498"/>
                  <a:pt x="114" y="492"/>
                </a:cubicBezTo>
                <a:cubicBezTo>
                  <a:pt x="114" y="488"/>
                  <a:pt x="114" y="484"/>
                  <a:pt x="115" y="481"/>
                </a:cubicBezTo>
                <a:cubicBezTo>
                  <a:pt x="117" y="478"/>
                  <a:pt x="118" y="476"/>
                  <a:pt x="118" y="473"/>
                </a:cubicBezTo>
                <a:cubicBezTo>
                  <a:pt x="118" y="471"/>
                  <a:pt x="117" y="469"/>
                  <a:pt x="117" y="468"/>
                </a:cubicBezTo>
                <a:cubicBezTo>
                  <a:pt x="117" y="465"/>
                  <a:pt x="117" y="462"/>
                  <a:pt x="117" y="459"/>
                </a:cubicBezTo>
                <a:cubicBezTo>
                  <a:pt x="117" y="458"/>
                  <a:pt x="117" y="456"/>
                  <a:pt x="117" y="454"/>
                </a:cubicBezTo>
                <a:cubicBezTo>
                  <a:pt x="117" y="455"/>
                  <a:pt x="118" y="456"/>
                  <a:pt x="118" y="456"/>
                </a:cubicBezTo>
                <a:cubicBezTo>
                  <a:pt x="118" y="458"/>
                  <a:pt x="118" y="460"/>
                  <a:pt x="118" y="461"/>
                </a:cubicBezTo>
                <a:cubicBezTo>
                  <a:pt x="119" y="467"/>
                  <a:pt x="119" y="472"/>
                  <a:pt x="120" y="478"/>
                </a:cubicBezTo>
                <a:cubicBezTo>
                  <a:pt x="120" y="487"/>
                  <a:pt x="121" y="497"/>
                  <a:pt x="122" y="506"/>
                </a:cubicBezTo>
                <a:cubicBezTo>
                  <a:pt x="122" y="510"/>
                  <a:pt x="123" y="514"/>
                  <a:pt x="123" y="518"/>
                </a:cubicBezTo>
                <a:cubicBezTo>
                  <a:pt x="124" y="520"/>
                  <a:pt x="124" y="521"/>
                  <a:pt x="124" y="523"/>
                </a:cubicBezTo>
                <a:cubicBezTo>
                  <a:pt x="124" y="527"/>
                  <a:pt x="124" y="531"/>
                  <a:pt x="125" y="536"/>
                </a:cubicBezTo>
                <a:cubicBezTo>
                  <a:pt x="125" y="545"/>
                  <a:pt x="125" y="555"/>
                  <a:pt x="126" y="565"/>
                </a:cubicBezTo>
                <a:cubicBezTo>
                  <a:pt x="127" y="573"/>
                  <a:pt x="126" y="582"/>
                  <a:pt x="127" y="590"/>
                </a:cubicBezTo>
                <a:cubicBezTo>
                  <a:pt x="127" y="590"/>
                  <a:pt x="127" y="590"/>
                  <a:pt x="127" y="590"/>
                </a:cubicBezTo>
                <a:cubicBezTo>
                  <a:pt x="127" y="595"/>
                  <a:pt x="127" y="601"/>
                  <a:pt x="128" y="606"/>
                </a:cubicBezTo>
                <a:cubicBezTo>
                  <a:pt x="128" y="611"/>
                  <a:pt x="127" y="616"/>
                  <a:pt x="127" y="621"/>
                </a:cubicBezTo>
                <a:cubicBezTo>
                  <a:pt x="128" y="631"/>
                  <a:pt x="128" y="641"/>
                  <a:pt x="128" y="651"/>
                </a:cubicBezTo>
                <a:cubicBezTo>
                  <a:pt x="128" y="655"/>
                  <a:pt x="128" y="658"/>
                  <a:pt x="128" y="661"/>
                </a:cubicBezTo>
                <a:cubicBezTo>
                  <a:pt x="128" y="662"/>
                  <a:pt x="128" y="663"/>
                  <a:pt x="128" y="664"/>
                </a:cubicBezTo>
                <a:cubicBezTo>
                  <a:pt x="128" y="668"/>
                  <a:pt x="129" y="671"/>
                  <a:pt x="130" y="674"/>
                </a:cubicBezTo>
                <a:cubicBezTo>
                  <a:pt x="131" y="679"/>
                  <a:pt x="133" y="683"/>
                  <a:pt x="135" y="688"/>
                </a:cubicBezTo>
                <a:cubicBezTo>
                  <a:pt x="135" y="690"/>
                  <a:pt x="136" y="692"/>
                  <a:pt x="137" y="694"/>
                </a:cubicBezTo>
                <a:cubicBezTo>
                  <a:pt x="137" y="695"/>
                  <a:pt x="138" y="697"/>
                  <a:pt x="138" y="698"/>
                </a:cubicBezTo>
                <a:cubicBezTo>
                  <a:pt x="139" y="702"/>
                  <a:pt x="140" y="705"/>
                  <a:pt x="142" y="708"/>
                </a:cubicBezTo>
                <a:cubicBezTo>
                  <a:pt x="144" y="710"/>
                  <a:pt x="146" y="713"/>
                  <a:pt x="147" y="716"/>
                </a:cubicBezTo>
                <a:cubicBezTo>
                  <a:pt x="149" y="720"/>
                  <a:pt x="150" y="723"/>
                  <a:pt x="151" y="727"/>
                </a:cubicBezTo>
                <a:cubicBezTo>
                  <a:pt x="151" y="729"/>
                  <a:pt x="151" y="731"/>
                  <a:pt x="151" y="733"/>
                </a:cubicBezTo>
                <a:cubicBezTo>
                  <a:pt x="151" y="734"/>
                  <a:pt x="152" y="734"/>
                  <a:pt x="152" y="734"/>
                </a:cubicBezTo>
                <a:cubicBezTo>
                  <a:pt x="152" y="734"/>
                  <a:pt x="152" y="734"/>
                  <a:pt x="152" y="734"/>
                </a:cubicBezTo>
                <a:cubicBezTo>
                  <a:pt x="151" y="735"/>
                  <a:pt x="150" y="736"/>
                  <a:pt x="150" y="738"/>
                </a:cubicBezTo>
                <a:cubicBezTo>
                  <a:pt x="150" y="740"/>
                  <a:pt x="149" y="746"/>
                  <a:pt x="151" y="748"/>
                </a:cubicBezTo>
                <a:cubicBezTo>
                  <a:pt x="151" y="749"/>
                  <a:pt x="153" y="748"/>
                  <a:pt x="154" y="748"/>
                </a:cubicBezTo>
                <a:cubicBezTo>
                  <a:pt x="156" y="749"/>
                  <a:pt x="157" y="749"/>
                  <a:pt x="159" y="749"/>
                </a:cubicBezTo>
                <a:cubicBezTo>
                  <a:pt x="163" y="749"/>
                  <a:pt x="167" y="749"/>
                  <a:pt x="170" y="749"/>
                </a:cubicBezTo>
                <a:cubicBezTo>
                  <a:pt x="175" y="749"/>
                  <a:pt x="179" y="749"/>
                  <a:pt x="183" y="749"/>
                </a:cubicBezTo>
                <a:cubicBezTo>
                  <a:pt x="186" y="749"/>
                  <a:pt x="188" y="749"/>
                  <a:pt x="191" y="748"/>
                </a:cubicBezTo>
                <a:cubicBezTo>
                  <a:pt x="193" y="748"/>
                  <a:pt x="194" y="748"/>
                  <a:pt x="194" y="746"/>
                </a:cubicBezTo>
                <a:cubicBezTo>
                  <a:pt x="194" y="746"/>
                  <a:pt x="194" y="745"/>
                  <a:pt x="194" y="745"/>
                </a:cubicBezTo>
                <a:cubicBezTo>
                  <a:pt x="194" y="745"/>
                  <a:pt x="195" y="745"/>
                  <a:pt x="195" y="745"/>
                </a:cubicBezTo>
                <a:cubicBezTo>
                  <a:pt x="200" y="745"/>
                  <a:pt x="204" y="746"/>
                  <a:pt x="208" y="746"/>
                </a:cubicBezTo>
                <a:cubicBezTo>
                  <a:pt x="211" y="746"/>
                  <a:pt x="215" y="746"/>
                  <a:pt x="218" y="746"/>
                </a:cubicBezTo>
                <a:cubicBezTo>
                  <a:pt x="220" y="746"/>
                  <a:pt x="224" y="747"/>
                  <a:pt x="226" y="745"/>
                </a:cubicBezTo>
                <a:cubicBezTo>
                  <a:pt x="227" y="744"/>
                  <a:pt x="230" y="741"/>
                  <a:pt x="231" y="740"/>
                </a:cubicBezTo>
                <a:cubicBezTo>
                  <a:pt x="231" y="739"/>
                  <a:pt x="230" y="737"/>
                  <a:pt x="230" y="736"/>
                </a:cubicBezTo>
                <a:cubicBezTo>
                  <a:pt x="229" y="735"/>
                  <a:pt x="228" y="735"/>
                  <a:pt x="227" y="735"/>
                </a:cubicBezTo>
                <a:cubicBezTo>
                  <a:pt x="227" y="733"/>
                  <a:pt x="227" y="731"/>
                  <a:pt x="225" y="730"/>
                </a:cubicBezTo>
                <a:cubicBezTo>
                  <a:pt x="224" y="729"/>
                  <a:pt x="222" y="729"/>
                  <a:pt x="220" y="729"/>
                </a:cubicBezTo>
                <a:cubicBezTo>
                  <a:pt x="218" y="729"/>
                  <a:pt x="215" y="728"/>
                  <a:pt x="213" y="727"/>
                </a:cubicBezTo>
                <a:cubicBezTo>
                  <a:pt x="211" y="727"/>
                  <a:pt x="209" y="726"/>
                  <a:pt x="207" y="725"/>
                </a:cubicBezTo>
                <a:cubicBezTo>
                  <a:pt x="208" y="721"/>
                  <a:pt x="208" y="718"/>
                  <a:pt x="209" y="715"/>
                </a:cubicBezTo>
                <a:cubicBezTo>
                  <a:pt x="210" y="710"/>
                  <a:pt x="211" y="705"/>
                  <a:pt x="212" y="700"/>
                </a:cubicBezTo>
                <a:cubicBezTo>
                  <a:pt x="212" y="697"/>
                  <a:pt x="211" y="695"/>
                  <a:pt x="210" y="692"/>
                </a:cubicBezTo>
                <a:cubicBezTo>
                  <a:pt x="206" y="684"/>
                  <a:pt x="202" y="677"/>
                  <a:pt x="200" y="669"/>
                </a:cubicBezTo>
                <a:cubicBezTo>
                  <a:pt x="199" y="661"/>
                  <a:pt x="198" y="653"/>
                  <a:pt x="198" y="645"/>
                </a:cubicBezTo>
                <a:cubicBezTo>
                  <a:pt x="198" y="643"/>
                  <a:pt x="198" y="640"/>
                  <a:pt x="198" y="638"/>
                </a:cubicBezTo>
                <a:cubicBezTo>
                  <a:pt x="198" y="637"/>
                  <a:pt x="197" y="635"/>
                  <a:pt x="197" y="634"/>
                </a:cubicBezTo>
                <a:cubicBezTo>
                  <a:pt x="196" y="629"/>
                  <a:pt x="197" y="624"/>
                  <a:pt x="196" y="620"/>
                </a:cubicBezTo>
                <a:cubicBezTo>
                  <a:pt x="196" y="618"/>
                  <a:pt x="195" y="617"/>
                  <a:pt x="195" y="616"/>
                </a:cubicBezTo>
                <a:cubicBezTo>
                  <a:pt x="195" y="614"/>
                  <a:pt x="195" y="612"/>
                  <a:pt x="195" y="611"/>
                </a:cubicBezTo>
                <a:cubicBezTo>
                  <a:pt x="195" y="608"/>
                  <a:pt x="195" y="606"/>
                  <a:pt x="195" y="604"/>
                </a:cubicBezTo>
                <a:cubicBezTo>
                  <a:pt x="195" y="600"/>
                  <a:pt x="194" y="596"/>
                  <a:pt x="194" y="591"/>
                </a:cubicBezTo>
                <a:cubicBezTo>
                  <a:pt x="194" y="586"/>
                  <a:pt x="194" y="580"/>
                  <a:pt x="193" y="574"/>
                </a:cubicBezTo>
                <a:cubicBezTo>
                  <a:pt x="193" y="569"/>
                  <a:pt x="193" y="564"/>
                  <a:pt x="192" y="560"/>
                </a:cubicBezTo>
                <a:cubicBezTo>
                  <a:pt x="192" y="558"/>
                  <a:pt x="191" y="557"/>
                  <a:pt x="191" y="555"/>
                </a:cubicBezTo>
                <a:cubicBezTo>
                  <a:pt x="191" y="553"/>
                  <a:pt x="192" y="551"/>
                  <a:pt x="192" y="550"/>
                </a:cubicBezTo>
                <a:cubicBezTo>
                  <a:pt x="192" y="548"/>
                  <a:pt x="191" y="546"/>
                  <a:pt x="191" y="544"/>
                </a:cubicBezTo>
                <a:cubicBezTo>
                  <a:pt x="191" y="543"/>
                  <a:pt x="191" y="542"/>
                  <a:pt x="191" y="540"/>
                </a:cubicBezTo>
                <a:cubicBezTo>
                  <a:pt x="192" y="533"/>
                  <a:pt x="191" y="526"/>
                  <a:pt x="190" y="518"/>
                </a:cubicBezTo>
                <a:cubicBezTo>
                  <a:pt x="192" y="510"/>
                  <a:pt x="195" y="502"/>
                  <a:pt x="196" y="494"/>
                </a:cubicBezTo>
                <a:cubicBezTo>
                  <a:pt x="198" y="482"/>
                  <a:pt x="198" y="471"/>
                  <a:pt x="199" y="460"/>
                </a:cubicBezTo>
                <a:cubicBezTo>
                  <a:pt x="200" y="455"/>
                  <a:pt x="201" y="450"/>
                  <a:pt x="201" y="446"/>
                </a:cubicBezTo>
                <a:cubicBezTo>
                  <a:pt x="201" y="444"/>
                  <a:pt x="201" y="442"/>
                  <a:pt x="201" y="440"/>
                </a:cubicBezTo>
                <a:cubicBezTo>
                  <a:pt x="203" y="440"/>
                  <a:pt x="204" y="439"/>
                  <a:pt x="205" y="439"/>
                </a:cubicBezTo>
                <a:cubicBezTo>
                  <a:pt x="209" y="438"/>
                  <a:pt x="212" y="438"/>
                  <a:pt x="216" y="438"/>
                </a:cubicBezTo>
                <a:cubicBezTo>
                  <a:pt x="218" y="437"/>
                  <a:pt x="221" y="437"/>
                  <a:pt x="222" y="436"/>
                </a:cubicBezTo>
                <a:cubicBezTo>
                  <a:pt x="223" y="435"/>
                  <a:pt x="223" y="433"/>
                  <a:pt x="223" y="431"/>
                </a:cubicBezTo>
                <a:cubicBezTo>
                  <a:pt x="222" y="427"/>
                  <a:pt x="221" y="422"/>
                  <a:pt x="221" y="417"/>
                </a:cubicBezTo>
                <a:cubicBezTo>
                  <a:pt x="220" y="411"/>
                  <a:pt x="219" y="405"/>
                  <a:pt x="219" y="399"/>
                </a:cubicBezTo>
                <a:cubicBezTo>
                  <a:pt x="218" y="395"/>
                  <a:pt x="218" y="392"/>
                  <a:pt x="217" y="388"/>
                </a:cubicBezTo>
                <a:cubicBezTo>
                  <a:pt x="217" y="386"/>
                  <a:pt x="217" y="383"/>
                  <a:pt x="216" y="381"/>
                </a:cubicBezTo>
                <a:cubicBezTo>
                  <a:pt x="216" y="376"/>
                  <a:pt x="215" y="370"/>
                  <a:pt x="215" y="364"/>
                </a:cubicBezTo>
                <a:cubicBezTo>
                  <a:pt x="214" y="360"/>
                  <a:pt x="214" y="355"/>
                  <a:pt x="213" y="350"/>
                </a:cubicBezTo>
                <a:cubicBezTo>
                  <a:pt x="212" y="342"/>
                  <a:pt x="210" y="333"/>
                  <a:pt x="208" y="324"/>
                </a:cubicBezTo>
                <a:cubicBezTo>
                  <a:pt x="207" y="319"/>
                  <a:pt x="206" y="313"/>
                  <a:pt x="205" y="308"/>
                </a:cubicBezTo>
                <a:cubicBezTo>
                  <a:pt x="205" y="308"/>
                  <a:pt x="205" y="307"/>
                  <a:pt x="205" y="307"/>
                </a:cubicBezTo>
                <a:cubicBezTo>
                  <a:pt x="205" y="305"/>
                  <a:pt x="204" y="304"/>
                  <a:pt x="204" y="302"/>
                </a:cubicBezTo>
                <a:cubicBezTo>
                  <a:pt x="203" y="299"/>
                  <a:pt x="202" y="295"/>
                  <a:pt x="202" y="291"/>
                </a:cubicBezTo>
                <a:cubicBezTo>
                  <a:pt x="201" y="286"/>
                  <a:pt x="201" y="281"/>
                  <a:pt x="201" y="276"/>
                </a:cubicBezTo>
                <a:cubicBezTo>
                  <a:pt x="201" y="274"/>
                  <a:pt x="201" y="271"/>
                  <a:pt x="201" y="269"/>
                </a:cubicBezTo>
                <a:cubicBezTo>
                  <a:pt x="201" y="269"/>
                  <a:pt x="201" y="269"/>
                  <a:pt x="201" y="269"/>
                </a:cubicBezTo>
                <a:cubicBezTo>
                  <a:pt x="203" y="270"/>
                  <a:pt x="205" y="270"/>
                  <a:pt x="207" y="271"/>
                </a:cubicBezTo>
                <a:cubicBezTo>
                  <a:pt x="210" y="273"/>
                  <a:pt x="212" y="275"/>
                  <a:pt x="214" y="276"/>
                </a:cubicBezTo>
                <a:cubicBezTo>
                  <a:pt x="216" y="277"/>
                  <a:pt x="218" y="276"/>
                  <a:pt x="220" y="277"/>
                </a:cubicBezTo>
                <a:cubicBezTo>
                  <a:pt x="222" y="277"/>
                  <a:pt x="223" y="278"/>
                  <a:pt x="225" y="278"/>
                </a:cubicBezTo>
                <a:cubicBezTo>
                  <a:pt x="227" y="279"/>
                  <a:pt x="228" y="278"/>
                  <a:pt x="230" y="278"/>
                </a:cubicBezTo>
                <a:cubicBezTo>
                  <a:pt x="232" y="277"/>
                  <a:pt x="233" y="277"/>
                  <a:pt x="234" y="276"/>
                </a:cubicBezTo>
                <a:cubicBezTo>
                  <a:pt x="238" y="273"/>
                  <a:pt x="242" y="270"/>
                  <a:pt x="245" y="266"/>
                </a:cubicBezTo>
                <a:cubicBezTo>
                  <a:pt x="248" y="262"/>
                  <a:pt x="247" y="257"/>
                  <a:pt x="247" y="253"/>
                </a:cubicBezTo>
                <a:close/>
                <a:moveTo>
                  <a:pt x="42" y="324"/>
                </a:moveTo>
                <a:cubicBezTo>
                  <a:pt x="42" y="324"/>
                  <a:pt x="42" y="324"/>
                  <a:pt x="42" y="324"/>
                </a:cubicBezTo>
                <a:cubicBezTo>
                  <a:pt x="42" y="324"/>
                  <a:pt x="42" y="324"/>
                  <a:pt x="42" y="324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85800" y="2299097"/>
            <a:ext cx="18288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Your text here. Example text. Lorem is simp dummy text of then and scrambled it.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38176" y="4834235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32" name="Rectangle 31"/>
          <p:cNvSpPr/>
          <p:nvPr/>
        </p:nvSpPr>
        <p:spPr>
          <a:xfrm flipH="1">
            <a:off x="609600" y="4356497"/>
            <a:ext cx="2085975" cy="30777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400" kern="0" dirty="0" smtClean="0">
                <a:solidFill>
                  <a:schemeClr val="tx1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  <a:endParaRPr lang="en-US" sz="1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8176" y="5405735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34" name="Rectangle 33"/>
          <p:cNvSpPr/>
          <p:nvPr/>
        </p:nvSpPr>
        <p:spPr>
          <a:xfrm flipH="1">
            <a:off x="609600" y="1889522"/>
            <a:ext cx="2085975" cy="30777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400" kern="0" dirty="0" smtClean="0">
                <a:solidFill>
                  <a:schemeClr val="tx1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  <a:endParaRPr lang="en-US" sz="1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5" name="AutoShape 64"/>
          <p:cNvSpPr>
            <a:spLocks noChangeArrowheads="1"/>
          </p:cNvSpPr>
          <p:nvPr/>
        </p:nvSpPr>
        <p:spPr bwMode="gray">
          <a:xfrm>
            <a:off x="457200" y="228600"/>
            <a:ext cx="792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Businesspeople Silhouettes </a:t>
            </a:r>
            <a:r>
              <a:rPr lang="en-US" sz="28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426737145"/>
      </p:ext>
    </p:extLst>
  </p:cSld>
  <p:clrMapOvr>
    <a:masterClrMapping/>
  </p:clrMapOvr>
</p:sld>
</file>

<file path=ppt/theme/theme1.xml><?xml version="1.0" encoding="utf-8"?>
<a:theme xmlns:a="http://schemas.openxmlformats.org/drawingml/2006/main" name="Finance Set (dark background)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4552777</TotalTime>
  <Words>95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굴림</vt:lpstr>
      <vt:lpstr>Arial</vt:lpstr>
      <vt:lpstr>Finance Set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TZ-固定图形;XG-单色;KJ-平面;DH-静态</cp:keywords>
  <dc:description/>
  <cp:lastModifiedBy>Shiqing Tian</cp:lastModifiedBy>
  <cp:revision>550</cp:revision>
  <dcterms:created xsi:type="dcterms:W3CDTF">2010-07-23T09:33:49Z</dcterms:created>
  <dcterms:modified xsi:type="dcterms:W3CDTF">2014-02-11T05:57:16Z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