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F7680-100E-48D2-B472-7985F86B337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246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3BE1B929-D3F5-4274-8BED-16CE230EF3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570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Freeform 2"/>
          <p:cNvSpPr>
            <a:spLocks/>
          </p:cNvSpPr>
          <p:nvPr/>
        </p:nvSpPr>
        <p:spPr bwMode="auto">
          <a:xfrm>
            <a:off x="3359150" y="1941513"/>
            <a:ext cx="984250" cy="1258887"/>
          </a:xfrm>
          <a:custGeom>
            <a:avLst/>
            <a:gdLst/>
            <a:ahLst/>
            <a:cxnLst>
              <a:cxn ang="0">
                <a:pos x="498" y="228"/>
              </a:cxn>
              <a:cxn ang="0">
                <a:pos x="492" y="249"/>
              </a:cxn>
              <a:cxn ang="0">
                <a:pos x="459" y="240"/>
              </a:cxn>
              <a:cxn ang="0">
                <a:pos x="317" y="335"/>
              </a:cxn>
              <a:cxn ang="0">
                <a:pos x="441" y="377"/>
              </a:cxn>
              <a:cxn ang="0">
                <a:pos x="466" y="442"/>
              </a:cxn>
              <a:cxn ang="0">
                <a:pos x="455" y="507"/>
              </a:cxn>
              <a:cxn ang="0">
                <a:pos x="454" y="507"/>
              </a:cxn>
              <a:cxn ang="0">
                <a:pos x="392" y="502"/>
              </a:cxn>
              <a:cxn ang="0">
                <a:pos x="392" y="502"/>
              </a:cxn>
              <a:cxn ang="0">
                <a:pos x="277" y="499"/>
              </a:cxn>
              <a:cxn ang="0">
                <a:pos x="276" y="540"/>
              </a:cxn>
              <a:cxn ang="0">
                <a:pos x="276" y="540"/>
              </a:cxn>
              <a:cxn ang="0">
                <a:pos x="277" y="542"/>
              </a:cxn>
              <a:cxn ang="0">
                <a:pos x="277" y="543"/>
              </a:cxn>
              <a:cxn ang="0">
                <a:pos x="166" y="631"/>
              </a:cxn>
              <a:cxn ang="0">
                <a:pos x="135" y="538"/>
              </a:cxn>
              <a:cxn ang="0">
                <a:pos x="135" y="538"/>
              </a:cxn>
              <a:cxn ang="0">
                <a:pos x="137" y="535"/>
              </a:cxn>
              <a:cxn ang="0">
                <a:pos x="75" y="490"/>
              </a:cxn>
              <a:cxn ang="0">
                <a:pos x="75" y="490"/>
              </a:cxn>
              <a:cxn ang="0">
                <a:pos x="0" y="493"/>
              </a:cxn>
              <a:cxn ang="0">
                <a:pos x="7" y="428"/>
              </a:cxn>
              <a:cxn ang="0">
                <a:pos x="8" y="428"/>
              </a:cxn>
              <a:cxn ang="0">
                <a:pos x="10" y="417"/>
              </a:cxn>
              <a:cxn ang="0">
                <a:pos x="25" y="357"/>
              </a:cxn>
              <a:cxn ang="0">
                <a:pos x="49" y="366"/>
              </a:cxn>
              <a:cxn ang="0">
                <a:pos x="175" y="270"/>
              </a:cxn>
              <a:cxn ang="0">
                <a:pos x="84" y="229"/>
              </a:cxn>
              <a:cxn ang="0">
                <a:pos x="60" y="235"/>
              </a:cxn>
              <a:cxn ang="0">
                <a:pos x="79" y="175"/>
              </a:cxn>
              <a:cxn ang="0">
                <a:pos x="110" y="110"/>
              </a:cxn>
              <a:cxn ang="0">
                <a:pos x="110" y="110"/>
              </a:cxn>
              <a:cxn ang="0">
                <a:pos x="151" y="114"/>
              </a:cxn>
              <a:cxn ang="0">
                <a:pos x="151" y="114"/>
              </a:cxn>
              <a:cxn ang="0">
                <a:pos x="248" y="81"/>
              </a:cxn>
              <a:cxn ang="0">
                <a:pos x="247" y="78"/>
              </a:cxn>
              <a:cxn ang="0">
                <a:pos x="339" y="0"/>
              </a:cxn>
              <a:cxn ang="0">
                <a:pos x="371" y="82"/>
              </a:cxn>
              <a:cxn ang="0">
                <a:pos x="371" y="82"/>
              </a:cxn>
              <a:cxn ang="0">
                <a:pos x="422" y="124"/>
              </a:cxn>
              <a:cxn ang="0">
                <a:pos x="456" y="124"/>
              </a:cxn>
              <a:cxn ang="0">
                <a:pos x="456" y="124"/>
              </a:cxn>
              <a:cxn ang="0">
                <a:pos x="513" y="123"/>
              </a:cxn>
              <a:cxn ang="0">
                <a:pos x="504" y="192"/>
              </a:cxn>
              <a:cxn ang="0">
                <a:pos x="498" y="228"/>
              </a:cxn>
            </a:cxnLst>
            <a:rect l="0" t="0" r="r" b="b"/>
            <a:pathLst>
              <a:path w="513" h="655">
                <a:moveTo>
                  <a:pt x="498" y="228"/>
                </a:moveTo>
                <a:cubicBezTo>
                  <a:pt x="495" y="242"/>
                  <a:pt x="495" y="243"/>
                  <a:pt x="492" y="249"/>
                </a:cubicBezTo>
                <a:cubicBezTo>
                  <a:pt x="485" y="249"/>
                  <a:pt x="477" y="248"/>
                  <a:pt x="459" y="240"/>
                </a:cubicBezTo>
                <a:cubicBezTo>
                  <a:pt x="380" y="206"/>
                  <a:pt x="298" y="273"/>
                  <a:pt x="317" y="335"/>
                </a:cubicBezTo>
                <a:cubicBezTo>
                  <a:pt x="326" y="368"/>
                  <a:pt x="375" y="401"/>
                  <a:pt x="441" y="377"/>
                </a:cubicBezTo>
                <a:cubicBezTo>
                  <a:pt x="478" y="365"/>
                  <a:pt x="478" y="365"/>
                  <a:pt x="466" y="442"/>
                </a:cubicBezTo>
                <a:cubicBezTo>
                  <a:pt x="461" y="473"/>
                  <a:pt x="458" y="487"/>
                  <a:pt x="455" y="507"/>
                </a:cubicBezTo>
                <a:cubicBezTo>
                  <a:pt x="455" y="507"/>
                  <a:pt x="455" y="507"/>
                  <a:pt x="454" y="507"/>
                </a:cubicBezTo>
                <a:cubicBezTo>
                  <a:pt x="429" y="505"/>
                  <a:pt x="414" y="503"/>
                  <a:pt x="392" y="502"/>
                </a:cubicBezTo>
                <a:cubicBezTo>
                  <a:pt x="392" y="502"/>
                  <a:pt x="392" y="502"/>
                  <a:pt x="392" y="502"/>
                </a:cubicBezTo>
                <a:cubicBezTo>
                  <a:pt x="293" y="494"/>
                  <a:pt x="284" y="497"/>
                  <a:pt x="277" y="499"/>
                </a:cubicBezTo>
                <a:cubicBezTo>
                  <a:pt x="263" y="504"/>
                  <a:pt x="269" y="530"/>
                  <a:pt x="276" y="540"/>
                </a:cubicBezTo>
                <a:cubicBezTo>
                  <a:pt x="276" y="540"/>
                  <a:pt x="276" y="540"/>
                  <a:pt x="276" y="540"/>
                </a:cubicBezTo>
                <a:cubicBezTo>
                  <a:pt x="276" y="540"/>
                  <a:pt x="277" y="542"/>
                  <a:pt x="277" y="542"/>
                </a:cubicBezTo>
                <a:cubicBezTo>
                  <a:pt x="278" y="543"/>
                  <a:pt x="277" y="543"/>
                  <a:pt x="277" y="543"/>
                </a:cubicBezTo>
                <a:cubicBezTo>
                  <a:pt x="306" y="605"/>
                  <a:pt x="227" y="655"/>
                  <a:pt x="166" y="631"/>
                </a:cubicBezTo>
                <a:cubicBezTo>
                  <a:pt x="137" y="619"/>
                  <a:pt x="108" y="582"/>
                  <a:pt x="135" y="538"/>
                </a:cubicBezTo>
                <a:cubicBezTo>
                  <a:pt x="135" y="538"/>
                  <a:pt x="135" y="538"/>
                  <a:pt x="135" y="538"/>
                </a:cubicBezTo>
                <a:cubicBezTo>
                  <a:pt x="135" y="537"/>
                  <a:pt x="136" y="536"/>
                  <a:pt x="137" y="535"/>
                </a:cubicBezTo>
                <a:cubicBezTo>
                  <a:pt x="167" y="490"/>
                  <a:pt x="149" y="490"/>
                  <a:pt x="75" y="490"/>
                </a:cubicBezTo>
                <a:cubicBezTo>
                  <a:pt x="75" y="490"/>
                  <a:pt x="75" y="490"/>
                  <a:pt x="75" y="490"/>
                </a:cubicBezTo>
                <a:cubicBezTo>
                  <a:pt x="45" y="491"/>
                  <a:pt x="27" y="491"/>
                  <a:pt x="0" y="493"/>
                </a:cubicBezTo>
                <a:cubicBezTo>
                  <a:pt x="2" y="469"/>
                  <a:pt x="4" y="453"/>
                  <a:pt x="7" y="428"/>
                </a:cubicBezTo>
                <a:cubicBezTo>
                  <a:pt x="8" y="428"/>
                  <a:pt x="8" y="428"/>
                  <a:pt x="8" y="428"/>
                </a:cubicBezTo>
                <a:cubicBezTo>
                  <a:pt x="10" y="417"/>
                  <a:pt x="10" y="417"/>
                  <a:pt x="10" y="417"/>
                </a:cubicBezTo>
                <a:cubicBezTo>
                  <a:pt x="18" y="366"/>
                  <a:pt x="23" y="359"/>
                  <a:pt x="25" y="357"/>
                </a:cubicBezTo>
                <a:cubicBezTo>
                  <a:pt x="31" y="357"/>
                  <a:pt x="35" y="357"/>
                  <a:pt x="49" y="366"/>
                </a:cubicBezTo>
                <a:cubicBezTo>
                  <a:pt x="109" y="401"/>
                  <a:pt x="185" y="331"/>
                  <a:pt x="175" y="270"/>
                </a:cubicBezTo>
                <a:cubicBezTo>
                  <a:pt x="170" y="238"/>
                  <a:pt x="135" y="206"/>
                  <a:pt x="84" y="229"/>
                </a:cubicBezTo>
                <a:cubicBezTo>
                  <a:pt x="69" y="235"/>
                  <a:pt x="65" y="236"/>
                  <a:pt x="60" y="235"/>
                </a:cubicBezTo>
                <a:cubicBezTo>
                  <a:pt x="59" y="232"/>
                  <a:pt x="59" y="224"/>
                  <a:pt x="79" y="175"/>
                </a:cubicBezTo>
                <a:cubicBezTo>
                  <a:pt x="91" y="150"/>
                  <a:pt x="98" y="134"/>
                  <a:pt x="110" y="110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24" y="112"/>
                  <a:pt x="134" y="113"/>
                  <a:pt x="151" y="114"/>
                </a:cubicBezTo>
                <a:cubicBezTo>
                  <a:pt x="151" y="114"/>
                  <a:pt x="151" y="114"/>
                  <a:pt x="151" y="114"/>
                </a:cubicBezTo>
                <a:cubicBezTo>
                  <a:pt x="240" y="122"/>
                  <a:pt x="254" y="124"/>
                  <a:pt x="248" y="81"/>
                </a:cubicBezTo>
                <a:cubicBezTo>
                  <a:pt x="247" y="78"/>
                  <a:pt x="247" y="78"/>
                  <a:pt x="247" y="78"/>
                </a:cubicBezTo>
                <a:cubicBezTo>
                  <a:pt x="245" y="49"/>
                  <a:pt x="273" y="4"/>
                  <a:pt x="339" y="0"/>
                </a:cubicBezTo>
                <a:cubicBezTo>
                  <a:pt x="403" y="8"/>
                  <a:pt x="394" y="57"/>
                  <a:pt x="371" y="82"/>
                </a:cubicBezTo>
                <a:cubicBezTo>
                  <a:pt x="371" y="82"/>
                  <a:pt x="371" y="82"/>
                  <a:pt x="371" y="82"/>
                </a:cubicBezTo>
                <a:cubicBezTo>
                  <a:pt x="329" y="125"/>
                  <a:pt x="352" y="125"/>
                  <a:pt x="422" y="124"/>
                </a:cubicBezTo>
                <a:cubicBezTo>
                  <a:pt x="439" y="124"/>
                  <a:pt x="449" y="124"/>
                  <a:pt x="456" y="124"/>
                </a:cubicBezTo>
                <a:cubicBezTo>
                  <a:pt x="456" y="124"/>
                  <a:pt x="456" y="124"/>
                  <a:pt x="456" y="124"/>
                </a:cubicBezTo>
                <a:cubicBezTo>
                  <a:pt x="479" y="124"/>
                  <a:pt x="493" y="123"/>
                  <a:pt x="513" y="123"/>
                </a:cubicBezTo>
                <a:cubicBezTo>
                  <a:pt x="510" y="150"/>
                  <a:pt x="505" y="186"/>
                  <a:pt x="504" y="192"/>
                </a:cubicBezTo>
                <a:cubicBezTo>
                  <a:pt x="501" y="213"/>
                  <a:pt x="499" y="225"/>
                  <a:pt x="498" y="228"/>
                </a:cubicBezTo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217988" y="2084388"/>
            <a:ext cx="4164012" cy="4164012"/>
            <a:chOff x="1632" y="1105"/>
            <a:chExt cx="2784" cy="2784"/>
          </a:xfrm>
        </p:grpSpPr>
        <p:sp>
          <p:nvSpPr>
            <p:cNvPr id="260100" name="Freeform 4"/>
            <p:cNvSpPr>
              <a:spLocks noEditPoints="1"/>
            </p:cNvSpPr>
            <p:nvPr/>
          </p:nvSpPr>
          <p:spPr bwMode="auto">
            <a:xfrm>
              <a:off x="1632" y="1105"/>
              <a:ext cx="2784" cy="2784"/>
            </a:xfrm>
            <a:custGeom>
              <a:avLst/>
              <a:gdLst/>
              <a:ahLst/>
              <a:cxnLst>
                <a:cxn ang="0">
                  <a:pos x="1691" y="182"/>
                </a:cxn>
                <a:cxn ang="0">
                  <a:pos x="742" y="2108"/>
                </a:cxn>
                <a:cxn ang="0">
                  <a:pos x="469" y="1958"/>
                </a:cxn>
                <a:cxn ang="0">
                  <a:pos x="1023" y="1"/>
                </a:cxn>
                <a:cxn ang="0">
                  <a:pos x="737" y="80"/>
                </a:cxn>
                <a:cxn ang="0">
                  <a:pos x="983" y="4"/>
                </a:cxn>
                <a:cxn ang="0">
                  <a:pos x="491" y="186"/>
                </a:cxn>
                <a:cxn ang="0">
                  <a:pos x="641" y="119"/>
                </a:cxn>
                <a:cxn ang="0">
                  <a:pos x="38" y="1158"/>
                </a:cxn>
                <a:cxn ang="0">
                  <a:pos x="8" y="1213"/>
                </a:cxn>
                <a:cxn ang="0">
                  <a:pos x="293" y="906"/>
                </a:cxn>
                <a:cxn ang="0">
                  <a:pos x="157" y="528"/>
                </a:cxn>
                <a:cxn ang="0">
                  <a:pos x="261" y="377"/>
                </a:cxn>
                <a:cxn ang="0">
                  <a:pos x="61" y="1295"/>
                </a:cxn>
                <a:cxn ang="0">
                  <a:pos x="336" y="1839"/>
                </a:cxn>
                <a:cxn ang="0">
                  <a:pos x="292" y="915"/>
                </a:cxn>
                <a:cxn ang="0">
                  <a:pos x="398" y="266"/>
                </a:cxn>
                <a:cxn ang="0">
                  <a:pos x="643" y="1740"/>
                </a:cxn>
                <a:cxn ang="0">
                  <a:pos x="672" y="2000"/>
                </a:cxn>
                <a:cxn ang="0">
                  <a:pos x="897" y="119"/>
                </a:cxn>
                <a:cxn ang="0">
                  <a:pos x="560" y="1288"/>
                </a:cxn>
                <a:cxn ang="0">
                  <a:pos x="374" y="1299"/>
                </a:cxn>
                <a:cxn ang="0">
                  <a:pos x="639" y="354"/>
                </a:cxn>
                <a:cxn ang="0">
                  <a:pos x="1229" y="1339"/>
                </a:cxn>
                <a:cxn ang="0">
                  <a:pos x="916" y="1614"/>
                </a:cxn>
                <a:cxn ang="0">
                  <a:pos x="1069" y="883"/>
                </a:cxn>
                <a:cxn ang="0">
                  <a:pos x="1235" y="1284"/>
                </a:cxn>
                <a:cxn ang="0">
                  <a:pos x="1173" y="1958"/>
                </a:cxn>
                <a:cxn ang="0">
                  <a:pos x="913" y="585"/>
                </a:cxn>
                <a:cxn ang="0">
                  <a:pos x="858" y="181"/>
                </a:cxn>
                <a:cxn ang="0">
                  <a:pos x="1362" y="1667"/>
                </a:cxn>
                <a:cxn ang="0">
                  <a:pos x="1229" y="2119"/>
                </a:cxn>
                <a:cxn ang="0">
                  <a:pos x="1113" y="29"/>
                </a:cxn>
                <a:cxn ang="0">
                  <a:pos x="1391" y="65"/>
                </a:cxn>
                <a:cxn ang="0">
                  <a:pos x="1115" y="0"/>
                </a:cxn>
                <a:cxn ang="0">
                  <a:pos x="1429" y="186"/>
                </a:cxn>
                <a:cxn ang="0">
                  <a:pos x="1200" y="1043"/>
                </a:cxn>
                <a:cxn ang="0">
                  <a:pos x="1396" y="1445"/>
                </a:cxn>
                <a:cxn ang="0">
                  <a:pos x="1394" y="703"/>
                </a:cxn>
                <a:cxn ang="0">
                  <a:pos x="1231" y="552"/>
                </a:cxn>
                <a:cxn ang="0">
                  <a:pos x="1019" y="115"/>
                </a:cxn>
                <a:cxn ang="0">
                  <a:pos x="1663" y="1577"/>
                </a:cxn>
                <a:cxn ang="0">
                  <a:pos x="1636" y="1646"/>
                </a:cxn>
                <a:cxn ang="0">
                  <a:pos x="1865" y="577"/>
                </a:cxn>
                <a:cxn ang="0">
                  <a:pos x="1846" y="878"/>
                </a:cxn>
                <a:cxn ang="0">
                  <a:pos x="1488" y="1931"/>
                </a:cxn>
                <a:cxn ang="0">
                  <a:pos x="1769" y="314"/>
                </a:cxn>
                <a:cxn ang="0">
                  <a:pos x="1341" y="68"/>
                </a:cxn>
                <a:cxn ang="0">
                  <a:pos x="1433" y="70"/>
                </a:cxn>
                <a:cxn ang="0">
                  <a:pos x="1962" y="1723"/>
                </a:cxn>
                <a:cxn ang="0">
                  <a:pos x="1411" y="2110"/>
                </a:cxn>
                <a:cxn ang="0">
                  <a:pos x="1156" y="2162"/>
                </a:cxn>
                <a:cxn ang="0">
                  <a:pos x="1111" y="2143"/>
                </a:cxn>
                <a:cxn ang="0">
                  <a:pos x="913" y="2111"/>
                </a:cxn>
                <a:cxn ang="0">
                  <a:pos x="740" y="2099"/>
                </a:cxn>
                <a:cxn ang="0">
                  <a:pos x="1086" y="2168"/>
                </a:cxn>
                <a:cxn ang="0">
                  <a:pos x="1183" y="2162"/>
                </a:cxn>
                <a:cxn ang="0">
                  <a:pos x="1759" y="232"/>
                </a:cxn>
                <a:cxn ang="0">
                  <a:pos x="2041" y="1286"/>
                </a:cxn>
                <a:cxn ang="0">
                  <a:pos x="1988" y="1670"/>
                </a:cxn>
                <a:cxn ang="0">
                  <a:pos x="2115" y="946"/>
                </a:cxn>
                <a:cxn ang="0">
                  <a:pos x="1915" y="513"/>
                </a:cxn>
              </a:cxnLst>
              <a:rect l="0" t="0" r="r" b="b"/>
              <a:pathLst>
                <a:path w="2171" h="2168">
                  <a:moveTo>
                    <a:pt x="2088" y="670"/>
                  </a:moveTo>
                  <a:cubicBezTo>
                    <a:pt x="2085" y="677"/>
                    <a:pt x="2118" y="782"/>
                    <a:pt x="2130" y="790"/>
                  </a:cubicBezTo>
                  <a:cubicBezTo>
                    <a:pt x="2130" y="789"/>
                    <a:pt x="2130" y="789"/>
                    <a:pt x="2129" y="784"/>
                  </a:cubicBezTo>
                  <a:cubicBezTo>
                    <a:pt x="2129" y="784"/>
                    <a:pt x="2129" y="784"/>
                    <a:pt x="2129" y="784"/>
                  </a:cubicBezTo>
                  <a:cubicBezTo>
                    <a:pt x="2129" y="784"/>
                    <a:pt x="2129" y="784"/>
                    <a:pt x="2129" y="783"/>
                  </a:cubicBezTo>
                  <a:cubicBezTo>
                    <a:pt x="2128" y="781"/>
                    <a:pt x="2128" y="781"/>
                    <a:pt x="2128" y="778"/>
                  </a:cubicBezTo>
                  <a:cubicBezTo>
                    <a:pt x="2124" y="766"/>
                    <a:pt x="2120" y="754"/>
                    <a:pt x="2116" y="742"/>
                  </a:cubicBezTo>
                  <a:cubicBezTo>
                    <a:pt x="2111" y="728"/>
                    <a:pt x="2107" y="714"/>
                    <a:pt x="2102" y="701"/>
                  </a:cubicBezTo>
                  <a:cubicBezTo>
                    <a:pt x="2099" y="694"/>
                    <a:pt x="2097" y="688"/>
                    <a:pt x="2094" y="681"/>
                  </a:cubicBezTo>
                  <a:cubicBezTo>
                    <a:pt x="2094" y="680"/>
                    <a:pt x="2093" y="679"/>
                    <a:pt x="2092" y="676"/>
                  </a:cubicBezTo>
                  <a:cubicBezTo>
                    <a:pt x="2092" y="676"/>
                    <a:pt x="2092" y="676"/>
                    <a:pt x="2092" y="676"/>
                  </a:cubicBezTo>
                  <a:cubicBezTo>
                    <a:pt x="2089" y="671"/>
                    <a:pt x="2089" y="670"/>
                    <a:pt x="2088" y="670"/>
                  </a:cubicBezTo>
                  <a:close/>
                  <a:moveTo>
                    <a:pt x="1664" y="2001"/>
                  </a:moveTo>
                  <a:cubicBezTo>
                    <a:pt x="1658" y="2003"/>
                    <a:pt x="1553" y="2062"/>
                    <a:pt x="1553" y="2062"/>
                  </a:cubicBezTo>
                  <a:cubicBezTo>
                    <a:pt x="1553" y="2062"/>
                    <a:pt x="1554" y="2062"/>
                    <a:pt x="1559" y="2059"/>
                  </a:cubicBezTo>
                  <a:cubicBezTo>
                    <a:pt x="1559" y="2059"/>
                    <a:pt x="1559" y="2059"/>
                    <a:pt x="1559" y="2059"/>
                  </a:cubicBezTo>
                  <a:cubicBezTo>
                    <a:pt x="1559" y="2059"/>
                    <a:pt x="1560" y="2059"/>
                    <a:pt x="1560" y="2059"/>
                  </a:cubicBezTo>
                  <a:cubicBezTo>
                    <a:pt x="1560" y="2059"/>
                    <a:pt x="1560" y="2059"/>
                    <a:pt x="1560" y="2059"/>
                  </a:cubicBezTo>
                  <a:cubicBezTo>
                    <a:pt x="1562" y="2058"/>
                    <a:pt x="1563" y="2057"/>
                    <a:pt x="1564" y="2057"/>
                  </a:cubicBezTo>
                  <a:cubicBezTo>
                    <a:pt x="1571" y="2053"/>
                    <a:pt x="1577" y="2050"/>
                    <a:pt x="1584" y="2047"/>
                  </a:cubicBezTo>
                  <a:cubicBezTo>
                    <a:pt x="1596" y="2041"/>
                    <a:pt x="1608" y="2034"/>
                    <a:pt x="1621" y="2027"/>
                  </a:cubicBezTo>
                  <a:cubicBezTo>
                    <a:pt x="1632" y="2021"/>
                    <a:pt x="1643" y="2014"/>
                    <a:pt x="1655" y="2007"/>
                  </a:cubicBezTo>
                  <a:cubicBezTo>
                    <a:pt x="1656" y="2006"/>
                    <a:pt x="1657" y="2005"/>
                    <a:pt x="1658" y="2005"/>
                  </a:cubicBezTo>
                  <a:cubicBezTo>
                    <a:pt x="1659" y="2004"/>
                    <a:pt x="1659" y="2004"/>
                    <a:pt x="1660" y="2004"/>
                  </a:cubicBezTo>
                  <a:cubicBezTo>
                    <a:pt x="1660" y="2004"/>
                    <a:pt x="1659" y="2004"/>
                    <a:pt x="1659" y="2004"/>
                  </a:cubicBezTo>
                  <a:cubicBezTo>
                    <a:pt x="1663" y="2001"/>
                    <a:pt x="1663" y="2001"/>
                    <a:pt x="1664" y="2001"/>
                  </a:cubicBezTo>
                  <a:close/>
                  <a:moveTo>
                    <a:pt x="2072" y="1532"/>
                  </a:moveTo>
                  <a:cubicBezTo>
                    <a:pt x="2073" y="1531"/>
                    <a:pt x="2074" y="1531"/>
                    <a:pt x="2076" y="1526"/>
                  </a:cubicBezTo>
                  <a:cubicBezTo>
                    <a:pt x="2076" y="1526"/>
                    <a:pt x="2076" y="1526"/>
                    <a:pt x="2076" y="1526"/>
                  </a:cubicBezTo>
                  <a:cubicBezTo>
                    <a:pt x="2076" y="1526"/>
                    <a:pt x="2076" y="1525"/>
                    <a:pt x="2077" y="1525"/>
                  </a:cubicBezTo>
                  <a:cubicBezTo>
                    <a:pt x="2078" y="1523"/>
                    <a:pt x="2078" y="1522"/>
                    <a:pt x="2079" y="1521"/>
                  </a:cubicBezTo>
                  <a:cubicBezTo>
                    <a:pt x="2081" y="1516"/>
                    <a:pt x="2083" y="1510"/>
                    <a:pt x="2085" y="1505"/>
                  </a:cubicBezTo>
                  <a:cubicBezTo>
                    <a:pt x="2091" y="1492"/>
                    <a:pt x="2096" y="1478"/>
                    <a:pt x="2102" y="1465"/>
                  </a:cubicBezTo>
                  <a:cubicBezTo>
                    <a:pt x="2107" y="1451"/>
                    <a:pt x="2111" y="1438"/>
                    <a:pt x="2116" y="1424"/>
                  </a:cubicBezTo>
                  <a:cubicBezTo>
                    <a:pt x="2116" y="1423"/>
                    <a:pt x="2117" y="1421"/>
                    <a:pt x="2117" y="1420"/>
                  </a:cubicBezTo>
                  <a:cubicBezTo>
                    <a:pt x="2117" y="1420"/>
                    <a:pt x="2117" y="1419"/>
                    <a:pt x="2118" y="1419"/>
                  </a:cubicBezTo>
                  <a:cubicBezTo>
                    <a:pt x="2118" y="1419"/>
                    <a:pt x="2118" y="1419"/>
                    <a:pt x="2118" y="1419"/>
                  </a:cubicBezTo>
                  <a:cubicBezTo>
                    <a:pt x="2119" y="1414"/>
                    <a:pt x="2119" y="1414"/>
                    <a:pt x="2118" y="1413"/>
                  </a:cubicBezTo>
                  <a:cubicBezTo>
                    <a:pt x="2108" y="1422"/>
                    <a:pt x="2069" y="1522"/>
                    <a:pt x="2072" y="1532"/>
                  </a:cubicBezTo>
                  <a:close/>
                  <a:moveTo>
                    <a:pt x="1587" y="120"/>
                  </a:moveTo>
                  <a:cubicBezTo>
                    <a:pt x="1587" y="121"/>
                    <a:pt x="1690" y="183"/>
                    <a:pt x="1696" y="186"/>
                  </a:cubicBezTo>
                  <a:cubicBezTo>
                    <a:pt x="1695" y="185"/>
                    <a:pt x="1695" y="185"/>
                    <a:pt x="1691" y="182"/>
                  </a:cubicBezTo>
                  <a:cubicBezTo>
                    <a:pt x="1691" y="182"/>
                    <a:pt x="1691" y="182"/>
                    <a:pt x="1691" y="182"/>
                  </a:cubicBezTo>
                  <a:cubicBezTo>
                    <a:pt x="1691" y="182"/>
                    <a:pt x="1691" y="182"/>
                    <a:pt x="1690" y="181"/>
                  </a:cubicBezTo>
                  <a:cubicBezTo>
                    <a:pt x="1689" y="181"/>
                    <a:pt x="1688" y="180"/>
                    <a:pt x="1686" y="179"/>
                  </a:cubicBezTo>
                  <a:cubicBezTo>
                    <a:pt x="1676" y="172"/>
                    <a:pt x="1666" y="166"/>
                    <a:pt x="1656" y="160"/>
                  </a:cubicBezTo>
                  <a:cubicBezTo>
                    <a:pt x="1645" y="152"/>
                    <a:pt x="1633" y="145"/>
                    <a:pt x="1621" y="138"/>
                  </a:cubicBezTo>
                  <a:cubicBezTo>
                    <a:pt x="1613" y="134"/>
                    <a:pt x="1606" y="130"/>
                    <a:pt x="1598" y="126"/>
                  </a:cubicBezTo>
                  <a:cubicBezTo>
                    <a:pt x="1596" y="125"/>
                    <a:pt x="1595" y="124"/>
                    <a:pt x="1593" y="123"/>
                  </a:cubicBezTo>
                  <a:cubicBezTo>
                    <a:pt x="1593" y="123"/>
                    <a:pt x="1593" y="123"/>
                    <a:pt x="1593" y="123"/>
                  </a:cubicBezTo>
                  <a:cubicBezTo>
                    <a:pt x="1588" y="121"/>
                    <a:pt x="1587" y="121"/>
                    <a:pt x="1587" y="120"/>
                  </a:cubicBezTo>
                  <a:close/>
                  <a:moveTo>
                    <a:pt x="388" y="1910"/>
                  </a:moveTo>
                  <a:cubicBezTo>
                    <a:pt x="408" y="1929"/>
                    <a:pt x="408" y="1929"/>
                    <a:pt x="414" y="1928"/>
                  </a:cubicBezTo>
                  <a:cubicBezTo>
                    <a:pt x="415" y="1928"/>
                    <a:pt x="415" y="1928"/>
                    <a:pt x="424" y="1925"/>
                  </a:cubicBezTo>
                  <a:cubicBezTo>
                    <a:pt x="424" y="1925"/>
                    <a:pt x="412" y="1915"/>
                    <a:pt x="390" y="1896"/>
                  </a:cubicBezTo>
                  <a:cubicBezTo>
                    <a:pt x="384" y="1890"/>
                    <a:pt x="336" y="1846"/>
                    <a:pt x="328" y="1833"/>
                  </a:cubicBezTo>
                  <a:cubicBezTo>
                    <a:pt x="329" y="1833"/>
                    <a:pt x="329" y="1832"/>
                    <a:pt x="329" y="1832"/>
                  </a:cubicBezTo>
                  <a:cubicBezTo>
                    <a:pt x="332" y="1832"/>
                    <a:pt x="333" y="1833"/>
                    <a:pt x="342" y="1837"/>
                  </a:cubicBezTo>
                  <a:cubicBezTo>
                    <a:pt x="342" y="1838"/>
                    <a:pt x="343" y="1838"/>
                    <a:pt x="344" y="1839"/>
                  </a:cubicBezTo>
                  <a:cubicBezTo>
                    <a:pt x="344" y="1839"/>
                    <a:pt x="344" y="1839"/>
                    <a:pt x="344" y="1839"/>
                  </a:cubicBezTo>
                  <a:cubicBezTo>
                    <a:pt x="345" y="1840"/>
                    <a:pt x="350" y="1842"/>
                    <a:pt x="353" y="1843"/>
                  </a:cubicBezTo>
                  <a:cubicBezTo>
                    <a:pt x="367" y="1845"/>
                    <a:pt x="360" y="1826"/>
                    <a:pt x="345" y="1806"/>
                  </a:cubicBezTo>
                  <a:cubicBezTo>
                    <a:pt x="320" y="1769"/>
                    <a:pt x="275" y="1734"/>
                    <a:pt x="271" y="1752"/>
                  </a:cubicBezTo>
                  <a:cubicBezTo>
                    <a:pt x="271" y="1752"/>
                    <a:pt x="271" y="1752"/>
                    <a:pt x="271" y="1753"/>
                  </a:cubicBezTo>
                  <a:cubicBezTo>
                    <a:pt x="271" y="1754"/>
                    <a:pt x="271" y="1754"/>
                    <a:pt x="271" y="1755"/>
                  </a:cubicBezTo>
                  <a:cubicBezTo>
                    <a:pt x="270" y="1759"/>
                    <a:pt x="267" y="1773"/>
                    <a:pt x="212" y="1686"/>
                  </a:cubicBezTo>
                  <a:cubicBezTo>
                    <a:pt x="205" y="1673"/>
                    <a:pt x="197" y="1660"/>
                    <a:pt x="190" y="1647"/>
                  </a:cubicBezTo>
                  <a:cubicBezTo>
                    <a:pt x="183" y="1646"/>
                    <a:pt x="177" y="1645"/>
                    <a:pt x="170" y="1644"/>
                  </a:cubicBezTo>
                  <a:cubicBezTo>
                    <a:pt x="167" y="1643"/>
                    <a:pt x="166" y="1643"/>
                    <a:pt x="164" y="1643"/>
                  </a:cubicBezTo>
                  <a:cubicBezTo>
                    <a:pt x="163" y="1643"/>
                    <a:pt x="162" y="1644"/>
                    <a:pt x="161" y="1645"/>
                  </a:cubicBezTo>
                  <a:cubicBezTo>
                    <a:pt x="162" y="1646"/>
                    <a:pt x="165" y="1651"/>
                    <a:pt x="174" y="1665"/>
                  </a:cubicBezTo>
                  <a:cubicBezTo>
                    <a:pt x="204" y="1707"/>
                    <a:pt x="225" y="1740"/>
                    <a:pt x="230" y="1750"/>
                  </a:cubicBezTo>
                  <a:cubicBezTo>
                    <a:pt x="230" y="1750"/>
                    <a:pt x="229" y="1749"/>
                    <a:pt x="229" y="1749"/>
                  </a:cubicBezTo>
                  <a:cubicBezTo>
                    <a:pt x="231" y="1751"/>
                    <a:pt x="233" y="1754"/>
                    <a:pt x="234" y="1756"/>
                  </a:cubicBezTo>
                  <a:cubicBezTo>
                    <a:pt x="243" y="1767"/>
                    <a:pt x="252" y="1778"/>
                    <a:pt x="261" y="1788"/>
                  </a:cubicBezTo>
                  <a:cubicBezTo>
                    <a:pt x="270" y="1799"/>
                    <a:pt x="280" y="1809"/>
                    <a:pt x="289" y="1820"/>
                  </a:cubicBezTo>
                  <a:cubicBezTo>
                    <a:pt x="296" y="1827"/>
                    <a:pt x="303" y="1834"/>
                    <a:pt x="310" y="1841"/>
                  </a:cubicBezTo>
                  <a:cubicBezTo>
                    <a:pt x="309" y="1841"/>
                    <a:pt x="309" y="1841"/>
                    <a:pt x="309" y="1840"/>
                  </a:cubicBezTo>
                  <a:cubicBezTo>
                    <a:pt x="312" y="1842"/>
                    <a:pt x="325" y="1853"/>
                    <a:pt x="388" y="1910"/>
                  </a:cubicBezTo>
                  <a:close/>
                  <a:moveTo>
                    <a:pt x="765" y="2119"/>
                  </a:moveTo>
                  <a:cubicBezTo>
                    <a:pt x="765" y="2119"/>
                    <a:pt x="765" y="2119"/>
                    <a:pt x="765" y="2119"/>
                  </a:cubicBezTo>
                  <a:cubicBezTo>
                    <a:pt x="733" y="2110"/>
                    <a:pt x="731" y="2108"/>
                    <a:pt x="729" y="2107"/>
                  </a:cubicBezTo>
                  <a:cubicBezTo>
                    <a:pt x="731" y="2107"/>
                    <a:pt x="733" y="2107"/>
                    <a:pt x="735" y="2107"/>
                  </a:cubicBezTo>
                  <a:cubicBezTo>
                    <a:pt x="737" y="2108"/>
                    <a:pt x="740" y="2108"/>
                    <a:pt x="742" y="2108"/>
                  </a:cubicBezTo>
                  <a:cubicBezTo>
                    <a:pt x="719" y="2100"/>
                    <a:pt x="705" y="2094"/>
                    <a:pt x="682" y="2084"/>
                  </a:cubicBezTo>
                  <a:cubicBezTo>
                    <a:pt x="664" y="2077"/>
                    <a:pt x="649" y="2065"/>
                    <a:pt x="629" y="2061"/>
                  </a:cubicBezTo>
                  <a:cubicBezTo>
                    <a:pt x="630" y="2061"/>
                    <a:pt x="631" y="2062"/>
                    <a:pt x="632" y="2063"/>
                  </a:cubicBezTo>
                  <a:cubicBezTo>
                    <a:pt x="633" y="2064"/>
                    <a:pt x="635" y="2065"/>
                    <a:pt x="636" y="2067"/>
                  </a:cubicBezTo>
                  <a:cubicBezTo>
                    <a:pt x="631" y="2066"/>
                    <a:pt x="622" y="2062"/>
                    <a:pt x="610" y="2056"/>
                  </a:cubicBezTo>
                  <a:cubicBezTo>
                    <a:pt x="618" y="2060"/>
                    <a:pt x="624" y="2062"/>
                    <a:pt x="626" y="2061"/>
                  </a:cubicBezTo>
                  <a:cubicBezTo>
                    <a:pt x="626" y="2061"/>
                    <a:pt x="625" y="2060"/>
                    <a:pt x="624" y="2059"/>
                  </a:cubicBezTo>
                  <a:cubicBezTo>
                    <a:pt x="624" y="2060"/>
                    <a:pt x="624" y="2060"/>
                    <a:pt x="624" y="2059"/>
                  </a:cubicBezTo>
                  <a:cubicBezTo>
                    <a:pt x="622" y="2058"/>
                    <a:pt x="622" y="2058"/>
                    <a:pt x="620" y="2056"/>
                  </a:cubicBezTo>
                  <a:cubicBezTo>
                    <a:pt x="643" y="2059"/>
                    <a:pt x="661" y="2074"/>
                    <a:pt x="681" y="2083"/>
                  </a:cubicBezTo>
                  <a:cubicBezTo>
                    <a:pt x="739" y="2108"/>
                    <a:pt x="744" y="2109"/>
                    <a:pt x="756" y="2110"/>
                  </a:cubicBezTo>
                  <a:cubicBezTo>
                    <a:pt x="756" y="2110"/>
                    <a:pt x="755" y="2110"/>
                    <a:pt x="755" y="2110"/>
                  </a:cubicBezTo>
                  <a:cubicBezTo>
                    <a:pt x="763" y="2110"/>
                    <a:pt x="763" y="2110"/>
                    <a:pt x="766" y="2109"/>
                  </a:cubicBezTo>
                  <a:cubicBezTo>
                    <a:pt x="761" y="2107"/>
                    <a:pt x="758" y="2106"/>
                    <a:pt x="744" y="2101"/>
                  </a:cubicBezTo>
                  <a:cubicBezTo>
                    <a:pt x="728" y="2096"/>
                    <a:pt x="676" y="2076"/>
                    <a:pt x="671" y="2061"/>
                  </a:cubicBezTo>
                  <a:cubicBezTo>
                    <a:pt x="690" y="2057"/>
                    <a:pt x="772" y="2100"/>
                    <a:pt x="773" y="2101"/>
                  </a:cubicBezTo>
                  <a:cubicBezTo>
                    <a:pt x="791" y="2110"/>
                    <a:pt x="791" y="2110"/>
                    <a:pt x="806" y="2110"/>
                  </a:cubicBezTo>
                  <a:cubicBezTo>
                    <a:pt x="806" y="2110"/>
                    <a:pt x="813" y="2109"/>
                    <a:pt x="823" y="2108"/>
                  </a:cubicBezTo>
                  <a:cubicBezTo>
                    <a:pt x="823" y="2108"/>
                    <a:pt x="823" y="2108"/>
                    <a:pt x="823" y="2108"/>
                  </a:cubicBezTo>
                  <a:cubicBezTo>
                    <a:pt x="810" y="2103"/>
                    <a:pt x="802" y="2099"/>
                    <a:pt x="790" y="2093"/>
                  </a:cubicBezTo>
                  <a:cubicBezTo>
                    <a:pt x="790" y="2093"/>
                    <a:pt x="790" y="2092"/>
                    <a:pt x="790" y="2092"/>
                  </a:cubicBezTo>
                  <a:cubicBezTo>
                    <a:pt x="764" y="2079"/>
                    <a:pt x="741" y="2065"/>
                    <a:pt x="732" y="2058"/>
                  </a:cubicBezTo>
                  <a:cubicBezTo>
                    <a:pt x="732" y="2057"/>
                    <a:pt x="732" y="2056"/>
                    <a:pt x="732" y="2056"/>
                  </a:cubicBezTo>
                  <a:cubicBezTo>
                    <a:pt x="736" y="2056"/>
                    <a:pt x="738" y="2056"/>
                    <a:pt x="749" y="2059"/>
                  </a:cubicBezTo>
                  <a:cubicBezTo>
                    <a:pt x="749" y="2059"/>
                    <a:pt x="750" y="2059"/>
                    <a:pt x="751" y="2060"/>
                  </a:cubicBezTo>
                  <a:cubicBezTo>
                    <a:pt x="751" y="2060"/>
                    <a:pt x="751" y="2060"/>
                    <a:pt x="751" y="2060"/>
                  </a:cubicBezTo>
                  <a:cubicBezTo>
                    <a:pt x="758" y="2061"/>
                    <a:pt x="763" y="2062"/>
                    <a:pt x="766" y="2062"/>
                  </a:cubicBezTo>
                  <a:cubicBezTo>
                    <a:pt x="784" y="2062"/>
                    <a:pt x="766" y="2042"/>
                    <a:pt x="763" y="2039"/>
                  </a:cubicBezTo>
                  <a:cubicBezTo>
                    <a:pt x="740" y="2015"/>
                    <a:pt x="693" y="1992"/>
                    <a:pt x="680" y="2004"/>
                  </a:cubicBezTo>
                  <a:cubicBezTo>
                    <a:pt x="680" y="2004"/>
                    <a:pt x="680" y="2004"/>
                    <a:pt x="679" y="2005"/>
                  </a:cubicBezTo>
                  <a:cubicBezTo>
                    <a:pt x="673" y="2012"/>
                    <a:pt x="668" y="2019"/>
                    <a:pt x="610" y="1958"/>
                  </a:cubicBezTo>
                  <a:cubicBezTo>
                    <a:pt x="609" y="1958"/>
                    <a:pt x="609" y="1958"/>
                    <a:pt x="609" y="1958"/>
                  </a:cubicBezTo>
                  <a:cubicBezTo>
                    <a:pt x="583" y="1930"/>
                    <a:pt x="583" y="1930"/>
                    <a:pt x="546" y="1928"/>
                  </a:cubicBezTo>
                  <a:cubicBezTo>
                    <a:pt x="539" y="1928"/>
                    <a:pt x="535" y="1928"/>
                    <a:pt x="527" y="1928"/>
                  </a:cubicBezTo>
                  <a:cubicBezTo>
                    <a:pt x="520" y="1928"/>
                    <a:pt x="520" y="1928"/>
                    <a:pt x="518" y="1929"/>
                  </a:cubicBezTo>
                  <a:cubicBezTo>
                    <a:pt x="522" y="1933"/>
                    <a:pt x="526" y="1937"/>
                    <a:pt x="536" y="1943"/>
                  </a:cubicBezTo>
                  <a:cubicBezTo>
                    <a:pt x="575" y="1970"/>
                    <a:pt x="592" y="1993"/>
                    <a:pt x="589" y="2000"/>
                  </a:cubicBezTo>
                  <a:cubicBezTo>
                    <a:pt x="584" y="2013"/>
                    <a:pt x="518" y="1981"/>
                    <a:pt x="485" y="1945"/>
                  </a:cubicBezTo>
                  <a:cubicBezTo>
                    <a:pt x="469" y="1927"/>
                    <a:pt x="469" y="1927"/>
                    <a:pt x="449" y="1928"/>
                  </a:cubicBezTo>
                  <a:cubicBezTo>
                    <a:pt x="442" y="1929"/>
                    <a:pt x="436" y="1930"/>
                    <a:pt x="434" y="1931"/>
                  </a:cubicBezTo>
                  <a:cubicBezTo>
                    <a:pt x="434" y="1931"/>
                    <a:pt x="434" y="1931"/>
                    <a:pt x="434" y="1931"/>
                  </a:cubicBezTo>
                  <a:cubicBezTo>
                    <a:pt x="447" y="1941"/>
                    <a:pt x="455" y="1948"/>
                    <a:pt x="469" y="1958"/>
                  </a:cubicBezTo>
                  <a:cubicBezTo>
                    <a:pt x="469" y="1958"/>
                    <a:pt x="469" y="1958"/>
                    <a:pt x="469" y="1958"/>
                  </a:cubicBezTo>
                  <a:cubicBezTo>
                    <a:pt x="492" y="1976"/>
                    <a:pt x="521" y="1985"/>
                    <a:pt x="539" y="2009"/>
                  </a:cubicBezTo>
                  <a:cubicBezTo>
                    <a:pt x="537" y="2008"/>
                    <a:pt x="536" y="2008"/>
                    <a:pt x="528" y="2005"/>
                  </a:cubicBezTo>
                  <a:cubicBezTo>
                    <a:pt x="528" y="2005"/>
                    <a:pt x="527" y="2004"/>
                    <a:pt x="526" y="2004"/>
                  </a:cubicBezTo>
                  <a:cubicBezTo>
                    <a:pt x="526" y="2004"/>
                    <a:pt x="526" y="2004"/>
                    <a:pt x="526" y="2004"/>
                  </a:cubicBezTo>
                  <a:cubicBezTo>
                    <a:pt x="519" y="2001"/>
                    <a:pt x="519" y="2001"/>
                    <a:pt x="517" y="2001"/>
                  </a:cubicBezTo>
                  <a:cubicBezTo>
                    <a:pt x="523" y="2009"/>
                    <a:pt x="556" y="2029"/>
                    <a:pt x="585" y="2044"/>
                  </a:cubicBezTo>
                  <a:cubicBezTo>
                    <a:pt x="550" y="2026"/>
                    <a:pt x="511" y="2004"/>
                    <a:pt x="510" y="1995"/>
                  </a:cubicBezTo>
                  <a:cubicBezTo>
                    <a:pt x="514" y="1997"/>
                    <a:pt x="514" y="1997"/>
                    <a:pt x="520" y="1999"/>
                  </a:cubicBezTo>
                  <a:cubicBezTo>
                    <a:pt x="526" y="2002"/>
                    <a:pt x="526" y="2002"/>
                    <a:pt x="531" y="2003"/>
                  </a:cubicBezTo>
                  <a:cubicBezTo>
                    <a:pt x="525" y="2000"/>
                    <a:pt x="520" y="1996"/>
                    <a:pt x="515" y="1993"/>
                  </a:cubicBezTo>
                  <a:cubicBezTo>
                    <a:pt x="501" y="1983"/>
                    <a:pt x="491" y="1976"/>
                    <a:pt x="486" y="1973"/>
                  </a:cubicBezTo>
                  <a:cubicBezTo>
                    <a:pt x="469" y="1960"/>
                    <a:pt x="455" y="1950"/>
                    <a:pt x="431" y="1931"/>
                  </a:cubicBezTo>
                  <a:cubicBezTo>
                    <a:pt x="431" y="1931"/>
                    <a:pt x="431" y="1931"/>
                    <a:pt x="430" y="1931"/>
                  </a:cubicBezTo>
                  <a:cubicBezTo>
                    <a:pt x="429" y="1932"/>
                    <a:pt x="426" y="1932"/>
                    <a:pt x="425" y="1933"/>
                  </a:cubicBezTo>
                  <a:cubicBezTo>
                    <a:pt x="415" y="1935"/>
                    <a:pt x="414" y="1935"/>
                    <a:pt x="385" y="1909"/>
                  </a:cubicBezTo>
                  <a:cubicBezTo>
                    <a:pt x="385" y="1909"/>
                    <a:pt x="385" y="1909"/>
                    <a:pt x="385" y="1909"/>
                  </a:cubicBezTo>
                  <a:cubicBezTo>
                    <a:pt x="384" y="1908"/>
                    <a:pt x="383" y="1907"/>
                    <a:pt x="383" y="1907"/>
                  </a:cubicBezTo>
                  <a:cubicBezTo>
                    <a:pt x="359" y="1885"/>
                    <a:pt x="328" y="1857"/>
                    <a:pt x="315" y="1847"/>
                  </a:cubicBezTo>
                  <a:cubicBezTo>
                    <a:pt x="316" y="1848"/>
                    <a:pt x="316" y="1848"/>
                    <a:pt x="316" y="1848"/>
                  </a:cubicBezTo>
                  <a:cubicBezTo>
                    <a:pt x="317" y="1849"/>
                    <a:pt x="318" y="1849"/>
                    <a:pt x="318" y="1850"/>
                  </a:cubicBezTo>
                  <a:cubicBezTo>
                    <a:pt x="328" y="1860"/>
                    <a:pt x="338" y="1870"/>
                    <a:pt x="349" y="1879"/>
                  </a:cubicBezTo>
                  <a:cubicBezTo>
                    <a:pt x="359" y="1889"/>
                    <a:pt x="369" y="1898"/>
                    <a:pt x="380" y="1907"/>
                  </a:cubicBezTo>
                  <a:cubicBezTo>
                    <a:pt x="391" y="1916"/>
                    <a:pt x="401" y="1925"/>
                    <a:pt x="412" y="1934"/>
                  </a:cubicBezTo>
                  <a:cubicBezTo>
                    <a:pt x="423" y="1942"/>
                    <a:pt x="434" y="1951"/>
                    <a:pt x="446" y="1959"/>
                  </a:cubicBezTo>
                  <a:cubicBezTo>
                    <a:pt x="457" y="1967"/>
                    <a:pt x="468" y="1975"/>
                    <a:pt x="480" y="1983"/>
                  </a:cubicBezTo>
                  <a:cubicBezTo>
                    <a:pt x="491" y="1991"/>
                    <a:pt x="503" y="1998"/>
                    <a:pt x="515" y="2006"/>
                  </a:cubicBezTo>
                  <a:cubicBezTo>
                    <a:pt x="527" y="2013"/>
                    <a:pt x="538" y="2020"/>
                    <a:pt x="551" y="2027"/>
                  </a:cubicBezTo>
                  <a:cubicBezTo>
                    <a:pt x="563" y="2034"/>
                    <a:pt x="575" y="2041"/>
                    <a:pt x="587" y="2047"/>
                  </a:cubicBezTo>
                  <a:cubicBezTo>
                    <a:pt x="599" y="2053"/>
                    <a:pt x="614" y="2060"/>
                    <a:pt x="625" y="2065"/>
                  </a:cubicBezTo>
                  <a:cubicBezTo>
                    <a:pt x="637" y="2071"/>
                    <a:pt x="650" y="2077"/>
                    <a:pt x="663" y="2083"/>
                  </a:cubicBezTo>
                  <a:cubicBezTo>
                    <a:pt x="677" y="2088"/>
                    <a:pt x="690" y="2094"/>
                    <a:pt x="704" y="2099"/>
                  </a:cubicBezTo>
                  <a:cubicBezTo>
                    <a:pt x="717" y="2104"/>
                    <a:pt x="731" y="2109"/>
                    <a:pt x="744" y="2113"/>
                  </a:cubicBezTo>
                  <a:cubicBezTo>
                    <a:pt x="758" y="2118"/>
                    <a:pt x="772" y="2122"/>
                    <a:pt x="786" y="2126"/>
                  </a:cubicBezTo>
                  <a:cubicBezTo>
                    <a:pt x="800" y="2130"/>
                    <a:pt x="813" y="2134"/>
                    <a:pt x="827" y="2137"/>
                  </a:cubicBezTo>
                  <a:cubicBezTo>
                    <a:pt x="834" y="2139"/>
                    <a:pt x="841" y="2140"/>
                    <a:pt x="848" y="2142"/>
                  </a:cubicBezTo>
                  <a:cubicBezTo>
                    <a:pt x="848" y="2142"/>
                    <a:pt x="849" y="2142"/>
                    <a:pt x="849" y="2142"/>
                  </a:cubicBezTo>
                  <a:cubicBezTo>
                    <a:pt x="828" y="2137"/>
                    <a:pt x="803" y="2131"/>
                    <a:pt x="767" y="2120"/>
                  </a:cubicBezTo>
                  <a:cubicBezTo>
                    <a:pt x="767" y="2120"/>
                    <a:pt x="765" y="2119"/>
                    <a:pt x="765" y="2119"/>
                  </a:cubicBezTo>
                  <a:close/>
                  <a:moveTo>
                    <a:pt x="1027" y="1"/>
                  </a:moveTo>
                  <a:cubicBezTo>
                    <a:pt x="1026" y="1"/>
                    <a:pt x="1025" y="1"/>
                    <a:pt x="1024" y="1"/>
                  </a:cubicBezTo>
                  <a:cubicBezTo>
                    <a:pt x="1024" y="1"/>
                    <a:pt x="1023" y="1"/>
                    <a:pt x="1023" y="1"/>
                  </a:cubicBezTo>
                  <a:cubicBezTo>
                    <a:pt x="1023" y="1"/>
                    <a:pt x="1023" y="1"/>
                    <a:pt x="1023" y="1"/>
                  </a:cubicBezTo>
                  <a:cubicBezTo>
                    <a:pt x="1024" y="1"/>
                    <a:pt x="1026" y="1"/>
                    <a:pt x="1027" y="1"/>
                  </a:cubicBezTo>
                  <a:close/>
                  <a:moveTo>
                    <a:pt x="1023" y="1"/>
                  </a:moveTo>
                  <a:cubicBezTo>
                    <a:pt x="1022" y="1"/>
                    <a:pt x="1022" y="1"/>
                    <a:pt x="1022" y="1"/>
                  </a:cubicBezTo>
                  <a:cubicBezTo>
                    <a:pt x="1022" y="1"/>
                    <a:pt x="1022" y="1"/>
                    <a:pt x="1023" y="1"/>
                  </a:cubicBezTo>
                  <a:cubicBezTo>
                    <a:pt x="1023" y="1"/>
                    <a:pt x="1023" y="1"/>
                    <a:pt x="1023" y="1"/>
                  </a:cubicBezTo>
                  <a:close/>
                  <a:moveTo>
                    <a:pt x="704" y="68"/>
                  </a:moveTo>
                  <a:cubicBezTo>
                    <a:pt x="704" y="68"/>
                    <a:pt x="705" y="68"/>
                    <a:pt x="706" y="68"/>
                  </a:cubicBezTo>
                  <a:cubicBezTo>
                    <a:pt x="707" y="68"/>
                    <a:pt x="717" y="66"/>
                    <a:pt x="717" y="66"/>
                  </a:cubicBezTo>
                  <a:cubicBezTo>
                    <a:pt x="717" y="66"/>
                    <a:pt x="717" y="66"/>
                    <a:pt x="717" y="66"/>
                  </a:cubicBezTo>
                  <a:cubicBezTo>
                    <a:pt x="733" y="60"/>
                    <a:pt x="743" y="57"/>
                    <a:pt x="758" y="51"/>
                  </a:cubicBezTo>
                  <a:cubicBezTo>
                    <a:pt x="758" y="51"/>
                    <a:pt x="758" y="51"/>
                    <a:pt x="758" y="51"/>
                  </a:cubicBezTo>
                  <a:cubicBezTo>
                    <a:pt x="805" y="35"/>
                    <a:pt x="840" y="27"/>
                    <a:pt x="843" y="27"/>
                  </a:cubicBezTo>
                  <a:cubicBezTo>
                    <a:pt x="842" y="28"/>
                    <a:pt x="840" y="28"/>
                    <a:pt x="839" y="29"/>
                  </a:cubicBezTo>
                  <a:cubicBezTo>
                    <a:pt x="838" y="29"/>
                    <a:pt x="838" y="29"/>
                    <a:pt x="838" y="29"/>
                  </a:cubicBezTo>
                  <a:cubicBezTo>
                    <a:pt x="838" y="29"/>
                    <a:pt x="838" y="29"/>
                    <a:pt x="837" y="29"/>
                  </a:cubicBezTo>
                  <a:cubicBezTo>
                    <a:pt x="836" y="30"/>
                    <a:pt x="836" y="30"/>
                    <a:pt x="835" y="30"/>
                  </a:cubicBezTo>
                  <a:cubicBezTo>
                    <a:pt x="835" y="30"/>
                    <a:pt x="835" y="30"/>
                    <a:pt x="888" y="19"/>
                  </a:cubicBezTo>
                  <a:cubicBezTo>
                    <a:pt x="909" y="15"/>
                    <a:pt x="931" y="12"/>
                    <a:pt x="953" y="7"/>
                  </a:cubicBezTo>
                  <a:cubicBezTo>
                    <a:pt x="950" y="8"/>
                    <a:pt x="950" y="8"/>
                    <a:pt x="946" y="8"/>
                  </a:cubicBezTo>
                  <a:cubicBezTo>
                    <a:pt x="946" y="8"/>
                    <a:pt x="946" y="8"/>
                    <a:pt x="944" y="8"/>
                  </a:cubicBezTo>
                  <a:cubicBezTo>
                    <a:pt x="938" y="9"/>
                    <a:pt x="938" y="9"/>
                    <a:pt x="936" y="9"/>
                  </a:cubicBezTo>
                  <a:cubicBezTo>
                    <a:pt x="944" y="8"/>
                    <a:pt x="965" y="5"/>
                    <a:pt x="995" y="3"/>
                  </a:cubicBezTo>
                  <a:cubicBezTo>
                    <a:pt x="965" y="5"/>
                    <a:pt x="947" y="8"/>
                    <a:pt x="947" y="8"/>
                  </a:cubicBezTo>
                  <a:cubicBezTo>
                    <a:pt x="948" y="8"/>
                    <a:pt x="951" y="7"/>
                    <a:pt x="952" y="7"/>
                  </a:cubicBezTo>
                  <a:cubicBezTo>
                    <a:pt x="958" y="7"/>
                    <a:pt x="958" y="7"/>
                    <a:pt x="962" y="6"/>
                  </a:cubicBezTo>
                  <a:cubicBezTo>
                    <a:pt x="917" y="13"/>
                    <a:pt x="873" y="29"/>
                    <a:pt x="827" y="32"/>
                  </a:cubicBezTo>
                  <a:cubicBezTo>
                    <a:pt x="828" y="32"/>
                    <a:pt x="829" y="31"/>
                    <a:pt x="830" y="31"/>
                  </a:cubicBezTo>
                  <a:cubicBezTo>
                    <a:pt x="831" y="31"/>
                    <a:pt x="832" y="30"/>
                    <a:pt x="833" y="30"/>
                  </a:cubicBezTo>
                  <a:cubicBezTo>
                    <a:pt x="809" y="35"/>
                    <a:pt x="789" y="42"/>
                    <a:pt x="782" y="44"/>
                  </a:cubicBezTo>
                  <a:cubicBezTo>
                    <a:pt x="773" y="47"/>
                    <a:pt x="773" y="47"/>
                    <a:pt x="773" y="47"/>
                  </a:cubicBezTo>
                  <a:cubicBezTo>
                    <a:pt x="773" y="47"/>
                    <a:pt x="773" y="47"/>
                    <a:pt x="773" y="47"/>
                  </a:cubicBezTo>
                  <a:cubicBezTo>
                    <a:pt x="752" y="54"/>
                    <a:pt x="739" y="59"/>
                    <a:pt x="719" y="66"/>
                  </a:cubicBezTo>
                  <a:cubicBezTo>
                    <a:pt x="725" y="66"/>
                    <a:pt x="727" y="65"/>
                    <a:pt x="733" y="65"/>
                  </a:cubicBezTo>
                  <a:cubicBezTo>
                    <a:pt x="733" y="65"/>
                    <a:pt x="733" y="65"/>
                    <a:pt x="733" y="65"/>
                  </a:cubicBezTo>
                  <a:cubicBezTo>
                    <a:pt x="737" y="65"/>
                    <a:pt x="737" y="65"/>
                    <a:pt x="740" y="65"/>
                  </a:cubicBezTo>
                  <a:cubicBezTo>
                    <a:pt x="741" y="65"/>
                    <a:pt x="741" y="66"/>
                    <a:pt x="742" y="66"/>
                  </a:cubicBezTo>
                  <a:cubicBezTo>
                    <a:pt x="738" y="68"/>
                    <a:pt x="735" y="70"/>
                    <a:pt x="711" y="79"/>
                  </a:cubicBezTo>
                  <a:cubicBezTo>
                    <a:pt x="710" y="79"/>
                    <a:pt x="709" y="80"/>
                    <a:pt x="708" y="80"/>
                  </a:cubicBezTo>
                  <a:cubicBezTo>
                    <a:pt x="708" y="80"/>
                    <a:pt x="708" y="80"/>
                    <a:pt x="708" y="80"/>
                  </a:cubicBezTo>
                  <a:cubicBezTo>
                    <a:pt x="687" y="89"/>
                    <a:pt x="652" y="105"/>
                    <a:pt x="650" y="116"/>
                  </a:cubicBezTo>
                  <a:cubicBezTo>
                    <a:pt x="666" y="120"/>
                    <a:pt x="720" y="91"/>
                    <a:pt x="737" y="80"/>
                  </a:cubicBezTo>
                  <a:cubicBezTo>
                    <a:pt x="737" y="80"/>
                    <a:pt x="737" y="80"/>
                    <a:pt x="737" y="80"/>
                  </a:cubicBezTo>
                  <a:cubicBezTo>
                    <a:pt x="738" y="80"/>
                    <a:pt x="739" y="80"/>
                    <a:pt x="739" y="79"/>
                  </a:cubicBezTo>
                  <a:cubicBezTo>
                    <a:pt x="766" y="63"/>
                    <a:pt x="771" y="64"/>
                    <a:pt x="792" y="65"/>
                  </a:cubicBezTo>
                  <a:cubicBezTo>
                    <a:pt x="792" y="65"/>
                    <a:pt x="792" y="65"/>
                    <a:pt x="792" y="65"/>
                  </a:cubicBezTo>
                  <a:cubicBezTo>
                    <a:pt x="797" y="66"/>
                    <a:pt x="798" y="66"/>
                    <a:pt x="804" y="66"/>
                  </a:cubicBezTo>
                  <a:cubicBezTo>
                    <a:pt x="820" y="58"/>
                    <a:pt x="831" y="54"/>
                    <a:pt x="847" y="47"/>
                  </a:cubicBezTo>
                  <a:cubicBezTo>
                    <a:pt x="852" y="45"/>
                    <a:pt x="858" y="43"/>
                    <a:pt x="863" y="41"/>
                  </a:cubicBezTo>
                  <a:cubicBezTo>
                    <a:pt x="861" y="42"/>
                    <a:pt x="858" y="43"/>
                    <a:pt x="856" y="44"/>
                  </a:cubicBezTo>
                  <a:cubicBezTo>
                    <a:pt x="856" y="44"/>
                    <a:pt x="856" y="44"/>
                    <a:pt x="856" y="44"/>
                  </a:cubicBezTo>
                  <a:cubicBezTo>
                    <a:pt x="837" y="52"/>
                    <a:pt x="825" y="57"/>
                    <a:pt x="806" y="67"/>
                  </a:cubicBezTo>
                  <a:cubicBezTo>
                    <a:pt x="812" y="67"/>
                    <a:pt x="816" y="67"/>
                    <a:pt x="824" y="68"/>
                  </a:cubicBezTo>
                  <a:cubicBezTo>
                    <a:pt x="824" y="68"/>
                    <a:pt x="824" y="68"/>
                    <a:pt x="824" y="68"/>
                  </a:cubicBezTo>
                  <a:cubicBezTo>
                    <a:pt x="849" y="69"/>
                    <a:pt x="849" y="69"/>
                    <a:pt x="860" y="59"/>
                  </a:cubicBezTo>
                  <a:cubicBezTo>
                    <a:pt x="882" y="42"/>
                    <a:pt x="935" y="25"/>
                    <a:pt x="945" y="31"/>
                  </a:cubicBezTo>
                  <a:cubicBezTo>
                    <a:pt x="946" y="38"/>
                    <a:pt x="923" y="52"/>
                    <a:pt x="911" y="59"/>
                  </a:cubicBezTo>
                  <a:cubicBezTo>
                    <a:pt x="899" y="64"/>
                    <a:pt x="897" y="66"/>
                    <a:pt x="896" y="67"/>
                  </a:cubicBezTo>
                  <a:cubicBezTo>
                    <a:pt x="897" y="68"/>
                    <a:pt x="899" y="68"/>
                    <a:pt x="919" y="68"/>
                  </a:cubicBezTo>
                  <a:cubicBezTo>
                    <a:pt x="919" y="68"/>
                    <a:pt x="931" y="68"/>
                    <a:pt x="952" y="66"/>
                  </a:cubicBezTo>
                  <a:cubicBezTo>
                    <a:pt x="952" y="66"/>
                    <a:pt x="952" y="66"/>
                    <a:pt x="952" y="66"/>
                  </a:cubicBezTo>
                  <a:cubicBezTo>
                    <a:pt x="957" y="60"/>
                    <a:pt x="960" y="57"/>
                    <a:pt x="966" y="51"/>
                  </a:cubicBezTo>
                  <a:cubicBezTo>
                    <a:pt x="966" y="51"/>
                    <a:pt x="966" y="51"/>
                    <a:pt x="966" y="51"/>
                  </a:cubicBezTo>
                  <a:cubicBezTo>
                    <a:pt x="995" y="22"/>
                    <a:pt x="1002" y="26"/>
                    <a:pt x="1006" y="29"/>
                  </a:cubicBezTo>
                  <a:cubicBezTo>
                    <a:pt x="1006" y="29"/>
                    <a:pt x="1006" y="29"/>
                    <a:pt x="1006" y="29"/>
                  </a:cubicBezTo>
                  <a:cubicBezTo>
                    <a:pt x="1006" y="29"/>
                    <a:pt x="1006" y="29"/>
                    <a:pt x="1007" y="30"/>
                  </a:cubicBezTo>
                  <a:cubicBezTo>
                    <a:pt x="1017" y="33"/>
                    <a:pt x="1033" y="27"/>
                    <a:pt x="1043" y="19"/>
                  </a:cubicBezTo>
                  <a:cubicBezTo>
                    <a:pt x="1050" y="14"/>
                    <a:pt x="1050" y="11"/>
                    <a:pt x="1051" y="9"/>
                  </a:cubicBezTo>
                  <a:cubicBezTo>
                    <a:pt x="1049" y="7"/>
                    <a:pt x="1048" y="7"/>
                    <a:pt x="1041" y="8"/>
                  </a:cubicBezTo>
                  <a:cubicBezTo>
                    <a:pt x="1041" y="8"/>
                    <a:pt x="1041" y="8"/>
                    <a:pt x="1040" y="8"/>
                  </a:cubicBezTo>
                  <a:cubicBezTo>
                    <a:pt x="1034" y="9"/>
                    <a:pt x="1034" y="9"/>
                    <a:pt x="1032" y="9"/>
                  </a:cubicBezTo>
                  <a:cubicBezTo>
                    <a:pt x="1034" y="8"/>
                    <a:pt x="1045" y="4"/>
                    <a:pt x="1062" y="1"/>
                  </a:cubicBezTo>
                  <a:cubicBezTo>
                    <a:pt x="1063" y="1"/>
                    <a:pt x="1063" y="1"/>
                    <a:pt x="1063" y="1"/>
                  </a:cubicBezTo>
                  <a:cubicBezTo>
                    <a:pt x="1069" y="1"/>
                    <a:pt x="1072" y="0"/>
                    <a:pt x="1078" y="0"/>
                  </a:cubicBezTo>
                  <a:cubicBezTo>
                    <a:pt x="1076" y="0"/>
                    <a:pt x="1073" y="0"/>
                    <a:pt x="1071" y="0"/>
                  </a:cubicBezTo>
                  <a:cubicBezTo>
                    <a:pt x="1071" y="0"/>
                    <a:pt x="1070" y="0"/>
                    <a:pt x="1070" y="0"/>
                  </a:cubicBezTo>
                  <a:cubicBezTo>
                    <a:pt x="1069" y="0"/>
                    <a:pt x="1068" y="0"/>
                    <a:pt x="1067" y="0"/>
                  </a:cubicBezTo>
                  <a:cubicBezTo>
                    <a:pt x="1066" y="0"/>
                    <a:pt x="1064" y="0"/>
                    <a:pt x="1063" y="0"/>
                  </a:cubicBezTo>
                  <a:cubicBezTo>
                    <a:pt x="1063" y="0"/>
                    <a:pt x="1063" y="0"/>
                    <a:pt x="1064" y="0"/>
                  </a:cubicBezTo>
                  <a:cubicBezTo>
                    <a:pt x="1050" y="0"/>
                    <a:pt x="1040" y="1"/>
                    <a:pt x="1027" y="1"/>
                  </a:cubicBezTo>
                  <a:cubicBezTo>
                    <a:pt x="1029" y="1"/>
                    <a:pt x="1030" y="1"/>
                    <a:pt x="1031" y="1"/>
                  </a:cubicBezTo>
                  <a:cubicBezTo>
                    <a:pt x="1022" y="1"/>
                    <a:pt x="1014" y="2"/>
                    <a:pt x="1004" y="2"/>
                  </a:cubicBezTo>
                  <a:cubicBezTo>
                    <a:pt x="1010" y="2"/>
                    <a:pt x="1016" y="2"/>
                    <a:pt x="1022" y="1"/>
                  </a:cubicBezTo>
                  <a:cubicBezTo>
                    <a:pt x="1009" y="2"/>
                    <a:pt x="996" y="3"/>
                    <a:pt x="983" y="4"/>
                  </a:cubicBezTo>
                  <a:cubicBezTo>
                    <a:pt x="969" y="5"/>
                    <a:pt x="955" y="6"/>
                    <a:pt x="942" y="8"/>
                  </a:cubicBezTo>
                  <a:cubicBezTo>
                    <a:pt x="928" y="10"/>
                    <a:pt x="914" y="12"/>
                    <a:pt x="901" y="14"/>
                  </a:cubicBezTo>
                  <a:cubicBezTo>
                    <a:pt x="887" y="16"/>
                    <a:pt x="874" y="19"/>
                    <a:pt x="860" y="21"/>
                  </a:cubicBezTo>
                  <a:cubicBezTo>
                    <a:pt x="848" y="24"/>
                    <a:pt x="835" y="27"/>
                    <a:pt x="822" y="30"/>
                  </a:cubicBezTo>
                  <a:cubicBezTo>
                    <a:pt x="798" y="36"/>
                    <a:pt x="770" y="44"/>
                    <a:pt x="728" y="59"/>
                  </a:cubicBezTo>
                  <a:cubicBezTo>
                    <a:pt x="706" y="66"/>
                    <a:pt x="706" y="66"/>
                    <a:pt x="704" y="68"/>
                  </a:cubicBezTo>
                  <a:close/>
                  <a:moveTo>
                    <a:pt x="1069" y="0"/>
                  </a:moveTo>
                  <a:cubicBezTo>
                    <a:pt x="1059" y="0"/>
                    <a:pt x="1052" y="0"/>
                    <a:pt x="1043" y="1"/>
                  </a:cubicBezTo>
                  <a:cubicBezTo>
                    <a:pt x="1054" y="0"/>
                    <a:pt x="1063" y="0"/>
                    <a:pt x="1069" y="0"/>
                  </a:cubicBezTo>
                  <a:close/>
                  <a:moveTo>
                    <a:pt x="1019" y="3"/>
                  </a:moveTo>
                  <a:cubicBezTo>
                    <a:pt x="1026" y="2"/>
                    <a:pt x="1032" y="2"/>
                    <a:pt x="1037" y="1"/>
                  </a:cubicBezTo>
                  <a:cubicBezTo>
                    <a:pt x="1015" y="3"/>
                    <a:pt x="993" y="11"/>
                    <a:pt x="970" y="9"/>
                  </a:cubicBezTo>
                  <a:cubicBezTo>
                    <a:pt x="971" y="9"/>
                    <a:pt x="972" y="9"/>
                    <a:pt x="973" y="8"/>
                  </a:cubicBezTo>
                  <a:cubicBezTo>
                    <a:pt x="974" y="8"/>
                    <a:pt x="974" y="8"/>
                    <a:pt x="974" y="8"/>
                  </a:cubicBezTo>
                  <a:cubicBezTo>
                    <a:pt x="974" y="8"/>
                    <a:pt x="974" y="8"/>
                    <a:pt x="974" y="8"/>
                  </a:cubicBezTo>
                  <a:cubicBezTo>
                    <a:pt x="974" y="8"/>
                    <a:pt x="975" y="8"/>
                    <a:pt x="975" y="7"/>
                  </a:cubicBezTo>
                  <a:cubicBezTo>
                    <a:pt x="958" y="9"/>
                    <a:pt x="890" y="20"/>
                    <a:pt x="876" y="30"/>
                  </a:cubicBezTo>
                  <a:cubicBezTo>
                    <a:pt x="878" y="30"/>
                    <a:pt x="879" y="31"/>
                    <a:pt x="887" y="29"/>
                  </a:cubicBezTo>
                  <a:cubicBezTo>
                    <a:pt x="887" y="29"/>
                    <a:pt x="887" y="29"/>
                    <a:pt x="888" y="29"/>
                  </a:cubicBezTo>
                  <a:cubicBezTo>
                    <a:pt x="888" y="29"/>
                    <a:pt x="888" y="29"/>
                    <a:pt x="889" y="29"/>
                  </a:cubicBezTo>
                  <a:cubicBezTo>
                    <a:pt x="898" y="27"/>
                    <a:pt x="898" y="27"/>
                    <a:pt x="901" y="27"/>
                  </a:cubicBezTo>
                  <a:cubicBezTo>
                    <a:pt x="895" y="30"/>
                    <a:pt x="889" y="32"/>
                    <a:pt x="883" y="34"/>
                  </a:cubicBezTo>
                  <a:cubicBezTo>
                    <a:pt x="886" y="33"/>
                    <a:pt x="889" y="31"/>
                    <a:pt x="891" y="29"/>
                  </a:cubicBezTo>
                  <a:cubicBezTo>
                    <a:pt x="889" y="30"/>
                    <a:pt x="888" y="30"/>
                    <a:pt x="884" y="31"/>
                  </a:cubicBezTo>
                  <a:cubicBezTo>
                    <a:pt x="872" y="33"/>
                    <a:pt x="872" y="33"/>
                    <a:pt x="869" y="31"/>
                  </a:cubicBezTo>
                  <a:cubicBezTo>
                    <a:pt x="892" y="19"/>
                    <a:pt x="972" y="6"/>
                    <a:pt x="983" y="7"/>
                  </a:cubicBezTo>
                  <a:cubicBezTo>
                    <a:pt x="982" y="7"/>
                    <a:pt x="982" y="7"/>
                    <a:pt x="981" y="7"/>
                  </a:cubicBezTo>
                  <a:cubicBezTo>
                    <a:pt x="980" y="7"/>
                    <a:pt x="979" y="8"/>
                    <a:pt x="979" y="8"/>
                  </a:cubicBezTo>
                  <a:cubicBezTo>
                    <a:pt x="985" y="7"/>
                    <a:pt x="988" y="7"/>
                    <a:pt x="993" y="6"/>
                  </a:cubicBezTo>
                  <a:cubicBezTo>
                    <a:pt x="1006" y="4"/>
                    <a:pt x="1015" y="3"/>
                    <a:pt x="1019" y="3"/>
                  </a:cubicBezTo>
                  <a:close/>
                  <a:moveTo>
                    <a:pt x="1065" y="0"/>
                  </a:moveTo>
                  <a:cubicBezTo>
                    <a:pt x="1064" y="0"/>
                    <a:pt x="1064" y="0"/>
                    <a:pt x="1064" y="0"/>
                  </a:cubicBezTo>
                  <a:cubicBezTo>
                    <a:pt x="1064" y="0"/>
                    <a:pt x="1065" y="0"/>
                    <a:pt x="1065" y="0"/>
                  </a:cubicBezTo>
                  <a:cubicBezTo>
                    <a:pt x="1065" y="0"/>
                    <a:pt x="1065" y="0"/>
                    <a:pt x="1065" y="0"/>
                  </a:cubicBezTo>
                  <a:close/>
                  <a:moveTo>
                    <a:pt x="354" y="284"/>
                  </a:moveTo>
                  <a:cubicBezTo>
                    <a:pt x="355" y="284"/>
                    <a:pt x="356" y="283"/>
                    <a:pt x="356" y="282"/>
                  </a:cubicBezTo>
                  <a:cubicBezTo>
                    <a:pt x="383" y="254"/>
                    <a:pt x="387" y="255"/>
                    <a:pt x="396" y="257"/>
                  </a:cubicBezTo>
                  <a:cubicBezTo>
                    <a:pt x="396" y="257"/>
                    <a:pt x="396" y="257"/>
                    <a:pt x="397" y="257"/>
                  </a:cubicBezTo>
                  <a:cubicBezTo>
                    <a:pt x="399" y="258"/>
                    <a:pt x="401" y="259"/>
                    <a:pt x="403" y="259"/>
                  </a:cubicBezTo>
                  <a:cubicBezTo>
                    <a:pt x="420" y="244"/>
                    <a:pt x="431" y="235"/>
                    <a:pt x="448" y="221"/>
                  </a:cubicBezTo>
                  <a:cubicBezTo>
                    <a:pt x="465" y="208"/>
                    <a:pt x="484" y="197"/>
                    <a:pt x="500" y="182"/>
                  </a:cubicBezTo>
                  <a:cubicBezTo>
                    <a:pt x="497" y="183"/>
                    <a:pt x="497" y="183"/>
                    <a:pt x="491" y="186"/>
                  </a:cubicBezTo>
                  <a:cubicBezTo>
                    <a:pt x="481" y="191"/>
                    <a:pt x="481" y="191"/>
                    <a:pt x="477" y="190"/>
                  </a:cubicBezTo>
                  <a:cubicBezTo>
                    <a:pt x="488" y="176"/>
                    <a:pt x="588" y="114"/>
                    <a:pt x="602" y="117"/>
                  </a:cubicBezTo>
                  <a:cubicBezTo>
                    <a:pt x="601" y="117"/>
                    <a:pt x="600" y="118"/>
                    <a:pt x="600" y="119"/>
                  </a:cubicBezTo>
                  <a:cubicBezTo>
                    <a:pt x="599" y="120"/>
                    <a:pt x="598" y="121"/>
                    <a:pt x="598" y="122"/>
                  </a:cubicBezTo>
                  <a:cubicBezTo>
                    <a:pt x="588" y="126"/>
                    <a:pt x="588" y="126"/>
                    <a:pt x="588" y="126"/>
                  </a:cubicBezTo>
                  <a:cubicBezTo>
                    <a:pt x="589" y="125"/>
                    <a:pt x="590" y="124"/>
                    <a:pt x="591" y="123"/>
                  </a:cubicBezTo>
                  <a:cubicBezTo>
                    <a:pt x="592" y="123"/>
                    <a:pt x="592" y="123"/>
                    <a:pt x="592" y="123"/>
                  </a:cubicBezTo>
                  <a:cubicBezTo>
                    <a:pt x="592" y="123"/>
                    <a:pt x="592" y="123"/>
                    <a:pt x="593" y="122"/>
                  </a:cubicBezTo>
                  <a:cubicBezTo>
                    <a:pt x="593" y="121"/>
                    <a:pt x="594" y="120"/>
                    <a:pt x="594" y="120"/>
                  </a:cubicBezTo>
                  <a:cubicBezTo>
                    <a:pt x="575" y="124"/>
                    <a:pt x="497" y="170"/>
                    <a:pt x="486" y="184"/>
                  </a:cubicBezTo>
                  <a:cubicBezTo>
                    <a:pt x="489" y="185"/>
                    <a:pt x="489" y="185"/>
                    <a:pt x="496" y="182"/>
                  </a:cubicBezTo>
                  <a:cubicBezTo>
                    <a:pt x="496" y="182"/>
                    <a:pt x="496" y="182"/>
                    <a:pt x="498" y="181"/>
                  </a:cubicBezTo>
                  <a:cubicBezTo>
                    <a:pt x="505" y="176"/>
                    <a:pt x="507" y="177"/>
                    <a:pt x="509" y="177"/>
                  </a:cubicBezTo>
                  <a:cubicBezTo>
                    <a:pt x="487" y="197"/>
                    <a:pt x="463" y="212"/>
                    <a:pt x="440" y="230"/>
                  </a:cubicBezTo>
                  <a:cubicBezTo>
                    <a:pt x="440" y="230"/>
                    <a:pt x="440" y="230"/>
                    <a:pt x="440" y="230"/>
                  </a:cubicBezTo>
                  <a:cubicBezTo>
                    <a:pt x="427" y="241"/>
                    <a:pt x="419" y="248"/>
                    <a:pt x="406" y="259"/>
                  </a:cubicBezTo>
                  <a:cubicBezTo>
                    <a:pt x="406" y="259"/>
                    <a:pt x="406" y="259"/>
                    <a:pt x="407" y="259"/>
                  </a:cubicBezTo>
                  <a:cubicBezTo>
                    <a:pt x="411" y="260"/>
                    <a:pt x="413" y="260"/>
                    <a:pt x="420" y="261"/>
                  </a:cubicBezTo>
                  <a:cubicBezTo>
                    <a:pt x="442" y="263"/>
                    <a:pt x="442" y="263"/>
                    <a:pt x="457" y="246"/>
                  </a:cubicBezTo>
                  <a:cubicBezTo>
                    <a:pt x="483" y="213"/>
                    <a:pt x="537" y="182"/>
                    <a:pt x="555" y="183"/>
                  </a:cubicBezTo>
                  <a:cubicBezTo>
                    <a:pt x="575" y="183"/>
                    <a:pt x="554" y="215"/>
                    <a:pt x="514" y="243"/>
                  </a:cubicBezTo>
                  <a:cubicBezTo>
                    <a:pt x="496" y="256"/>
                    <a:pt x="495" y="259"/>
                    <a:pt x="494" y="261"/>
                  </a:cubicBezTo>
                  <a:cubicBezTo>
                    <a:pt x="496" y="262"/>
                    <a:pt x="499" y="262"/>
                    <a:pt x="521" y="261"/>
                  </a:cubicBezTo>
                  <a:cubicBezTo>
                    <a:pt x="521" y="261"/>
                    <a:pt x="536" y="261"/>
                    <a:pt x="563" y="259"/>
                  </a:cubicBezTo>
                  <a:cubicBezTo>
                    <a:pt x="572" y="248"/>
                    <a:pt x="578" y="241"/>
                    <a:pt x="587" y="230"/>
                  </a:cubicBezTo>
                  <a:cubicBezTo>
                    <a:pt x="587" y="230"/>
                    <a:pt x="587" y="230"/>
                    <a:pt x="588" y="230"/>
                  </a:cubicBezTo>
                  <a:cubicBezTo>
                    <a:pt x="645" y="165"/>
                    <a:pt x="651" y="173"/>
                    <a:pt x="658" y="182"/>
                  </a:cubicBezTo>
                  <a:cubicBezTo>
                    <a:pt x="658" y="182"/>
                    <a:pt x="658" y="182"/>
                    <a:pt x="658" y="182"/>
                  </a:cubicBezTo>
                  <a:cubicBezTo>
                    <a:pt x="669" y="192"/>
                    <a:pt x="705" y="177"/>
                    <a:pt x="729" y="157"/>
                  </a:cubicBezTo>
                  <a:cubicBezTo>
                    <a:pt x="744" y="145"/>
                    <a:pt x="750" y="136"/>
                    <a:pt x="751" y="133"/>
                  </a:cubicBezTo>
                  <a:cubicBezTo>
                    <a:pt x="753" y="128"/>
                    <a:pt x="758" y="114"/>
                    <a:pt x="727" y="123"/>
                  </a:cubicBezTo>
                  <a:cubicBezTo>
                    <a:pt x="727" y="123"/>
                    <a:pt x="727" y="123"/>
                    <a:pt x="727" y="123"/>
                  </a:cubicBezTo>
                  <a:cubicBezTo>
                    <a:pt x="727" y="123"/>
                    <a:pt x="726" y="123"/>
                    <a:pt x="725" y="123"/>
                  </a:cubicBezTo>
                  <a:cubicBezTo>
                    <a:pt x="710" y="128"/>
                    <a:pt x="709" y="127"/>
                    <a:pt x="707" y="125"/>
                  </a:cubicBezTo>
                  <a:cubicBezTo>
                    <a:pt x="714" y="117"/>
                    <a:pt x="748" y="97"/>
                    <a:pt x="764" y="87"/>
                  </a:cubicBezTo>
                  <a:cubicBezTo>
                    <a:pt x="764" y="87"/>
                    <a:pt x="764" y="87"/>
                    <a:pt x="765" y="87"/>
                  </a:cubicBezTo>
                  <a:cubicBezTo>
                    <a:pt x="777" y="80"/>
                    <a:pt x="784" y="76"/>
                    <a:pt x="797" y="70"/>
                  </a:cubicBezTo>
                  <a:cubicBezTo>
                    <a:pt x="790" y="69"/>
                    <a:pt x="786" y="69"/>
                    <a:pt x="779" y="68"/>
                  </a:cubicBezTo>
                  <a:cubicBezTo>
                    <a:pt x="774" y="68"/>
                    <a:pt x="774" y="68"/>
                    <a:pt x="769" y="68"/>
                  </a:cubicBezTo>
                  <a:cubicBezTo>
                    <a:pt x="762" y="68"/>
                    <a:pt x="761" y="68"/>
                    <a:pt x="745" y="77"/>
                  </a:cubicBezTo>
                  <a:cubicBezTo>
                    <a:pt x="724" y="90"/>
                    <a:pt x="660" y="125"/>
                    <a:pt x="641" y="121"/>
                  </a:cubicBezTo>
                  <a:cubicBezTo>
                    <a:pt x="641" y="120"/>
                    <a:pt x="641" y="120"/>
                    <a:pt x="641" y="119"/>
                  </a:cubicBezTo>
                  <a:cubicBezTo>
                    <a:pt x="649" y="104"/>
                    <a:pt x="696" y="84"/>
                    <a:pt x="710" y="79"/>
                  </a:cubicBezTo>
                  <a:cubicBezTo>
                    <a:pt x="732" y="70"/>
                    <a:pt x="732" y="70"/>
                    <a:pt x="734" y="68"/>
                  </a:cubicBezTo>
                  <a:cubicBezTo>
                    <a:pt x="731" y="68"/>
                    <a:pt x="730" y="68"/>
                    <a:pt x="724" y="68"/>
                  </a:cubicBezTo>
                  <a:cubicBezTo>
                    <a:pt x="722" y="69"/>
                    <a:pt x="722" y="69"/>
                    <a:pt x="722" y="69"/>
                  </a:cubicBezTo>
                  <a:cubicBezTo>
                    <a:pt x="722" y="68"/>
                    <a:pt x="723" y="68"/>
                    <a:pt x="723" y="68"/>
                  </a:cubicBezTo>
                  <a:cubicBezTo>
                    <a:pt x="714" y="69"/>
                    <a:pt x="710" y="70"/>
                    <a:pt x="693" y="76"/>
                  </a:cubicBezTo>
                  <a:cubicBezTo>
                    <a:pt x="697" y="75"/>
                    <a:pt x="702" y="73"/>
                    <a:pt x="706" y="70"/>
                  </a:cubicBezTo>
                  <a:cubicBezTo>
                    <a:pt x="704" y="71"/>
                    <a:pt x="701" y="71"/>
                    <a:pt x="700" y="71"/>
                  </a:cubicBezTo>
                  <a:cubicBezTo>
                    <a:pt x="700" y="71"/>
                    <a:pt x="700" y="71"/>
                    <a:pt x="699" y="71"/>
                  </a:cubicBezTo>
                  <a:cubicBezTo>
                    <a:pt x="697" y="72"/>
                    <a:pt x="695" y="72"/>
                    <a:pt x="693" y="72"/>
                  </a:cubicBezTo>
                  <a:cubicBezTo>
                    <a:pt x="700" y="69"/>
                    <a:pt x="715" y="63"/>
                    <a:pt x="732" y="57"/>
                  </a:cubicBezTo>
                  <a:cubicBezTo>
                    <a:pt x="770" y="44"/>
                    <a:pt x="793" y="38"/>
                    <a:pt x="813" y="32"/>
                  </a:cubicBezTo>
                  <a:cubicBezTo>
                    <a:pt x="812" y="33"/>
                    <a:pt x="812" y="33"/>
                    <a:pt x="812" y="33"/>
                  </a:cubicBezTo>
                  <a:cubicBezTo>
                    <a:pt x="801" y="35"/>
                    <a:pt x="791" y="38"/>
                    <a:pt x="780" y="41"/>
                  </a:cubicBezTo>
                  <a:cubicBezTo>
                    <a:pt x="767" y="45"/>
                    <a:pt x="754" y="49"/>
                    <a:pt x="741" y="54"/>
                  </a:cubicBezTo>
                  <a:cubicBezTo>
                    <a:pt x="729" y="58"/>
                    <a:pt x="713" y="63"/>
                    <a:pt x="702" y="67"/>
                  </a:cubicBezTo>
                  <a:cubicBezTo>
                    <a:pt x="689" y="72"/>
                    <a:pt x="676" y="78"/>
                    <a:pt x="663" y="83"/>
                  </a:cubicBezTo>
                  <a:cubicBezTo>
                    <a:pt x="652" y="88"/>
                    <a:pt x="636" y="95"/>
                    <a:pt x="625" y="100"/>
                  </a:cubicBezTo>
                  <a:cubicBezTo>
                    <a:pt x="612" y="106"/>
                    <a:pt x="600" y="112"/>
                    <a:pt x="587" y="118"/>
                  </a:cubicBezTo>
                  <a:cubicBezTo>
                    <a:pt x="575" y="125"/>
                    <a:pt x="563" y="132"/>
                    <a:pt x="551" y="138"/>
                  </a:cubicBezTo>
                  <a:cubicBezTo>
                    <a:pt x="538" y="145"/>
                    <a:pt x="526" y="152"/>
                    <a:pt x="515" y="160"/>
                  </a:cubicBezTo>
                  <a:cubicBezTo>
                    <a:pt x="503" y="167"/>
                    <a:pt x="491" y="174"/>
                    <a:pt x="480" y="182"/>
                  </a:cubicBezTo>
                  <a:cubicBezTo>
                    <a:pt x="468" y="190"/>
                    <a:pt x="457" y="198"/>
                    <a:pt x="446" y="206"/>
                  </a:cubicBezTo>
                  <a:cubicBezTo>
                    <a:pt x="434" y="215"/>
                    <a:pt x="423" y="223"/>
                    <a:pt x="412" y="232"/>
                  </a:cubicBezTo>
                  <a:cubicBezTo>
                    <a:pt x="401" y="240"/>
                    <a:pt x="391" y="249"/>
                    <a:pt x="380" y="258"/>
                  </a:cubicBezTo>
                  <a:cubicBezTo>
                    <a:pt x="369" y="267"/>
                    <a:pt x="359" y="277"/>
                    <a:pt x="349" y="286"/>
                  </a:cubicBezTo>
                  <a:cubicBezTo>
                    <a:pt x="338" y="296"/>
                    <a:pt x="328" y="305"/>
                    <a:pt x="318" y="315"/>
                  </a:cubicBezTo>
                  <a:cubicBezTo>
                    <a:pt x="309" y="325"/>
                    <a:pt x="299" y="335"/>
                    <a:pt x="290" y="345"/>
                  </a:cubicBezTo>
                  <a:cubicBezTo>
                    <a:pt x="290" y="345"/>
                    <a:pt x="290" y="345"/>
                    <a:pt x="290" y="345"/>
                  </a:cubicBezTo>
                  <a:cubicBezTo>
                    <a:pt x="304" y="333"/>
                    <a:pt x="332" y="306"/>
                    <a:pt x="354" y="284"/>
                  </a:cubicBezTo>
                  <a:close/>
                  <a:moveTo>
                    <a:pt x="614" y="113"/>
                  </a:moveTo>
                  <a:cubicBezTo>
                    <a:pt x="629" y="106"/>
                    <a:pt x="640" y="100"/>
                    <a:pt x="646" y="98"/>
                  </a:cubicBezTo>
                  <a:cubicBezTo>
                    <a:pt x="656" y="93"/>
                    <a:pt x="666" y="88"/>
                    <a:pt x="677" y="84"/>
                  </a:cubicBezTo>
                  <a:cubicBezTo>
                    <a:pt x="669" y="87"/>
                    <a:pt x="660" y="92"/>
                    <a:pt x="648" y="97"/>
                  </a:cubicBezTo>
                  <a:cubicBezTo>
                    <a:pt x="648" y="97"/>
                    <a:pt x="648" y="97"/>
                    <a:pt x="647" y="98"/>
                  </a:cubicBezTo>
                  <a:cubicBezTo>
                    <a:pt x="626" y="108"/>
                    <a:pt x="613" y="114"/>
                    <a:pt x="604" y="119"/>
                  </a:cubicBezTo>
                  <a:cubicBezTo>
                    <a:pt x="608" y="117"/>
                    <a:pt x="611" y="115"/>
                    <a:pt x="614" y="113"/>
                  </a:cubicBezTo>
                  <a:close/>
                  <a:moveTo>
                    <a:pt x="21" y="1263"/>
                  </a:moveTo>
                  <a:cubicBezTo>
                    <a:pt x="24" y="1291"/>
                    <a:pt x="24" y="1291"/>
                    <a:pt x="35" y="1290"/>
                  </a:cubicBezTo>
                  <a:cubicBezTo>
                    <a:pt x="37" y="1290"/>
                    <a:pt x="52" y="1286"/>
                    <a:pt x="55" y="1285"/>
                  </a:cubicBezTo>
                  <a:cubicBezTo>
                    <a:pt x="55" y="1285"/>
                    <a:pt x="51" y="1270"/>
                    <a:pt x="47" y="1241"/>
                  </a:cubicBezTo>
                  <a:cubicBezTo>
                    <a:pt x="45" y="1233"/>
                    <a:pt x="37" y="1176"/>
                    <a:pt x="38" y="1158"/>
                  </a:cubicBezTo>
                  <a:cubicBezTo>
                    <a:pt x="39" y="1152"/>
                    <a:pt x="40" y="1145"/>
                    <a:pt x="52" y="1158"/>
                  </a:cubicBezTo>
                  <a:cubicBezTo>
                    <a:pt x="54" y="1160"/>
                    <a:pt x="54" y="1160"/>
                    <a:pt x="54" y="1160"/>
                  </a:cubicBezTo>
                  <a:cubicBezTo>
                    <a:pt x="54" y="1160"/>
                    <a:pt x="54" y="1160"/>
                    <a:pt x="54" y="1160"/>
                  </a:cubicBezTo>
                  <a:cubicBezTo>
                    <a:pt x="74" y="1179"/>
                    <a:pt x="91" y="1146"/>
                    <a:pt x="94" y="1115"/>
                  </a:cubicBezTo>
                  <a:cubicBezTo>
                    <a:pt x="94" y="1111"/>
                    <a:pt x="94" y="1106"/>
                    <a:pt x="94" y="1102"/>
                  </a:cubicBezTo>
                  <a:cubicBezTo>
                    <a:pt x="93" y="1055"/>
                    <a:pt x="70" y="1024"/>
                    <a:pt x="52" y="1043"/>
                  </a:cubicBezTo>
                  <a:cubicBezTo>
                    <a:pt x="52" y="1043"/>
                    <a:pt x="52" y="1043"/>
                    <a:pt x="52" y="1043"/>
                  </a:cubicBezTo>
                  <a:cubicBezTo>
                    <a:pt x="51" y="1045"/>
                    <a:pt x="48" y="1048"/>
                    <a:pt x="46" y="1050"/>
                  </a:cubicBezTo>
                  <a:cubicBezTo>
                    <a:pt x="39" y="1056"/>
                    <a:pt x="29" y="1063"/>
                    <a:pt x="42" y="961"/>
                  </a:cubicBezTo>
                  <a:cubicBezTo>
                    <a:pt x="45" y="947"/>
                    <a:pt x="46" y="932"/>
                    <a:pt x="49" y="917"/>
                  </a:cubicBezTo>
                  <a:cubicBezTo>
                    <a:pt x="43" y="915"/>
                    <a:pt x="36" y="914"/>
                    <a:pt x="30" y="912"/>
                  </a:cubicBezTo>
                  <a:cubicBezTo>
                    <a:pt x="26" y="912"/>
                    <a:pt x="25" y="912"/>
                    <a:pt x="22" y="912"/>
                  </a:cubicBezTo>
                  <a:cubicBezTo>
                    <a:pt x="18" y="912"/>
                    <a:pt x="18" y="912"/>
                    <a:pt x="16" y="937"/>
                  </a:cubicBezTo>
                  <a:cubicBezTo>
                    <a:pt x="13" y="989"/>
                    <a:pt x="5" y="1031"/>
                    <a:pt x="1" y="1040"/>
                  </a:cubicBezTo>
                  <a:cubicBezTo>
                    <a:pt x="1" y="1054"/>
                    <a:pt x="0" y="1068"/>
                    <a:pt x="0" y="1083"/>
                  </a:cubicBezTo>
                  <a:cubicBezTo>
                    <a:pt x="0" y="1097"/>
                    <a:pt x="1" y="1112"/>
                    <a:pt x="1" y="1127"/>
                  </a:cubicBezTo>
                  <a:cubicBezTo>
                    <a:pt x="2" y="1139"/>
                    <a:pt x="3" y="1151"/>
                    <a:pt x="3" y="1163"/>
                  </a:cubicBezTo>
                  <a:cubicBezTo>
                    <a:pt x="4" y="1163"/>
                    <a:pt x="4" y="1163"/>
                    <a:pt x="4" y="1163"/>
                  </a:cubicBezTo>
                  <a:cubicBezTo>
                    <a:pt x="5" y="1165"/>
                    <a:pt x="16" y="1201"/>
                    <a:pt x="21" y="1263"/>
                  </a:cubicBezTo>
                  <a:close/>
                  <a:moveTo>
                    <a:pt x="175" y="1667"/>
                  </a:moveTo>
                  <a:cubicBezTo>
                    <a:pt x="175" y="1667"/>
                    <a:pt x="175" y="1667"/>
                    <a:pt x="175" y="1667"/>
                  </a:cubicBezTo>
                  <a:cubicBezTo>
                    <a:pt x="168" y="1658"/>
                    <a:pt x="159" y="1644"/>
                    <a:pt x="156" y="1636"/>
                  </a:cubicBezTo>
                  <a:cubicBezTo>
                    <a:pt x="156" y="1635"/>
                    <a:pt x="157" y="1634"/>
                    <a:pt x="157" y="1633"/>
                  </a:cubicBezTo>
                  <a:cubicBezTo>
                    <a:pt x="161" y="1634"/>
                    <a:pt x="161" y="1634"/>
                    <a:pt x="170" y="1635"/>
                  </a:cubicBezTo>
                  <a:cubicBezTo>
                    <a:pt x="175" y="1638"/>
                    <a:pt x="179" y="1637"/>
                    <a:pt x="184" y="1638"/>
                  </a:cubicBezTo>
                  <a:cubicBezTo>
                    <a:pt x="172" y="1616"/>
                    <a:pt x="165" y="1602"/>
                    <a:pt x="154" y="1579"/>
                  </a:cubicBezTo>
                  <a:cubicBezTo>
                    <a:pt x="129" y="1527"/>
                    <a:pt x="129" y="1527"/>
                    <a:pt x="127" y="1526"/>
                  </a:cubicBezTo>
                  <a:cubicBezTo>
                    <a:pt x="126" y="1528"/>
                    <a:pt x="125" y="1530"/>
                    <a:pt x="124" y="1532"/>
                  </a:cubicBezTo>
                  <a:cubicBezTo>
                    <a:pt x="123" y="1538"/>
                    <a:pt x="123" y="1538"/>
                    <a:pt x="119" y="1540"/>
                  </a:cubicBezTo>
                  <a:cubicBezTo>
                    <a:pt x="96" y="1532"/>
                    <a:pt x="54" y="1427"/>
                    <a:pt x="64" y="1403"/>
                  </a:cubicBezTo>
                  <a:cubicBezTo>
                    <a:pt x="69" y="1402"/>
                    <a:pt x="70" y="1401"/>
                    <a:pt x="78" y="1409"/>
                  </a:cubicBezTo>
                  <a:cubicBezTo>
                    <a:pt x="83" y="1415"/>
                    <a:pt x="83" y="1415"/>
                    <a:pt x="88" y="1416"/>
                  </a:cubicBezTo>
                  <a:cubicBezTo>
                    <a:pt x="87" y="1411"/>
                    <a:pt x="87" y="1411"/>
                    <a:pt x="83" y="1397"/>
                  </a:cubicBezTo>
                  <a:cubicBezTo>
                    <a:pt x="79" y="1382"/>
                    <a:pt x="76" y="1372"/>
                    <a:pt x="73" y="1363"/>
                  </a:cubicBezTo>
                  <a:cubicBezTo>
                    <a:pt x="67" y="1340"/>
                    <a:pt x="64" y="1326"/>
                    <a:pt x="57" y="1295"/>
                  </a:cubicBezTo>
                  <a:cubicBezTo>
                    <a:pt x="57" y="1295"/>
                    <a:pt x="57" y="1295"/>
                    <a:pt x="57" y="1295"/>
                  </a:cubicBezTo>
                  <a:cubicBezTo>
                    <a:pt x="53" y="1296"/>
                    <a:pt x="51" y="1296"/>
                    <a:pt x="43" y="1298"/>
                  </a:cubicBezTo>
                  <a:cubicBezTo>
                    <a:pt x="24" y="1302"/>
                    <a:pt x="24" y="1302"/>
                    <a:pt x="20" y="1261"/>
                  </a:cubicBezTo>
                  <a:cubicBezTo>
                    <a:pt x="19" y="1260"/>
                    <a:pt x="19" y="1259"/>
                    <a:pt x="19" y="1258"/>
                  </a:cubicBezTo>
                  <a:cubicBezTo>
                    <a:pt x="16" y="1219"/>
                    <a:pt x="9" y="1184"/>
                    <a:pt x="4" y="1171"/>
                  </a:cubicBezTo>
                  <a:cubicBezTo>
                    <a:pt x="4" y="1173"/>
                    <a:pt x="4" y="1173"/>
                    <a:pt x="4" y="1173"/>
                  </a:cubicBezTo>
                  <a:cubicBezTo>
                    <a:pt x="5" y="1186"/>
                    <a:pt x="7" y="1200"/>
                    <a:pt x="8" y="1213"/>
                  </a:cubicBezTo>
                  <a:cubicBezTo>
                    <a:pt x="10" y="1228"/>
                    <a:pt x="12" y="1242"/>
                    <a:pt x="14" y="1256"/>
                  </a:cubicBezTo>
                  <a:cubicBezTo>
                    <a:pt x="16" y="1270"/>
                    <a:pt x="19" y="1285"/>
                    <a:pt x="22" y="1299"/>
                  </a:cubicBezTo>
                  <a:cubicBezTo>
                    <a:pt x="25" y="1313"/>
                    <a:pt x="28" y="1327"/>
                    <a:pt x="31" y="1341"/>
                  </a:cubicBezTo>
                  <a:cubicBezTo>
                    <a:pt x="35" y="1355"/>
                    <a:pt x="38" y="1369"/>
                    <a:pt x="42" y="1383"/>
                  </a:cubicBezTo>
                  <a:cubicBezTo>
                    <a:pt x="46" y="1396"/>
                    <a:pt x="51" y="1410"/>
                    <a:pt x="55" y="1424"/>
                  </a:cubicBezTo>
                  <a:cubicBezTo>
                    <a:pt x="59" y="1436"/>
                    <a:pt x="65" y="1452"/>
                    <a:pt x="70" y="1465"/>
                  </a:cubicBezTo>
                  <a:cubicBezTo>
                    <a:pt x="75" y="1478"/>
                    <a:pt x="80" y="1492"/>
                    <a:pt x="86" y="1505"/>
                  </a:cubicBezTo>
                  <a:cubicBezTo>
                    <a:pt x="91" y="1518"/>
                    <a:pt x="97" y="1531"/>
                    <a:pt x="103" y="1543"/>
                  </a:cubicBezTo>
                  <a:cubicBezTo>
                    <a:pt x="109" y="1556"/>
                    <a:pt x="115" y="1569"/>
                    <a:pt x="121" y="1581"/>
                  </a:cubicBezTo>
                  <a:cubicBezTo>
                    <a:pt x="128" y="1593"/>
                    <a:pt x="134" y="1606"/>
                    <a:pt x="141" y="1618"/>
                  </a:cubicBezTo>
                  <a:cubicBezTo>
                    <a:pt x="148" y="1630"/>
                    <a:pt x="155" y="1642"/>
                    <a:pt x="163" y="1654"/>
                  </a:cubicBezTo>
                  <a:cubicBezTo>
                    <a:pt x="170" y="1665"/>
                    <a:pt x="177" y="1677"/>
                    <a:pt x="185" y="1689"/>
                  </a:cubicBezTo>
                  <a:cubicBezTo>
                    <a:pt x="193" y="1700"/>
                    <a:pt x="201" y="1711"/>
                    <a:pt x="209" y="1723"/>
                  </a:cubicBezTo>
                  <a:cubicBezTo>
                    <a:pt x="213" y="1728"/>
                    <a:pt x="217" y="1734"/>
                    <a:pt x="222" y="1739"/>
                  </a:cubicBezTo>
                  <a:cubicBezTo>
                    <a:pt x="222" y="1739"/>
                    <a:pt x="222" y="1740"/>
                    <a:pt x="222" y="1740"/>
                  </a:cubicBezTo>
                  <a:cubicBezTo>
                    <a:pt x="217" y="1730"/>
                    <a:pt x="200" y="1703"/>
                    <a:pt x="177" y="1670"/>
                  </a:cubicBezTo>
                  <a:cubicBezTo>
                    <a:pt x="176" y="1669"/>
                    <a:pt x="176" y="1668"/>
                    <a:pt x="175" y="1667"/>
                  </a:cubicBezTo>
                  <a:close/>
                  <a:moveTo>
                    <a:pt x="14" y="946"/>
                  </a:moveTo>
                  <a:cubicBezTo>
                    <a:pt x="14" y="946"/>
                    <a:pt x="14" y="946"/>
                    <a:pt x="14" y="943"/>
                  </a:cubicBezTo>
                  <a:cubicBezTo>
                    <a:pt x="17" y="901"/>
                    <a:pt x="17" y="901"/>
                    <a:pt x="36" y="905"/>
                  </a:cubicBezTo>
                  <a:cubicBezTo>
                    <a:pt x="36" y="905"/>
                    <a:pt x="36" y="905"/>
                    <a:pt x="36" y="905"/>
                  </a:cubicBezTo>
                  <a:cubicBezTo>
                    <a:pt x="41" y="906"/>
                    <a:pt x="46" y="907"/>
                    <a:pt x="50" y="908"/>
                  </a:cubicBezTo>
                  <a:cubicBezTo>
                    <a:pt x="54" y="886"/>
                    <a:pt x="57" y="872"/>
                    <a:pt x="62" y="850"/>
                  </a:cubicBezTo>
                  <a:cubicBezTo>
                    <a:pt x="77" y="787"/>
                    <a:pt x="77" y="787"/>
                    <a:pt x="77" y="786"/>
                  </a:cubicBezTo>
                  <a:cubicBezTo>
                    <a:pt x="73" y="787"/>
                    <a:pt x="73" y="787"/>
                    <a:pt x="68" y="792"/>
                  </a:cubicBezTo>
                  <a:cubicBezTo>
                    <a:pt x="64" y="796"/>
                    <a:pt x="58" y="803"/>
                    <a:pt x="53" y="799"/>
                  </a:cubicBezTo>
                  <a:cubicBezTo>
                    <a:pt x="53" y="799"/>
                    <a:pt x="54" y="791"/>
                    <a:pt x="55" y="780"/>
                  </a:cubicBezTo>
                  <a:cubicBezTo>
                    <a:pt x="56" y="787"/>
                    <a:pt x="59" y="792"/>
                    <a:pt x="69" y="782"/>
                  </a:cubicBezTo>
                  <a:cubicBezTo>
                    <a:pt x="69" y="782"/>
                    <a:pt x="69" y="782"/>
                    <a:pt x="70" y="781"/>
                  </a:cubicBezTo>
                  <a:cubicBezTo>
                    <a:pt x="77" y="774"/>
                    <a:pt x="79" y="774"/>
                    <a:pt x="81" y="774"/>
                  </a:cubicBezTo>
                  <a:cubicBezTo>
                    <a:pt x="84" y="776"/>
                    <a:pt x="84" y="776"/>
                    <a:pt x="69" y="838"/>
                  </a:cubicBezTo>
                  <a:cubicBezTo>
                    <a:pt x="69" y="838"/>
                    <a:pt x="69" y="838"/>
                    <a:pt x="69" y="838"/>
                  </a:cubicBezTo>
                  <a:cubicBezTo>
                    <a:pt x="63" y="864"/>
                    <a:pt x="59" y="880"/>
                    <a:pt x="54" y="907"/>
                  </a:cubicBezTo>
                  <a:cubicBezTo>
                    <a:pt x="62" y="908"/>
                    <a:pt x="68" y="909"/>
                    <a:pt x="79" y="910"/>
                  </a:cubicBezTo>
                  <a:cubicBezTo>
                    <a:pt x="79" y="910"/>
                    <a:pt x="79" y="910"/>
                    <a:pt x="79" y="910"/>
                  </a:cubicBezTo>
                  <a:cubicBezTo>
                    <a:pt x="116" y="913"/>
                    <a:pt x="116" y="913"/>
                    <a:pt x="113" y="886"/>
                  </a:cubicBezTo>
                  <a:cubicBezTo>
                    <a:pt x="107" y="839"/>
                    <a:pt x="136" y="794"/>
                    <a:pt x="164" y="786"/>
                  </a:cubicBezTo>
                  <a:cubicBezTo>
                    <a:pt x="202" y="775"/>
                    <a:pt x="228" y="827"/>
                    <a:pt x="199" y="883"/>
                  </a:cubicBezTo>
                  <a:cubicBezTo>
                    <a:pt x="191" y="898"/>
                    <a:pt x="190" y="904"/>
                    <a:pt x="190" y="909"/>
                  </a:cubicBezTo>
                  <a:cubicBezTo>
                    <a:pt x="193" y="910"/>
                    <a:pt x="195" y="912"/>
                    <a:pt x="233" y="910"/>
                  </a:cubicBezTo>
                  <a:cubicBezTo>
                    <a:pt x="233" y="910"/>
                    <a:pt x="257" y="909"/>
                    <a:pt x="293" y="906"/>
                  </a:cubicBezTo>
                  <a:cubicBezTo>
                    <a:pt x="293" y="906"/>
                    <a:pt x="293" y="906"/>
                    <a:pt x="293" y="906"/>
                  </a:cubicBezTo>
                  <a:cubicBezTo>
                    <a:pt x="294" y="889"/>
                    <a:pt x="295" y="879"/>
                    <a:pt x="297" y="861"/>
                  </a:cubicBezTo>
                  <a:cubicBezTo>
                    <a:pt x="297" y="861"/>
                    <a:pt x="297" y="861"/>
                    <a:pt x="297" y="861"/>
                  </a:cubicBezTo>
                  <a:cubicBezTo>
                    <a:pt x="306" y="772"/>
                    <a:pt x="312" y="761"/>
                    <a:pt x="345" y="781"/>
                  </a:cubicBezTo>
                  <a:cubicBezTo>
                    <a:pt x="346" y="781"/>
                    <a:pt x="347" y="782"/>
                    <a:pt x="348" y="782"/>
                  </a:cubicBezTo>
                  <a:cubicBezTo>
                    <a:pt x="381" y="800"/>
                    <a:pt x="424" y="774"/>
                    <a:pt x="439" y="740"/>
                  </a:cubicBezTo>
                  <a:cubicBezTo>
                    <a:pt x="457" y="696"/>
                    <a:pt x="425" y="652"/>
                    <a:pt x="374" y="674"/>
                  </a:cubicBezTo>
                  <a:cubicBezTo>
                    <a:pt x="374" y="674"/>
                    <a:pt x="374" y="674"/>
                    <a:pt x="373" y="674"/>
                  </a:cubicBezTo>
                  <a:cubicBezTo>
                    <a:pt x="373" y="674"/>
                    <a:pt x="372" y="675"/>
                    <a:pt x="371" y="675"/>
                  </a:cubicBezTo>
                  <a:cubicBezTo>
                    <a:pt x="371" y="675"/>
                    <a:pt x="371" y="675"/>
                    <a:pt x="371" y="675"/>
                  </a:cubicBezTo>
                  <a:cubicBezTo>
                    <a:pt x="369" y="676"/>
                    <a:pt x="367" y="677"/>
                    <a:pt x="365" y="678"/>
                  </a:cubicBezTo>
                  <a:cubicBezTo>
                    <a:pt x="335" y="690"/>
                    <a:pt x="326" y="690"/>
                    <a:pt x="364" y="599"/>
                  </a:cubicBezTo>
                  <a:cubicBezTo>
                    <a:pt x="364" y="599"/>
                    <a:pt x="364" y="599"/>
                    <a:pt x="364" y="599"/>
                  </a:cubicBezTo>
                  <a:cubicBezTo>
                    <a:pt x="371" y="583"/>
                    <a:pt x="375" y="573"/>
                    <a:pt x="382" y="559"/>
                  </a:cubicBezTo>
                  <a:cubicBezTo>
                    <a:pt x="364" y="557"/>
                    <a:pt x="352" y="556"/>
                    <a:pt x="333" y="555"/>
                  </a:cubicBezTo>
                  <a:cubicBezTo>
                    <a:pt x="324" y="555"/>
                    <a:pt x="318" y="554"/>
                    <a:pt x="308" y="554"/>
                  </a:cubicBezTo>
                  <a:cubicBezTo>
                    <a:pt x="289" y="554"/>
                    <a:pt x="289" y="554"/>
                    <a:pt x="287" y="577"/>
                  </a:cubicBezTo>
                  <a:cubicBezTo>
                    <a:pt x="285" y="623"/>
                    <a:pt x="244" y="663"/>
                    <a:pt x="217" y="670"/>
                  </a:cubicBezTo>
                  <a:cubicBezTo>
                    <a:pt x="177" y="681"/>
                    <a:pt x="172" y="630"/>
                    <a:pt x="209" y="579"/>
                  </a:cubicBezTo>
                  <a:cubicBezTo>
                    <a:pt x="223" y="561"/>
                    <a:pt x="224" y="558"/>
                    <a:pt x="224" y="556"/>
                  </a:cubicBezTo>
                  <a:cubicBezTo>
                    <a:pt x="222" y="555"/>
                    <a:pt x="219" y="554"/>
                    <a:pt x="199" y="555"/>
                  </a:cubicBezTo>
                  <a:cubicBezTo>
                    <a:pt x="188" y="556"/>
                    <a:pt x="177" y="557"/>
                    <a:pt x="170" y="559"/>
                  </a:cubicBezTo>
                  <a:cubicBezTo>
                    <a:pt x="170" y="559"/>
                    <a:pt x="170" y="559"/>
                    <a:pt x="170" y="559"/>
                  </a:cubicBezTo>
                  <a:cubicBezTo>
                    <a:pt x="163" y="573"/>
                    <a:pt x="158" y="583"/>
                    <a:pt x="151" y="598"/>
                  </a:cubicBezTo>
                  <a:cubicBezTo>
                    <a:pt x="151" y="599"/>
                    <a:pt x="151" y="599"/>
                    <a:pt x="151" y="599"/>
                  </a:cubicBezTo>
                  <a:cubicBezTo>
                    <a:pt x="139" y="625"/>
                    <a:pt x="132" y="653"/>
                    <a:pt x="117" y="677"/>
                  </a:cubicBezTo>
                  <a:cubicBezTo>
                    <a:pt x="116" y="679"/>
                    <a:pt x="110" y="688"/>
                    <a:pt x="106" y="675"/>
                  </a:cubicBezTo>
                  <a:cubicBezTo>
                    <a:pt x="106" y="675"/>
                    <a:pt x="106" y="675"/>
                    <a:pt x="106" y="674"/>
                  </a:cubicBezTo>
                  <a:cubicBezTo>
                    <a:pt x="106" y="674"/>
                    <a:pt x="106" y="674"/>
                    <a:pt x="106" y="674"/>
                  </a:cubicBezTo>
                  <a:cubicBezTo>
                    <a:pt x="105" y="672"/>
                    <a:pt x="104" y="670"/>
                    <a:pt x="103" y="669"/>
                  </a:cubicBezTo>
                  <a:cubicBezTo>
                    <a:pt x="94" y="662"/>
                    <a:pt x="76" y="699"/>
                    <a:pt x="64" y="734"/>
                  </a:cubicBezTo>
                  <a:cubicBezTo>
                    <a:pt x="73" y="699"/>
                    <a:pt x="87" y="663"/>
                    <a:pt x="106" y="662"/>
                  </a:cubicBezTo>
                  <a:cubicBezTo>
                    <a:pt x="107" y="663"/>
                    <a:pt x="108" y="666"/>
                    <a:pt x="109" y="668"/>
                  </a:cubicBezTo>
                  <a:cubicBezTo>
                    <a:pt x="109" y="670"/>
                    <a:pt x="110" y="672"/>
                    <a:pt x="111" y="674"/>
                  </a:cubicBezTo>
                  <a:cubicBezTo>
                    <a:pt x="112" y="674"/>
                    <a:pt x="113" y="675"/>
                    <a:pt x="114" y="675"/>
                  </a:cubicBezTo>
                  <a:cubicBezTo>
                    <a:pt x="117" y="670"/>
                    <a:pt x="117" y="670"/>
                    <a:pt x="122" y="656"/>
                  </a:cubicBezTo>
                  <a:cubicBezTo>
                    <a:pt x="129" y="640"/>
                    <a:pt x="133" y="630"/>
                    <a:pt x="136" y="623"/>
                  </a:cubicBezTo>
                  <a:cubicBezTo>
                    <a:pt x="147" y="598"/>
                    <a:pt x="154" y="584"/>
                    <a:pt x="166" y="561"/>
                  </a:cubicBezTo>
                  <a:cubicBezTo>
                    <a:pt x="160" y="562"/>
                    <a:pt x="159" y="562"/>
                    <a:pt x="152" y="564"/>
                  </a:cubicBezTo>
                  <a:cubicBezTo>
                    <a:pt x="152" y="564"/>
                    <a:pt x="152" y="564"/>
                    <a:pt x="150" y="564"/>
                  </a:cubicBezTo>
                  <a:cubicBezTo>
                    <a:pt x="142" y="565"/>
                    <a:pt x="142" y="565"/>
                    <a:pt x="138" y="565"/>
                  </a:cubicBezTo>
                  <a:cubicBezTo>
                    <a:pt x="137" y="563"/>
                    <a:pt x="136" y="560"/>
                    <a:pt x="157" y="528"/>
                  </a:cubicBezTo>
                  <a:cubicBezTo>
                    <a:pt x="157" y="528"/>
                    <a:pt x="157" y="528"/>
                    <a:pt x="157" y="528"/>
                  </a:cubicBezTo>
                  <a:cubicBezTo>
                    <a:pt x="175" y="500"/>
                    <a:pt x="195" y="467"/>
                    <a:pt x="200" y="456"/>
                  </a:cubicBezTo>
                  <a:cubicBezTo>
                    <a:pt x="199" y="457"/>
                    <a:pt x="199" y="457"/>
                    <a:pt x="199" y="457"/>
                  </a:cubicBezTo>
                  <a:cubicBezTo>
                    <a:pt x="195" y="463"/>
                    <a:pt x="189" y="471"/>
                    <a:pt x="185" y="477"/>
                  </a:cubicBezTo>
                  <a:cubicBezTo>
                    <a:pt x="177" y="488"/>
                    <a:pt x="170" y="500"/>
                    <a:pt x="163" y="512"/>
                  </a:cubicBezTo>
                  <a:cubicBezTo>
                    <a:pt x="155" y="524"/>
                    <a:pt x="148" y="536"/>
                    <a:pt x="141" y="548"/>
                  </a:cubicBezTo>
                  <a:cubicBezTo>
                    <a:pt x="134" y="560"/>
                    <a:pt x="128" y="572"/>
                    <a:pt x="121" y="584"/>
                  </a:cubicBezTo>
                  <a:cubicBezTo>
                    <a:pt x="115" y="597"/>
                    <a:pt x="109" y="609"/>
                    <a:pt x="103" y="622"/>
                  </a:cubicBezTo>
                  <a:cubicBezTo>
                    <a:pt x="97" y="635"/>
                    <a:pt x="91" y="647"/>
                    <a:pt x="86" y="660"/>
                  </a:cubicBezTo>
                  <a:cubicBezTo>
                    <a:pt x="81" y="672"/>
                    <a:pt x="74" y="689"/>
                    <a:pt x="70" y="701"/>
                  </a:cubicBezTo>
                  <a:cubicBezTo>
                    <a:pt x="65" y="714"/>
                    <a:pt x="60" y="728"/>
                    <a:pt x="55" y="742"/>
                  </a:cubicBezTo>
                  <a:cubicBezTo>
                    <a:pt x="51" y="755"/>
                    <a:pt x="46" y="769"/>
                    <a:pt x="42" y="783"/>
                  </a:cubicBezTo>
                  <a:cubicBezTo>
                    <a:pt x="38" y="797"/>
                    <a:pt x="35" y="811"/>
                    <a:pt x="31" y="825"/>
                  </a:cubicBezTo>
                  <a:cubicBezTo>
                    <a:pt x="28" y="839"/>
                    <a:pt x="25" y="853"/>
                    <a:pt x="22" y="867"/>
                  </a:cubicBezTo>
                  <a:cubicBezTo>
                    <a:pt x="19" y="879"/>
                    <a:pt x="16" y="896"/>
                    <a:pt x="14" y="909"/>
                  </a:cubicBezTo>
                  <a:cubicBezTo>
                    <a:pt x="12" y="924"/>
                    <a:pt x="10" y="938"/>
                    <a:pt x="8" y="952"/>
                  </a:cubicBezTo>
                  <a:cubicBezTo>
                    <a:pt x="6" y="966"/>
                    <a:pt x="5" y="981"/>
                    <a:pt x="4" y="995"/>
                  </a:cubicBezTo>
                  <a:cubicBezTo>
                    <a:pt x="3" y="1007"/>
                    <a:pt x="2" y="1019"/>
                    <a:pt x="2" y="1031"/>
                  </a:cubicBezTo>
                  <a:cubicBezTo>
                    <a:pt x="2" y="1031"/>
                    <a:pt x="2" y="1031"/>
                    <a:pt x="2" y="1031"/>
                  </a:cubicBezTo>
                  <a:cubicBezTo>
                    <a:pt x="5" y="1020"/>
                    <a:pt x="11" y="988"/>
                    <a:pt x="14" y="946"/>
                  </a:cubicBezTo>
                  <a:close/>
                  <a:moveTo>
                    <a:pt x="156" y="531"/>
                  </a:moveTo>
                  <a:cubicBezTo>
                    <a:pt x="142" y="553"/>
                    <a:pt x="142" y="554"/>
                    <a:pt x="142" y="556"/>
                  </a:cubicBezTo>
                  <a:cubicBezTo>
                    <a:pt x="144" y="556"/>
                    <a:pt x="145" y="556"/>
                    <a:pt x="151" y="555"/>
                  </a:cubicBezTo>
                  <a:cubicBezTo>
                    <a:pt x="152" y="555"/>
                    <a:pt x="164" y="553"/>
                    <a:pt x="171" y="551"/>
                  </a:cubicBezTo>
                  <a:cubicBezTo>
                    <a:pt x="179" y="537"/>
                    <a:pt x="184" y="527"/>
                    <a:pt x="192" y="513"/>
                  </a:cubicBezTo>
                  <a:cubicBezTo>
                    <a:pt x="194" y="509"/>
                    <a:pt x="213" y="477"/>
                    <a:pt x="231" y="452"/>
                  </a:cubicBezTo>
                  <a:cubicBezTo>
                    <a:pt x="239" y="440"/>
                    <a:pt x="246" y="431"/>
                    <a:pt x="249" y="444"/>
                  </a:cubicBezTo>
                  <a:cubicBezTo>
                    <a:pt x="249" y="444"/>
                    <a:pt x="249" y="444"/>
                    <a:pt x="249" y="445"/>
                  </a:cubicBezTo>
                  <a:cubicBezTo>
                    <a:pt x="249" y="445"/>
                    <a:pt x="249" y="445"/>
                    <a:pt x="249" y="445"/>
                  </a:cubicBezTo>
                  <a:cubicBezTo>
                    <a:pt x="253" y="461"/>
                    <a:pt x="286" y="435"/>
                    <a:pt x="307" y="409"/>
                  </a:cubicBezTo>
                  <a:cubicBezTo>
                    <a:pt x="318" y="396"/>
                    <a:pt x="331" y="378"/>
                    <a:pt x="335" y="365"/>
                  </a:cubicBezTo>
                  <a:cubicBezTo>
                    <a:pt x="339" y="350"/>
                    <a:pt x="333" y="347"/>
                    <a:pt x="318" y="355"/>
                  </a:cubicBezTo>
                  <a:cubicBezTo>
                    <a:pt x="318" y="355"/>
                    <a:pt x="318" y="355"/>
                    <a:pt x="318" y="356"/>
                  </a:cubicBezTo>
                  <a:cubicBezTo>
                    <a:pt x="317" y="356"/>
                    <a:pt x="317" y="356"/>
                    <a:pt x="316" y="356"/>
                  </a:cubicBezTo>
                  <a:cubicBezTo>
                    <a:pt x="306" y="363"/>
                    <a:pt x="305" y="362"/>
                    <a:pt x="303" y="362"/>
                  </a:cubicBezTo>
                  <a:cubicBezTo>
                    <a:pt x="305" y="354"/>
                    <a:pt x="344" y="314"/>
                    <a:pt x="362" y="297"/>
                  </a:cubicBezTo>
                  <a:cubicBezTo>
                    <a:pt x="390" y="270"/>
                    <a:pt x="390" y="270"/>
                    <a:pt x="395" y="266"/>
                  </a:cubicBezTo>
                  <a:cubicBezTo>
                    <a:pt x="395" y="266"/>
                    <a:pt x="395" y="266"/>
                    <a:pt x="395" y="266"/>
                  </a:cubicBezTo>
                  <a:cubicBezTo>
                    <a:pt x="392" y="265"/>
                    <a:pt x="389" y="264"/>
                    <a:pt x="385" y="263"/>
                  </a:cubicBezTo>
                  <a:cubicBezTo>
                    <a:pt x="383" y="262"/>
                    <a:pt x="383" y="262"/>
                    <a:pt x="381" y="262"/>
                  </a:cubicBezTo>
                  <a:cubicBezTo>
                    <a:pt x="378" y="262"/>
                    <a:pt x="377" y="262"/>
                    <a:pt x="360" y="279"/>
                  </a:cubicBezTo>
                  <a:cubicBezTo>
                    <a:pt x="341" y="298"/>
                    <a:pt x="294" y="344"/>
                    <a:pt x="283" y="353"/>
                  </a:cubicBezTo>
                  <a:cubicBezTo>
                    <a:pt x="275" y="361"/>
                    <a:pt x="268" y="369"/>
                    <a:pt x="261" y="377"/>
                  </a:cubicBezTo>
                  <a:cubicBezTo>
                    <a:pt x="252" y="388"/>
                    <a:pt x="243" y="399"/>
                    <a:pt x="234" y="409"/>
                  </a:cubicBezTo>
                  <a:cubicBezTo>
                    <a:pt x="226" y="420"/>
                    <a:pt x="217" y="431"/>
                    <a:pt x="209" y="443"/>
                  </a:cubicBezTo>
                  <a:cubicBezTo>
                    <a:pt x="208" y="444"/>
                    <a:pt x="207" y="446"/>
                    <a:pt x="205" y="448"/>
                  </a:cubicBezTo>
                  <a:cubicBezTo>
                    <a:pt x="206" y="448"/>
                    <a:pt x="206" y="448"/>
                    <a:pt x="206" y="448"/>
                  </a:cubicBezTo>
                  <a:cubicBezTo>
                    <a:pt x="200" y="459"/>
                    <a:pt x="182" y="492"/>
                    <a:pt x="156" y="531"/>
                  </a:cubicBezTo>
                  <a:close/>
                  <a:moveTo>
                    <a:pt x="67" y="1413"/>
                  </a:moveTo>
                  <a:cubicBezTo>
                    <a:pt x="62" y="1419"/>
                    <a:pt x="89" y="1524"/>
                    <a:pt x="116" y="1531"/>
                  </a:cubicBezTo>
                  <a:cubicBezTo>
                    <a:pt x="118" y="1529"/>
                    <a:pt x="118" y="1529"/>
                    <a:pt x="120" y="1525"/>
                  </a:cubicBezTo>
                  <a:cubicBezTo>
                    <a:pt x="120" y="1525"/>
                    <a:pt x="120" y="1525"/>
                    <a:pt x="120" y="1524"/>
                  </a:cubicBezTo>
                  <a:cubicBezTo>
                    <a:pt x="120" y="1523"/>
                    <a:pt x="120" y="1521"/>
                    <a:pt x="121" y="1520"/>
                  </a:cubicBezTo>
                  <a:cubicBezTo>
                    <a:pt x="125" y="1511"/>
                    <a:pt x="125" y="1511"/>
                    <a:pt x="157" y="1577"/>
                  </a:cubicBezTo>
                  <a:cubicBezTo>
                    <a:pt x="157" y="1577"/>
                    <a:pt x="157" y="1577"/>
                    <a:pt x="157" y="1577"/>
                  </a:cubicBezTo>
                  <a:cubicBezTo>
                    <a:pt x="168" y="1601"/>
                    <a:pt x="176" y="1616"/>
                    <a:pt x="188" y="1639"/>
                  </a:cubicBezTo>
                  <a:cubicBezTo>
                    <a:pt x="196" y="1640"/>
                    <a:pt x="201" y="1641"/>
                    <a:pt x="212" y="1642"/>
                  </a:cubicBezTo>
                  <a:cubicBezTo>
                    <a:pt x="212" y="1642"/>
                    <a:pt x="211" y="1642"/>
                    <a:pt x="211" y="1642"/>
                  </a:cubicBezTo>
                  <a:cubicBezTo>
                    <a:pt x="237" y="1643"/>
                    <a:pt x="239" y="1642"/>
                    <a:pt x="241" y="1640"/>
                  </a:cubicBezTo>
                  <a:cubicBezTo>
                    <a:pt x="238" y="1635"/>
                    <a:pt x="235" y="1630"/>
                    <a:pt x="227" y="1620"/>
                  </a:cubicBezTo>
                  <a:cubicBezTo>
                    <a:pt x="196" y="1582"/>
                    <a:pt x="191" y="1545"/>
                    <a:pt x="205" y="1533"/>
                  </a:cubicBezTo>
                  <a:cubicBezTo>
                    <a:pt x="230" y="1511"/>
                    <a:pt x="294" y="1561"/>
                    <a:pt x="301" y="1618"/>
                  </a:cubicBezTo>
                  <a:cubicBezTo>
                    <a:pt x="303" y="1644"/>
                    <a:pt x="303" y="1644"/>
                    <a:pt x="345" y="1642"/>
                  </a:cubicBezTo>
                  <a:cubicBezTo>
                    <a:pt x="346" y="1642"/>
                    <a:pt x="365" y="1641"/>
                    <a:pt x="396" y="1638"/>
                  </a:cubicBezTo>
                  <a:cubicBezTo>
                    <a:pt x="396" y="1638"/>
                    <a:pt x="396" y="1638"/>
                    <a:pt x="396" y="1638"/>
                  </a:cubicBezTo>
                  <a:cubicBezTo>
                    <a:pt x="388" y="1624"/>
                    <a:pt x="384" y="1614"/>
                    <a:pt x="377" y="1599"/>
                  </a:cubicBezTo>
                  <a:cubicBezTo>
                    <a:pt x="377" y="1599"/>
                    <a:pt x="377" y="1599"/>
                    <a:pt x="377" y="1599"/>
                  </a:cubicBezTo>
                  <a:cubicBezTo>
                    <a:pt x="365" y="1573"/>
                    <a:pt x="360" y="1560"/>
                    <a:pt x="359" y="1556"/>
                  </a:cubicBezTo>
                  <a:cubicBezTo>
                    <a:pt x="347" y="1523"/>
                    <a:pt x="340" y="1505"/>
                    <a:pt x="381" y="1524"/>
                  </a:cubicBezTo>
                  <a:cubicBezTo>
                    <a:pt x="382" y="1524"/>
                    <a:pt x="383" y="1525"/>
                    <a:pt x="384" y="1525"/>
                  </a:cubicBezTo>
                  <a:cubicBezTo>
                    <a:pt x="384" y="1525"/>
                    <a:pt x="384" y="1525"/>
                    <a:pt x="384" y="1525"/>
                  </a:cubicBezTo>
                  <a:cubicBezTo>
                    <a:pt x="425" y="1543"/>
                    <a:pt x="454" y="1518"/>
                    <a:pt x="452" y="1484"/>
                  </a:cubicBezTo>
                  <a:cubicBezTo>
                    <a:pt x="450" y="1436"/>
                    <a:pt x="393" y="1397"/>
                    <a:pt x="355" y="1418"/>
                  </a:cubicBezTo>
                  <a:cubicBezTo>
                    <a:pt x="355" y="1418"/>
                    <a:pt x="355" y="1418"/>
                    <a:pt x="354" y="1418"/>
                  </a:cubicBezTo>
                  <a:cubicBezTo>
                    <a:pt x="321" y="1440"/>
                    <a:pt x="314" y="1430"/>
                    <a:pt x="303" y="1339"/>
                  </a:cubicBezTo>
                  <a:cubicBezTo>
                    <a:pt x="303" y="1339"/>
                    <a:pt x="303" y="1339"/>
                    <a:pt x="303" y="1339"/>
                  </a:cubicBezTo>
                  <a:cubicBezTo>
                    <a:pt x="300" y="1322"/>
                    <a:pt x="299" y="1312"/>
                    <a:pt x="298" y="1295"/>
                  </a:cubicBezTo>
                  <a:cubicBezTo>
                    <a:pt x="276" y="1293"/>
                    <a:pt x="263" y="1293"/>
                    <a:pt x="240" y="1291"/>
                  </a:cubicBezTo>
                  <a:cubicBezTo>
                    <a:pt x="237" y="1291"/>
                    <a:pt x="225" y="1290"/>
                    <a:pt x="212" y="1290"/>
                  </a:cubicBezTo>
                  <a:cubicBezTo>
                    <a:pt x="199" y="1290"/>
                    <a:pt x="198" y="1291"/>
                    <a:pt x="195" y="1293"/>
                  </a:cubicBezTo>
                  <a:cubicBezTo>
                    <a:pt x="196" y="1300"/>
                    <a:pt x="199" y="1306"/>
                    <a:pt x="204" y="1315"/>
                  </a:cubicBezTo>
                  <a:cubicBezTo>
                    <a:pt x="230" y="1361"/>
                    <a:pt x="217" y="1399"/>
                    <a:pt x="200" y="1410"/>
                  </a:cubicBezTo>
                  <a:cubicBezTo>
                    <a:pt x="165" y="1434"/>
                    <a:pt x="116" y="1378"/>
                    <a:pt x="120" y="1318"/>
                  </a:cubicBezTo>
                  <a:cubicBezTo>
                    <a:pt x="122" y="1289"/>
                    <a:pt x="122" y="1289"/>
                    <a:pt x="90" y="1291"/>
                  </a:cubicBezTo>
                  <a:cubicBezTo>
                    <a:pt x="80" y="1292"/>
                    <a:pt x="70" y="1293"/>
                    <a:pt x="61" y="1295"/>
                  </a:cubicBezTo>
                  <a:cubicBezTo>
                    <a:pt x="64" y="1312"/>
                    <a:pt x="67" y="1322"/>
                    <a:pt x="71" y="1339"/>
                  </a:cubicBezTo>
                  <a:cubicBezTo>
                    <a:pt x="71" y="1339"/>
                    <a:pt x="71" y="1339"/>
                    <a:pt x="71" y="1339"/>
                  </a:cubicBezTo>
                  <a:cubicBezTo>
                    <a:pt x="79" y="1368"/>
                    <a:pt x="94" y="1394"/>
                    <a:pt x="93" y="1425"/>
                  </a:cubicBezTo>
                  <a:cubicBezTo>
                    <a:pt x="93" y="1425"/>
                    <a:pt x="92" y="1426"/>
                    <a:pt x="91" y="1427"/>
                  </a:cubicBezTo>
                  <a:cubicBezTo>
                    <a:pt x="88" y="1426"/>
                    <a:pt x="87" y="1425"/>
                    <a:pt x="80" y="1419"/>
                  </a:cubicBezTo>
                  <a:cubicBezTo>
                    <a:pt x="80" y="1419"/>
                    <a:pt x="80" y="1418"/>
                    <a:pt x="79" y="1418"/>
                  </a:cubicBezTo>
                  <a:cubicBezTo>
                    <a:pt x="79" y="1418"/>
                    <a:pt x="79" y="1418"/>
                    <a:pt x="79" y="1418"/>
                  </a:cubicBezTo>
                  <a:cubicBezTo>
                    <a:pt x="76" y="1414"/>
                    <a:pt x="71" y="1410"/>
                    <a:pt x="67" y="1413"/>
                  </a:cubicBezTo>
                  <a:close/>
                  <a:moveTo>
                    <a:pt x="551" y="1922"/>
                  </a:moveTo>
                  <a:cubicBezTo>
                    <a:pt x="551" y="1922"/>
                    <a:pt x="551" y="1922"/>
                    <a:pt x="551" y="1922"/>
                  </a:cubicBezTo>
                  <a:cubicBezTo>
                    <a:pt x="560" y="1923"/>
                    <a:pt x="567" y="1923"/>
                    <a:pt x="578" y="1924"/>
                  </a:cubicBezTo>
                  <a:cubicBezTo>
                    <a:pt x="565" y="1907"/>
                    <a:pt x="556" y="1897"/>
                    <a:pt x="543" y="1880"/>
                  </a:cubicBezTo>
                  <a:cubicBezTo>
                    <a:pt x="509" y="1835"/>
                    <a:pt x="509" y="1835"/>
                    <a:pt x="500" y="1843"/>
                  </a:cubicBezTo>
                  <a:cubicBezTo>
                    <a:pt x="475" y="1868"/>
                    <a:pt x="404" y="1812"/>
                    <a:pt x="389" y="1773"/>
                  </a:cubicBezTo>
                  <a:cubicBezTo>
                    <a:pt x="381" y="1751"/>
                    <a:pt x="389" y="1726"/>
                    <a:pt x="432" y="1743"/>
                  </a:cubicBezTo>
                  <a:cubicBezTo>
                    <a:pt x="443" y="1748"/>
                    <a:pt x="447" y="1749"/>
                    <a:pt x="452" y="1750"/>
                  </a:cubicBezTo>
                  <a:cubicBezTo>
                    <a:pt x="453" y="1749"/>
                    <a:pt x="453" y="1748"/>
                    <a:pt x="454" y="1748"/>
                  </a:cubicBezTo>
                  <a:cubicBezTo>
                    <a:pt x="452" y="1744"/>
                    <a:pt x="452" y="1743"/>
                    <a:pt x="447" y="1734"/>
                  </a:cubicBezTo>
                  <a:cubicBezTo>
                    <a:pt x="441" y="1724"/>
                    <a:pt x="436" y="1714"/>
                    <a:pt x="431" y="1705"/>
                  </a:cubicBezTo>
                  <a:cubicBezTo>
                    <a:pt x="409" y="1665"/>
                    <a:pt x="409" y="1665"/>
                    <a:pt x="399" y="1646"/>
                  </a:cubicBezTo>
                  <a:cubicBezTo>
                    <a:pt x="385" y="1647"/>
                    <a:pt x="378" y="1648"/>
                    <a:pt x="367" y="1649"/>
                  </a:cubicBezTo>
                  <a:cubicBezTo>
                    <a:pt x="366" y="1649"/>
                    <a:pt x="366" y="1649"/>
                    <a:pt x="366" y="1649"/>
                  </a:cubicBezTo>
                  <a:cubicBezTo>
                    <a:pt x="305" y="1653"/>
                    <a:pt x="298" y="1653"/>
                    <a:pt x="294" y="1616"/>
                  </a:cubicBezTo>
                  <a:cubicBezTo>
                    <a:pt x="294" y="1616"/>
                    <a:pt x="294" y="1616"/>
                    <a:pt x="294" y="1616"/>
                  </a:cubicBezTo>
                  <a:cubicBezTo>
                    <a:pt x="294" y="1615"/>
                    <a:pt x="293" y="1614"/>
                    <a:pt x="293" y="1614"/>
                  </a:cubicBezTo>
                  <a:cubicBezTo>
                    <a:pt x="293" y="1614"/>
                    <a:pt x="293" y="1614"/>
                    <a:pt x="293" y="1614"/>
                  </a:cubicBezTo>
                  <a:cubicBezTo>
                    <a:pt x="290" y="1585"/>
                    <a:pt x="263" y="1541"/>
                    <a:pt x="223" y="1536"/>
                  </a:cubicBezTo>
                  <a:cubicBezTo>
                    <a:pt x="188" y="1542"/>
                    <a:pt x="208" y="1589"/>
                    <a:pt x="227" y="1614"/>
                  </a:cubicBezTo>
                  <a:cubicBezTo>
                    <a:pt x="227" y="1614"/>
                    <a:pt x="227" y="1614"/>
                    <a:pt x="227" y="1614"/>
                  </a:cubicBezTo>
                  <a:cubicBezTo>
                    <a:pt x="228" y="1614"/>
                    <a:pt x="228" y="1615"/>
                    <a:pt x="229" y="1616"/>
                  </a:cubicBezTo>
                  <a:cubicBezTo>
                    <a:pt x="259" y="1652"/>
                    <a:pt x="250" y="1652"/>
                    <a:pt x="220" y="1650"/>
                  </a:cubicBezTo>
                  <a:cubicBezTo>
                    <a:pt x="220" y="1650"/>
                    <a:pt x="220" y="1650"/>
                    <a:pt x="220" y="1650"/>
                  </a:cubicBezTo>
                  <a:cubicBezTo>
                    <a:pt x="209" y="1649"/>
                    <a:pt x="202" y="1648"/>
                    <a:pt x="192" y="1646"/>
                  </a:cubicBezTo>
                  <a:cubicBezTo>
                    <a:pt x="203" y="1665"/>
                    <a:pt x="210" y="1677"/>
                    <a:pt x="222" y="1696"/>
                  </a:cubicBezTo>
                  <a:cubicBezTo>
                    <a:pt x="222" y="1696"/>
                    <a:pt x="222" y="1696"/>
                    <a:pt x="222" y="1696"/>
                  </a:cubicBezTo>
                  <a:cubicBezTo>
                    <a:pt x="244" y="1729"/>
                    <a:pt x="255" y="1743"/>
                    <a:pt x="260" y="1749"/>
                  </a:cubicBezTo>
                  <a:cubicBezTo>
                    <a:pt x="261" y="1749"/>
                    <a:pt x="262" y="1749"/>
                    <a:pt x="262" y="1749"/>
                  </a:cubicBezTo>
                  <a:cubicBezTo>
                    <a:pt x="263" y="1748"/>
                    <a:pt x="263" y="1746"/>
                    <a:pt x="264" y="1744"/>
                  </a:cubicBezTo>
                  <a:cubicBezTo>
                    <a:pt x="264" y="1743"/>
                    <a:pt x="264" y="1741"/>
                    <a:pt x="265" y="1740"/>
                  </a:cubicBezTo>
                  <a:cubicBezTo>
                    <a:pt x="278" y="1724"/>
                    <a:pt x="351" y="1793"/>
                    <a:pt x="366" y="1833"/>
                  </a:cubicBezTo>
                  <a:cubicBezTo>
                    <a:pt x="369" y="1843"/>
                    <a:pt x="371" y="1857"/>
                    <a:pt x="347" y="1844"/>
                  </a:cubicBezTo>
                  <a:cubicBezTo>
                    <a:pt x="339" y="1839"/>
                    <a:pt x="339" y="1839"/>
                    <a:pt x="336" y="1839"/>
                  </a:cubicBezTo>
                  <a:cubicBezTo>
                    <a:pt x="342" y="1846"/>
                    <a:pt x="354" y="1860"/>
                    <a:pt x="373" y="1878"/>
                  </a:cubicBezTo>
                  <a:cubicBezTo>
                    <a:pt x="397" y="1900"/>
                    <a:pt x="416" y="1916"/>
                    <a:pt x="426" y="1924"/>
                  </a:cubicBezTo>
                  <a:cubicBezTo>
                    <a:pt x="426" y="1924"/>
                    <a:pt x="426" y="1924"/>
                    <a:pt x="428" y="1923"/>
                  </a:cubicBezTo>
                  <a:cubicBezTo>
                    <a:pt x="431" y="1923"/>
                    <a:pt x="432" y="1923"/>
                    <a:pt x="435" y="1922"/>
                  </a:cubicBezTo>
                  <a:cubicBezTo>
                    <a:pt x="435" y="1922"/>
                    <a:pt x="435" y="1922"/>
                    <a:pt x="435" y="1922"/>
                  </a:cubicBezTo>
                  <a:cubicBezTo>
                    <a:pt x="461" y="1918"/>
                    <a:pt x="465" y="1919"/>
                    <a:pt x="489" y="1945"/>
                  </a:cubicBezTo>
                  <a:cubicBezTo>
                    <a:pt x="491" y="1947"/>
                    <a:pt x="491" y="1947"/>
                    <a:pt x="491" y="1947"/>
                  </a:cubicBezTo>
                  <a:cubicBezTo>
                    <a:pt x="491" y="1947"/>
                    <a:pt x="491" y="1947"/>
                    <a:pt x="491" y="1947"/>
                  </a:cubicBezTo>
                  <a:cubicBezTo>
                    <a:pt x="519" y="1977"/>
                    <a:pt x="568" y="2001"/>
                    <a:pt x="578" y="1996"/>
                  </a:cubicBezTo>
                  <a:cubicBezTo>
                    <a:pt x="587" y="1992"/>
                    <a:pt x="567" y="1968"/>
                    <a:pt x="537" y="1947"/>
                  </a:cubicBezTo>
                  <a:cubicBezTo>
                    <a:pt x="537" y="1947"/>
                    <a:pt x="537" y="1947"/>
                    <a:pt x="536" y="1947"/>
                  </a:cubicBezTo>
                  <a:cubicBezTo>
                    <a:pt x="509" y="1929"/>
                    <a:pt x="509" y="1925"/>
                    <a:pt x="509" y="1922"/>
                  </a:cubicBezTo>
                  <a:cubicBezTo>
                    <a:pt x="513" y="1921"/>
                    <a:pt x="516" y="1920"/>
                    <a:pt x="551" y="1922"/>
                  </a:cubicBezTo>
                  <a:close/>
                  <a:moveTo>
                    <a:pt x="41" y="1041"/>
                  </a:moveTo>
                  <a:cubicBezTo>
                    <a:pt x="45" y="1039"/>
                    <a:pt x="45" y="1039"/>
                    <a:pt x="50" y="1034"/>
                  </a:cubicBezTo>
                  <a:cubicBezTo>
                    <a:pt x="50" y="1034"/>
                    <a:pt x="51" y="1033"/>
                    <a:pt x="51" y="1033"/>
                  </a:cubicBezTo>
                  <a:cubicBezTo>
                    <a:pt x="74" y="1008"/>
                    <a:pt x="99" y="1051"/>
                    <a:pt x="100" y="1100"/>
                  </a:cubicBezTo>
                  <a:cubicBezTo>
                    <a:pt x="101" y="1144"/>
                    <a:pt x="79" y="1192"/>
                    <a:pt x="53" y="1167"/>
                  </a:cubicBezTo>
                  <a:cubicBezTo>
                    <a:pt x="49" y="1163"/>
                    <a:pt x="49" y="1163"/>
                    <a:pt x="45" y="1160"/>
                  </a:cubicBezTo>
                  <a:cubicBezTo>
                    <a:pt x="44" y="1160"/>
                    <a:pt x="43" y="1160"/>
                    <a:pt x="42" y="1160"/>
                  </a:cubicBezTo>
                  <a:cubicBezTo>
                    <a:pt x="42" y="1175"/>
                    <a:pt x="45" y="1204"/>
                    <a:pt x="47" y="1215"/>
                  </a:cubicBezTo>
                  <a:cubicBezTo>
                    <a:pt x="51" y="1246"/>
                    <a:pt x="57" y="1275"/>
                    <a:pt x="59" y="1284"/>
                  </a:cubicBezTo>
                  <a:cubicBezTo>
                    <a:pt x="59" y="1284"/>
                    <a:pt x="59" y="1284"/>
                    <a:pt x="59" y="1284"/>
                  </a:cubicBezTo>
                  <a:cubicBezTo>
                    <a:pt x="66" y="1283"/>
                    <a:pt x="68" y="1282"/>
                    <a:pt x="76" y="1281"/>
                  </a:cubicBezTo>
                  <a:cubicBezTo>
                    <a:pt x="76" y="1281"/>
                    <a:pt x="76" y="1281"/>
                    <a:pt x="77" y="1281"/>
                  </a:cubicBezTo>
                  <a:cubicBezTo>
                    <a:pt x="123" y="1275"/>
                    <a:pt x="129" y="1276"/>
                    <a:pt x="125" y="1318"/>
                  </a:cubicBezTo>
                  <a:cubicBezTo>
                    <a:pt x="125" y="1321"/>
                    <a:pt x="125" y="1321"/>
                    <a:pt x="125" y="1321"/>
                  </a:cubicBezTo>
                  <a:cubicBezTo>
                    <a:pt x="125" y="1321"/>
                    <a:pt x="125" y="1321"/>
                    <a:pt x="125" y="1321"/>
                  </a:cubicBezTo>
                  <a:cubicBezTo>
                    <a:pt x="123" y="1362"/>
                    <a:pt x="148" y="1397"/>
                    <a:pt x="171" y="1404"/>
                  </a:cubicBezTo>
                  <a:cubicBezTo>
                    <a:pt x="203" y="1412"/>
                    <a:pt x="224" y="1368"/>
                    <a:pt x="199" y="1321"/>
                  </a:cubicBezTo>
                  <a:cubicBezTo>
                    <a:pt x="199" y="1321"/>
                    <a:pt x="199" y="1321"/>
                    <a:pt x="199" y="1321"/>
                  </a:cubicBezTo>
                  <a:cubicBezTo>
                    <a:pt x="173" y="1276"/>
                    <a:pt x="181" y="1276"/>
                    <a:pt x="257" y="1281"/>
                  </a:cubicBezTo>
                  <a:cubicBezTo>
                    <a:pt x="257" y="1281"/>
                    <a:pt x="257" y="1281"/>
                    <a:pt x="257" y="1281"/>
                  </a:cubicBezTo>
                  <a:cubicBezTo>
                    <a:pt x="270" y="1282"/>
                    <a:pt x="280" y="1283"/>
                    <a:pt x="296" y="1284"/>
                  </a:cubicBezTo>
                  <a:cubicBezTo>
                    <a:pt x="294" y="1255"/>
                    <a:pt x="294" y="1240"/>
                    <a:pt x="293" y="1218"/>
                  </a:cubicBezTo>
                  <a:cubicBezTo>
                    <a:pt x="289" y="1153"/>
                    <a:pt x="289" y="1153"/>
                    <a:pt x="267" y="1166"/>
                  </a:cubicBezTo>
                  <a:cubicBezTo>
                    <a:pt x="224" y="1191"/>
                    <a:pt x="193" y="1156"/>
                    <a:pt x="184" y="1129"/>
                  </a:cubicBezTo>
                  <a:cubicBezTo>
                    <a:pt x="164" y="1069"/>
                    <a:pt x="207" y="1003"/>
                    <a:pt x="263" y="1033"/>
                  </a:cubicBezTo>
                  <a:cubicBezTo>
                    <a:pt x="277" y="1042"/>
                    <a:pt x="282" y="1041"/>
                    <a:pt x="286" y="1041"/>
                  </a:cubicBezTo>
                  <a:cubicBezTo>
                    <a:pt x="287" y="1035"/>
                    <a:pt x="288" y="1034"/>
                    <a:pt x="288" y="1021"/>
                  </a:cubicBezTo>
                  <a:cubicBezTo>
                    <a:pt x="289" y="1014"/>
                    <a:pt x="289" y="1005"/>
                    <a:pt x="290" y="984"/>
                  </a:cubicBezTo>
                  <a:cubicBezTo>
                    <a:pt x="291" y="961"/>
                    <a:pt x="291" y="938"/>
                    <a:pt x="292" y="915"/>
                  </a:cubicBezTo>
                  <a:cubicBezTo>
                    <a:pt x="276" y="916"/>
                    <a:pt x="267" y="917"/>
                    <a:pt x="253" y="918"/>
                  </a:cubicBezTo>
                  <a:cubicBezTo>
                    <a:pt x="252" y="918"/>
                    <a:pt x="252" y="918"/>
                    <a:pt x="250" y="918"/>
                  </a:cubicBezTo>
                  <a:cubicBezTo>
                    <a:pt x="177" y="923"/>
                    <a:pt x="170" y="923"/>
                    <a:pt x="192" y="881"/>
                  </a:cubicBezTo>
                  <a:cubicBezTo>
                    <a:pt x="192" y="881"/>
                    <a:pt x="192" y="881"/>
                    <a:pt x="192" y="881"/>
                  </a:cubicBezTo>
                  <a:cubicBezTo>
                    <a:pt x="192" y="880"/>
                    <a:pt x="193" y="879"/>
                    <a:pt x="194" y="878"/>
                  </a:cubicBezTo>
                  <a:cubicBezTo>
                    <a:pt x="194" y="878"/>
                    <a:pt x="194" y="878"/>
                    <a:pt x="194" y="878"/>
                  </a:cubicBezTo>
                  <a:cubicBezTo>
                    <a:pt x="207" y="851"/>
                    <a:pt x="211" y="799"/>
                    <a:pt x="171" y="793"/>
                  </a:cubicBezTo>
                  <a:cubicBezTo>
                    <a:pt x="132" y="799"/>
                    <a:pt x="117" y="847"/>
                    <a:pt x="119" y="878"/>
                  </a:cubicBezTo>
                  <a:cubicBezTo>
                    <a:pt x="119" y="878"/>
                    <a:pt x="119" y="878"/>
                    <a:pt x="119" y="880"/>
                  </a:cubicBezTo>
                  <a:cubicBezTo>
                    <a:pt x="124" y="915"/>
                    <a:pt x="127" y="930"/>
                    <a:pt x="53" y="915"/>
                  </a:cubicBezTo>
                  <a:cubicBezTo>
                    <a:pt x="49" y="937"/>
                    <a:pt x="47" y="951"/>
                    <a:pt x="44" y="974"/>
                  </a:cubicBezTo>
                  <a:cubicBezTo>
                    <a:pt x="44" y="974"/>
                    <a:pt x="44" y="974"/>
                    <a:pt x="44" y="974"/>
                  </a:cubicBezTo>
                  <a:cubicBezTo>
                    <a:pt x="38" y="1032"/>
                    <a:pt x="41" y="1039"/>
                    <a:pt x="41" y="1041"/>
                  </a:cubicBezTo>
                  <a:close/>
                  <a:moveTo>
                    <a:pt x="197" y="659"/>
                  </a:moveTo>
                  <a:cubicBezTo>
                    <a:pt x="219" y="678"/>
                    <a:pt x="274" y="635"/>
                    <a:pt x="278" y="585"/>
                  </a:cubicBezTo>
                  <a:cubicBezTo>
                    <a:pt x="279" y="585"/>
                    <a:pt x="279" y="585"/>
                    <a:pt x="279" y="585"/>
                  </a:cubicBezTo>
                  <a:cubicBezTo>
                    <a:pt x="280" y="544"/>
                    <a:pt x="290" y="544"/>
                    <a:pt x="352" y="549"/>
                  </a:cubicBezTo>
                  <a:cubicBezTo>
                    <a:pt x="352" y="549"/>
                    <a:pt x="352" y="549"/>
                    <a:pt x="352" y="549"/>
                  </a:cubicBezTo>
                  <a:cubicBezTo>
                    <a:pt x="365" y="550"/>
                    <a:pt x="374" y="550"/>
                    <a:pt x="385" y="551"/>
                  </a:cubicBezTo>
                  <a:cubicBezTo>
                    <a:pt x="396" y="530"/>
                    <a:pt x="402" y="518"/>
                    <a:pt x="411" y="500"/>
                  </a:cubicBezTo>
                  <a:cubicBezTo>
                    <a:pt x="436" y="451"/>
                    <a:pt x="436" y="451"/>
                    <a:pt x="437" y="448"/>
                  </a:cubicBezTo>
                  <a:cubicBezTo>
                    <a:pt x="437" y="447"/>
                    <a:pt x="436" y="446"/>
                    <a:pt x="436" y="445"/>
                  </a:cubicBezTo>
                  <a:cubicBezTo>
                    <a:pt x="431" y="446"/>
                    <a:pt x="428" y="447"/>
                    <a:pt x="418" y="451"/>
                  </a:cubicBezTo>
                  <a:cubicBezTo>
                    <a:pt x="391" y="463"/>
                    <a:pt x="370" y="459"/>
                    <a:pt x="368" y="440"/>
                  </a:cubicBezTo>
                  <a:cubicBezTo>
                    <a:pt x="361" y="401"/>
                    <a:pt x="443" y="322"/>
                    <a:pt x="479" y="349"/>
                  </a:cubicBezTo>
                  <a:cubicBezTo>
                    <a:pt x="490" y="359"/>
                    <a:pt x="491" y="358"/>
                    <a:pt x="504" y="340"/>
                  </a:cubicBezTo>
                  <a:cubicBezTo>
                    <a:pt x="518" y="319"/>
                    <a:pt x="518" y="319"/>
                    <a:pt x="522" y="314"/>
                  </a:cubicBezTo>
                  <a:cubicBezTo>
                    <a:pt x="536" y="293"/>
                    <a:pt x="541" y="286"/>
                    <a:pt x="557" y="266"/>
                  </a:cubicBezTo>
                  <a:cubicBezTo>
                    <a:pt x="546" y="267"/>
                    <a:pt x="539" y="267"/>
                    <a:pt x="529" y="268"/>
                  </a:cubicBezTo>
                  <a:cubicBezTo>
                    <a:pt x="529" y="268"/>
                    <a:pt x="529" y="268"/>
                    <a:pt x="529" y="268"/>
                  </a:cubicBezTo>
                  <a:cubicBezTo>
                    <a:pt x="496" y="270"/>
                    <a:pt x="490" y="269"/>
                    <a:pt x="485" y="268"/>
                  </a:cubicBezTo>
                  <a:cubicBezTo>
                    <a:pt x="485" y="265"/>
                    <a:pt x="485" y="261"/>
                    <a:pt x="509" y="243"/>
                  </a:cubicBezTo>
                  <a:cubicBezTo>
                    <a:pt x="509" y="243"/>
                    <a:pt x="509" y="243"/>
                    <a:pt x="510" y="243"/>
                  </a:cubicBezTo>
                  <a:cubicBezTo>
                    <a:pt x="510" y="242"/>
                    <a:pt x="511" y="242"/>
                    <a:pt x="512" y="241"/>
                  </a:cubicBezTo>
                  <a:cubicBezTo>
                    <a:pt x="512" y="241"/>
                    <a:pt x="512" y="241"/>
                    <a:pt x="512" y="241"/>
                  </a:cubicBezTo>
                  <a:cubicBezTo>
                    <a:pt x="534" y="225"/>
                    <a:pt x="568" y="193"/>
                    <a:pt x="547" y="189"/>
                  </a:cubicBezTo>
                  <a:cubicBezTo>
                    <a:pt x="518" y="193"/>
                    <a:pt x="478" y="224"/>
                    <a:pt x="464" y="241"/>
                  </a:cubicBezTo>
                  <a:cubicBezTo>
                    <a:pt x="464" y="241"/>
                    <a:pt x="464" y="241"/>
                    <a:pt x="463" y="243"/>
                  </a:cubicBezTo>
                  <a:cubicBezTo>
                    <a:pt x="440" y="272"/>
                    <a:pt x="434" y="271"/>
                    <a:pt x="408" y="268"/>
                  </a:cubicBezTo>
                  <a:cubicBezTo>
                    <a:pt x="408" y="268"/>
                    <a:pt x="408" y="268"/>
                    <a:pt x="407" y="267"/>
                  </a:cubicBezTo>
                  <a:cubicBezTo>
                    <a:pt x="403" y="267"/>
                    <a:pt x="403" y="267"/>
                    <a:pt x="398" y="266"/>
                  </a:cubicBezTo>
                  <a:cubicBezTo>
                    <a:pt x="398" y="266"/>
                    <a:pt x="398" y="266"/>
                    <a:pt x="398" y="266"/>
                  </a:cubicBezTo>
                  <a:cubicBezTo>
                    <a:pt x="379" y="282"/>
                    <a:pt x="368" y="293"/>
                    <a:pt x="349" y="312"/>
                  </a:cubicBezTo>
                  <a:cubicBezTo>
                    <a:pt x="341" y="320"/>
                    <a:pt x="316" y="346"/>
                    <a:pt x="310" y="355"/>
                  </a:cubicBezTo>
                  <a:cubicBezTo>
                    <a:pt x="313" y="354"/>
                    <a:pt x="314" y="354"/>
                    <a:pt x="321" y="350"/>
                  </a:cubicBezTo>
                  <a:cubicBezTo>
                    <a:pt x="323" y="349"/>
                    <a:pt x="329" y="345"/>
                    <a:pt x="334" y="344"/>
                  </a:cubicBezTo>
                  <a:cubicBezTo>
                    <a:pt x="345" y="342"/>
                    <a:pt x="349" y="351"/>
                    <a:pt x="334" y="377"/>
                  </a:cubicBezTo>
                  <a:cubicBezTo>
                    <a:pt x="310" y="422"/>
                    <a:pt x="250" y="476"/>
                    <a:pt x="243" y="452"/>
                  </a:cubicBezTo>
                  <a:cubicBezTo>
                    <a:pt x="242" y="447"/>
                    <a:pt x="242" y="447"/>
                    <a:pt x="239" y="445"/>
                  </a:cubicBezTo>
                  <a:cubicBezTo>
                    <a:pt x="233" y="451"/>
                    <a:pt x="209" y="490"/>
                    <a:pt x="208" y="492"/>
                  </a:cubicBezTo>
                  <a:cubicBezTo>
                    <a:pt x="202" y="500"/>
                    <a:pt x="202" y="500"/>
                    <a:pt x="202" y="500"/>
                  </a:cubicBezTo>
                  <a:cubicBezTo>
                    <a:pt x="202" y="500"/>
                    <a:pt x="202" y="500"/>
                    <a:pt x="202" y="500"/>
                  </a:cubicBezTo>
                  <a:cubicBezTo>
                    <a:pt x="191" y="520"/>
                    <a:pt x="184" y="532"/>
                    <a:pt x="174" y="551"/>
                  </a:cubicBezTo>
                  <a:cubicBezTo>
                    <a:pt x="184" y="550"/>
                    <a:pt x="190" y="549"/>
                    <a:pt x="202" y="548"/>
                  </a:cubicBezTo>
                  <a:cubicBezTo>
                    <a:pt x="202" y="548"/>
                    <a:pt x="202" y="548"/>
                    <a:pt x="203" y="548"/>
                  </a:cubicBezTo>
                  <a:cubicBezTo>
                    <a:pt x="234" y="546"/>
                    <a:pt x="241" y="545"/>
                    <a:pt x="213" y="582"/>
                  </a:cubicBezTo>
                  <a:cubicBezTo>
                    <a:pt x="212" y="583"/>
                    <a:pt x="211" y="584"/>
                    <a:pt x="211" y="585"/>
                  </a:cubicBezTo>
                  <a:cubicBezTo>
                    <a:pt x="211" y="585"/>
                    <a:pt x="211" y="585"/>
                    <a:pt x="211" y="585"/>
                  </a:cubicBezTo>
                  <a:cubicBezTo>
                    <a:pt x="187" y="618"/>
                    <a:pt x="185" y="649"/>
                    <a:pt x="197" y="659"/>
                  </a:cubicBezTo>
                  <a:close/>
                  <a:moveTo>
                    <a:pt x="586" y="1925"/>
                  </a:moveTo>
                  <a:cubicBezTo>
                    <a:pt x="599" y="1926"/>
                    <a:pt x="608" y="1927"/>
                    <a:pt x="624" y="1928"/>
                  </a:cubicBezTo>
                  <a:cubicBezTo>
                    <a:pt x="624" y="1928"/>
                    <a:pt x="624" y="1928"/>
                    <a:pt x="624" y="1927"/>
                  </a:cubicBezTo>
                  <a:cubicBezTo>
                    <a:pt x="660" y="1929"/>
                    <a:pt x="662" y="1928"/>
                    <a:pt x="666" y="1927"/>
                  </a:cubicBezTo>
                  <a:cubicBezTo>
                    <a:pt x="663" y="1923"/>
                    <a:pt x="661" y="1920"/>
                    <a:pt x="651" y="1912"/>
                  </a:cubicBezTo>
                  <a:cubicBezTo>
                    <a:pt x="617" y="1885"/>
                    <a:pt x="614" y="1861"/>
                    <a:pt x="626" y="1849"/>
                  </a:cubicBezTo>
                  <a:cubicBezTo>
                    <a:pt x="651" y="1825"/>
                    <a:pt x="742" y="1856"/>
                    <a:pt x="745" y="1910"/>
                  </a:cubicBezTo>
                  <a:cubicBezTo>
                    <a:pt x="745" y="1929"/>
                    <a:pt x="745" y="1929"/>
                    <a:pt x="792" y="1928"/>
                  </a:cubicBezTo>
                  <a:cubicBezTo>
                    <a:pt x="792" y="1928"/>
                    <a:pt x="812" y="1927"/>
                    <a:pt x="847" y="1925"/>
                  </a:cubicBezTo>
                  <a:cubicBezTo>
                    <a:pt x="840" y="1913"/>
                    <a:pt x="837" y="1906"/>
                    <a:pt x="832" y="1896"/>
                  </a:cubicBezTo>
                  <a:cubicBezTo>
                    <a:pt x="832" y="1895"/>
                    <a:pt x="832" y="1895"/>
                    <a:pt x="832" y="1895"/>
                  </a:cubicBezTo>
                  <a:cubicBezTo>
                    <a:pt x="791" y="1819"/>
                    <a:pt x="816" y="1827"/>
                    <a:pt x="846" y="1837"/>
                  </a:cubicBezTo>
                  <a:cubicBezTo>
                    <a:pt x="847" y="1838"/>
                    <a:pt x="848" y="1838"/>
                    <a:pt x="849" y="1839"/>
                  </a:cubicBezTo>
                  <a:cubicBezTo>
                    <a:pt x="849" y="1839"/>
                    <a:pt x="849" y="1839"/>
                    <a:pt x="849" y="1839"/>
                  </a:cubicBezTo>
                  <a:cubicBezTo>
                    <a:pt x="891" y="1852"/>
                    <a:pt x="924" y="1832"/>
                    <a:pt x="926" y="1806"/>
                  </a:cubicBezTo>
                  <a:cubicBezTo>
                    <a:pt x="930" y="1766"/>
                    <a:pt x="871" y="1734"/>
                    <a:pt x="826" y="1752"/>
                  </a:cubicBezTo>
                  <a:cubicBezTo>
                    <a:pt x="826" y="1752"/>
                    <a:pt x="826" y="1752"/>
                    <a:pt x="825" y="1752"/>
                  </a:cubicBezTo>
                  <a:cubicBezTo>
                    <a:pt x="782" y="1771"/>
                    <a:pt x="779" y="1758"/>
                    <a:pt x="767" y="1686"/>
                  </a:cubicBezTo>
                  <a:cubicBezTo>
                    <a:pt x="767" y="1673"/>
                    <a:pt x="763" y="1660"/>
                    <a:pt x="762" y="1647"/>
                  </a:cubicBezTo>
                  <a:cubicBezTo>
                    <a:pt x="737" y="1646"/>
                    <a:pt x="720" y="1645"/>
                    <a:pt x="688" y="1644"/>
                  </a:cubicBezTo>
                  <a:cubicBezTo>
                    <a:pt x="680" y="1644"/>
                    <a:pt x="666" y="1643"/>
                    <a:pt x="650" y="1643"/>
                  </a:cubicBezTo>
                  <a:cubicBezTo>
                    <a:pt x="635" y="1643"/>
                    <a:pt x="634" y="1644"/>
                    <a:pt x="629" y="1644"/>
                  </a:cubicBezTo>
                  <a:cubicBezTo>
                    <a:pt x="629" y="1645"/>
                    <a:pt x="628" y="1646"/>
                    <a:pt x="628" y="1647"/>
                  </a:cubicBezTo>
                  <a:cubicBezTo>
                    <a:pt x="630" y="1652"/>
                    <a:pt x="632" y="1656"/>
                    <a:pt x="640" y="1665"/>
                  </a:cubicBezTo>
                  <a:cubicBezTo>
                    <a:pt x="682" y="1711"/>
                    <a:pt x="645" y="1739"/>
                    <a:pt x="643" y="1740"/>
                  </a:cubicBezTo>
                  <a:cubicBezTo>
                    <a:pt x="603" y="1769"/>
                    <a:pt x="511" y="1725"/>
                    <a:pt x="516" y="1667"/>
                  </a:cubicBezTo>
                  <a:cubicBezTo>
                    <a:pt x="518" y="1654"/>
                    <a:pt x="516" y="1649"/>
                    <a:pt x="515" y="1645"/>
                  </a:cubicBezTo>
                  <a:cubicBezTo>
                    <a:pt x="510" y="1644"/>
                    <a:pt x="506" y="1642"/>
                    <a:pt x="464" y="1644"/>
                  </a:cubicBezTo>
                  <a:cubicBezTo>
                    <a:pt x="443" y="1645"/>
                    <a:pt x="420" y="1646"/>
                    <a:pt x="408" y="1647"/>
                  </a:cubicBezTo>
                  <a:cubicBezTo>
                    <a:pt x="417" y="1664"/>
                    <a:pt x="421" y="1672"/>
                    <a:pt x="428" y="1685"/>
                  </a:cubicBezTo>
                  <a:cubicBezTo>
                    <a:pt x="428" y="1685"/>
                    <a:pt x="428" y="1685"/>
                    <a:pt x="428" y="1685"/>
                  </a:cubicBezTo>
                  <a:cubicBezTo>
                    <a:pt x="465" y="1753"/>
                    <a:pt x="465" y="1753"/>
                    <a:pt x="462" y="1758"/>
                  </a:cubicBezTo>
                  <a:cubicBezTo>
                    <a:pt x="457" y="1759"/>
                    <a:pt x="453" y="1760"/>
                    <a:pt x="434" y="1752"/>
                  </a:cubicBezTo>
                  <a:cubicBezTo>
                    <a:pt x="434" y="1752"/>
                    <a:pt x="434" y="1752"/>
                    <a:pt x="434" y="1752"/>
                  </a:cubicBezTo>
                  <a:cubicBezTo>
                    <a:pt x="412" y="1743"/>
                    <a:pt x="397" y="1746"/>
                    <a:pt x="395" y="1761"/>
                  </a:cubicBezTo>
                  <a:cubicBezTo>
                    <a:pt x="392" y="1793"/>
                    <a:pt x="465" y="1860"/>
                    <a:pt x="492" y="1839"/>
                  </a:cubicBezTo>
                  <a:cubicBezTo>
                    <a:pt x="492" y="1839"/>
                    <a:pt x="492" y="1839"/>
                    <a:pt x="493" y="1838"/>
                  </a:cubicBezTo>
                  <a:cubicBezTo>
                    <a:pt x="508" y="1823"/>
                    <a:pt x="509" y="1825"/>
                    <a:pt x="550" y="1879"/>
                  </a:cubicBezTo>
                  <a:cubicBezTo>
                    <a:pt x="550" y="1879"/>
                    <a:pt x="550" y="1879"/>
                    <a:pt x="550" y="1879"/>
                  </a:cubicBezTo>
                  <a:cubicBezTo>
                    <a:pt x="563" y="1897"/>
                    <a:pt x="572" y="1909"/>
                    <a:pt x="586" y="1925"/>
                  </a:cubicBezTo>
                  <a:cubicBezTo>
                    <a:pt x="586" y="1925"/>
                    <a:pt x="586" y="1925"/>
                    <a:pt x="586" y="1925"/>
                  </a:cubicBezTo>
                  <a:close/>
                  <a:moveTo>
                    <a:pt x="941" y="2107"/>
                  </a:moveTo>
                  <a:cubicBezTo>
                    <a:pt x="948" y="2108"/>
                    <a:pt x="955" y="2108"/>
                    <a:pt x="962" y="2108"/>
                  </a:cubicBezTo>
                  <a:cubicBezTo>
                    <a:pt x="954" y="2100"/>
                    <a:pt x="949" y="2094"/>
                    <a:pt x="942" y="2084"/>
                  </a:cubicBezTo>
                  <a:cubicBezTo>
                    <a:pt x="921" y="2058"/>
                    <a:pt x="921" y="2058"/>
                    <a:pt x="911" y="2063"/>
                  </a:cubicBezTo>
                  <a:cubicBezTo>
                    <a:pt x="887" y="2076"/>
                    <a:pt x="836" y="2049"/>
                    <a:pt x="822" y="2026"/>
                  </a:cubicBezTo>
                  <a:cubicBezTo>
                    <a:pt x="809" y="2004"/>
                    <a:pt x="827" y="1988"/>
                    <a:pt x="867" y="1999"/>
                  </a:cubicBezTo>
                  <a:cubicBezTo>
                    <a:pt x="880" y="2004"/>
                    <a:pt x="883" y="2004"/>
                    <a:pt x="887" y="2004"/>
                  </a:cubicBezTo>
                  <a:cubicBezTo>
                    <a:pt x="886" y="2001"/>
                    <a:pt x="886" y="2000"/>
                    <a:pt x="882" y="1993"/>
                  </a:cubicBezTo>
                  <a:cubicBezTo>
                    <a:pt x="881" y="1989"/>
                    <a:pt x="876" y="1980"/>
                    <a:pt x="872" y="1973"/>
                  </a:cubicBezTo>
                  <a:cubicBezTo>
                    <a:pt x="864" y="1959"/>
                    <a:pt x="857" y="1945"/>
                    <a:pt x="849" y="1931"/>
                  </a:cubicBezTo>
                  <a:cubicBezTo>
                    <a:pt x="849" y="1931"/>
                    <a:pt x="849" y="1931"/>
                    <a:pt x="849" y="1931"/>
                  </a:cubicBezTo>
                  <a:cubicBezTo>
                    <a:pt x="837" y="1932"/>
                    <a:pt x="829" y="1932"/>
                    <a:pt x="814" y="1933"/>
                  </a:cubicBezTo>
                  <a:cubicBezTo>
                    <a:pt x="746" y="1946"/>
                    <a:pt x="736" y="1923"/>
                    <a:pt x="736" y="1909"/>
                  </a:cubicBezTo>
                  <a:cubicBezTo>
                    <a:pt x="736" y="1909"/>
                    <a:pt x="736" y="1909"/>
                    <a:pt x="736" y="1909"/>
                  </a:cubicBezTo>
                  <a:cubicBezTo>
                    <a:pt x="736" y="1908"/>
                    <a:pt x="736" y="1907"/>
                    <a:pt x="736" y="1907"/>
                  </a:cubicBezTo>
                  <a:cubicBezTo>
                    <a:pt x="736" y="1907"/>
                    <a:pt x="736" y="1907"/>
                    <a:pt x="736" y="1907"/>
                  </a:cubicBezTo>
                  <a:cubicBezTo>
                    <a:pt x="736" y="1885"/>
                    <a:pt x="707" y="1851"/>
                    <a:pt x="657" y="1847"/>
                  </a:cubicBezTo>
                  <a:cubicBezTo>
                    <a:pt x="613" y="1851"/>
                    <a:pt x="626" y="1885"/>
                    <a:pt x="652" y="1907"/>
                  </a:cubicBezTo>
                  <a:cubicBezTo>
                    <a:pt x="652" y="1907"/>
                    <a:pt x="652" y="1907"/>
                    <a:pt x="652" y="1907"/>
                  </a:cubicBezTo>
                  <a:cubicBezTo>
                    <a:pt x="653" y="1907"/>
                    <a:pt x="654" y="1908"/>
                    <a:pt x="654" y="1908"/>
                  </a:cubicBezTo>
                  <a:cubicBezTo>
                    <a:pt x="654" y="1909"/>
                    <a:pt x="663" y="1915"/>
                    <a:pt x="668" y="1921"/>
                  </a:cubicBezTo>
                  <a:cubicBezTo>
                    <a:pt x="681" y="1935"/>
                    <a:pt x="673" y="1935"/>
                    <a:pt x="635" y="1934"/>
                  </a:cubicBezTo>
                  <a:cubicBezTo>
                    <a:pt x="617" y="1933"/>
                    <a:pt x="606" y="1932"/>
                    <a:pt x="590" y="1931"/>
                  </a:cubicBezTo>
                  <a:cubicBezTo>
                    <a:pt x="602" y="1945"/>
                    <a:pt x="610" y="1953"/>
                    <a:pt x="623" y="1967"/>
                  </a:cubicBezTo>
                  <a:cubicBezTo>
                    <a:pt x="623" y="1967"/>
                    <a:pt x="623" y="1967"/>
                    <a:pt x="623" y="1967"/>
                  </a:cubicBezTo>
                  <a:cubicBezTo>
                    <a:pt x="665" y="2008"/>
                    <a:pt x="666" y="2007"/>
                    <a:pt x="672" y="2000"/>
                  </a:cubicBezTo>
                  <a:cubicBezTo>
                    <a:pt x="687" y="1980"/>
                    <a:pt x="762" y="2022"/>
                    <a:pt x="779" y="2052"/>
                  </a:cubicBezTo>
                  <a:cubicBezTo>
                    <a:pt x="784" y="2060"/>
                    <a:pt x="786" y="2072"/>
                    <a:pt x="755" y="2063"/>
                  </a:cubicBezTo>
                  <a:cubicBezTo>
                    <a:pt x="744" y="2060"/>
                    <a:pt x="744" y="2060"/>
                    <a:pt x="740" y="2061"/>
                  </a:cubicBezTo>
                  <a:cubicBezTo>
                    <a:pt x="747" y="2066"/>
                    <a:pt x="761" y="2074"/>
                    <a:pt x="777" y="2083"/>
                  </a:cubicBezTo>
                  <a:cubicBezTo>
                    <a:pt x="799" y="2096"/>
                    <a:pt x="817" y="2104"/>
                    <a:pt x="826" y="2108"/>
                  </a:cubicBezTo>
                  <a:cubicBezTo>
                    <a:pt x="831" y="2108"/>
                    <a:pt x="832" y="2108"/>
                    <a:pt x="838" y="2107"/>
                  </a:cubicBezTo>
                  <a:cubicBezTo>
                    <a:pt x="838" y="2107"/>
                    <a:pt x="838" y="2107"/>
                    <a:pt x="840" y="2107"/>
                  </a:cubicBezTo>
                  <a:cubicBezTo>
                    <a:pt x="867" y="2105"/>
                    <a:pt x="869" y="2106"/>
                    <a:pt x="888" y="2119"/>
                  </a:cubicBezTo>
                  <a:cubicBezTo>
                    <a:pt x="889" y="2120"/>
                    <a:pt x="889" y="2120"/>
                    <a:pt x="889" y="2120"/>
                  </a:cubicBezTo>
                  <a:cubicBezTo>
                    <a:pt x="889" y="2120"/>
                    <a:pt x="889" y="2120"/>
                    <a:pt x="891" y="2121"/>
                  </a:cubicBezTo>
                  <a:cubicBezTo>
                    <a:pt x="911" y="2133"/>
                    <a:pt x="946" y="2143"/>
                    <a:pt x="957" y="2142"/>
                  </a:cubicBezTo>
                  <a:cubicBezTo>
                    <a:pt x="957" y="2141"/>
                    <a:pt x="958" y="2140"/>
                    <a:pt x="958" y="2140"/>
                  </a:cubicBezTo>
                  <a:cubicBezTo>
                    <a:pt x="953" y="2132"/>
                    <a:pt x="933" y="2123"/>
                    <a:pt x="928" y="2120"/>
                  </a:cubicBezTo>
                  <a:cubicBezTo>
                    <a:pt x="927" y="2120"/>
                    <a:pt x="926" y="2119"/>
                    <a:pt x="926" y="2119"/>
                  </a:cubicBezTo>
                  <a:cubicBezTo>
                    <a:pt x="926" y="2119"/>
                    <a:pt x="926" y="2119"/>
                    <a:pt x="926" y="2119"/>
                  </a:cubicBezTo>
                  <a:cubicBezTo>
                    <a:pt x="909" y="2111"/>
                    <a:pt x="908" y="2109"/>
                    <a:pt x="908" y="2107"/>
                  </a:cubicBezTo>
                  <a:cubicBezTo>
                    <a:pt x="911" y="2107"/>
                    <a:pt x="914" y="2106"/>
                    <a:pt x="941" y="2107"/>
                  </a:cubicBezTo>
                  <a:close/>
                  <a:moveTo>
                    <a:pt x="650" y="187"/>
                  </a:moveTo>
                  <a:cubicBezTo>
                    <a:pt x="643" y="179"/>
                    <a:pt x="642" y="178"/>
                    <a:pt x="607" y="215"/>
                  </a:cubicBezTo>
                  <a:cubicBezTo>
                    <a:pt x="601" y="221"/>
                    <a:pt x="601" y="221"/>
                    <a:pt x="601" y="221"/>
                  </a:cubicBezTo>
                  <a:cubicBezTo>
                    <a:pt x="601" y="221"/>
                    <a:pt x="601" y="221"/>
                    <a:pt x="601" y="221"/>
                  </a:cubicBezTo>
                  <a:cubicBezTo>
                    <a:pt x="588" y="236"/>
                    <a:pt x="580" y="245"/>
                    <a:pt x="569" y="259"/>
                  </a:cubicBezTo>
                  <a:cubicBezTo>
                    <a:pt x="585" y="258"/>
                    <a:pt x="597" y="257"/>
                    <a:pt x="615" y="256"/>
                  </a:cubicBezTo>
                  <a:cubicBezTo>
                    <a:pt x="615" y="256"/>
                    <a:pt x="615" y="256"/>
                    <a:pt x="615" y="256"/>
                  </a:cubicBezTo>
                  <a:cubicBezTo>
                    <a:pt x="651" y="255"/>
                    <a:pt x="653" y="256"/>
                    <a:pt x="656" y="259"/>
                  </a:cubicBezTo>
                  <a:cubicBezTo>
                    <a:pt x="656" y="262"/>
                    <a:pt x="656" y="266"/>
                    <a:pt x="637" y="282"/>
                  </a:cubicBezTo>
                  <a:cubicBezTo>
                    <a:pt x="636" y="283"/>
                    <a:pt x="635" y="284"/>
                    <a:pt x="634" y="284"/>
                  </a:cubicBezTo>
                  <a:cubicBezTo>
                    <a:pt x="634" y="284"/>
                    <a:pt x="634" y="284"/>
                    <a:pt x="634" y="284"/>
                  </a:cubicBezTo>
                  <a:cubicBezTo>
                    <a:pt x="608" y="308"/>
                    <a:pt x="607" y="329"/>
                    <a:pt x="618" y="339"/>
                  </a:cubicBezTo>
                  <a:cubicBezTo>
                    <a:pt x="644" y="362"/>
                    <a:pt x="723" y="329"/>
                    <a:pt x="722" y="284"/>
                  </a:cubicBezTo>
                  <a:cubicBezTo>
                    <a:pt x="722" y="284"/>
                    <a:pt x="722" y="284"/>
                    <a:pt x="722" y="284"/>
                  </a:cubicBezTo>
                  <a:cubicBezTo>
                    <a:pt x="722" y="284"/>
                    <a:pt x="722" y="283"/>
                    <a:pt x="722" y="282"/>
                  </a:cubicBezTo>
                  <a:cubicBezTo>
                    <a:pt x="721" y="281"/>
                    <a:pt x="722" y="262"/>
                    <a:pt x="734" y="258"/>
                  </a:cubicBezTo>
                  <a:cubicBezTo>
                    <a:pt x="738" y="256"/>
                    <a:pt x="745" y="254"/>
                    <a:pt x="802" y="257"/>
                  </a:cubicBezTo>
                  <a:cubicBezTo>
                    <a:pt x="802" y="257"/>
                    <a:pt x="802" y="257"/>
                    <a:pt x="802" y="257"/>
                  </a:cubicBezTo>
                  <a:cubicBezTo>
                    <a:pt x="815" y="258"/>
                    <a:pt x="824" y="258"/>
                    <a:pt x="839" y="259"/>
                  </a:cubicBezTo>
                  <a:cubicBezTo>
                    <a:pt x="839" y="259"/>
                    <a:pt x="839" y="259"/>
                    <a:pt x="839" y="259"/>
                  </a:cubicBezTo>
                  <a:cubicBezTo>
                    <a:pt x="848" y="241"/>
                    <a:pt x="852" y="234"/>
                    <a:pt x="858" y="221"/>
                  </a:cubicBezTo>
                  <a:cubicBezTo>
                    <a:pt x="876" y="186"/>
                    <a:pt x="876" y="186"/>
                    <a:pt x="875" y="182"/>
                  </a:cubicBezTo>
                  <a:cubicBezTo>
                    <a:pt x="871" y="183"/>
                    <a:pt x="867" y="183"/>
                    <a:pt x="857" y="186"/>
                  </a:cubicBezTo>
                  <a:cubicBezTo>
                    <a:pt x="827" y="196"/>
                    <a:pt x="808" y="190"/>
                    <a:pt x="804" y="179"/>
                  </a:cubicBezTo>
                  <a:cubicBezTo>
                    <a:pt x="792" y="154"/>
                    <a:pt x="859" y="102"/>
                    <a:pt x="897" y="119"/>
                  </a:cubicBezTo>
                  <a:cubicBezTo>
                    <a:pt x="910" y="125"/>
                    <a:pt x="910" y="125"/>
                    <a:pt x="918" y="113"/>
                  </a:cubicBezTo>
                  <a:cubicBezTo>
                    <a:pt x="921" y="108"/>
                    <a:pt x="925" y="103"/>
                    <a:pt x="929" y="98"/>
                  </a:cubicBezTo>
                  <a:cubicBezTo>
                    <a:pt x="937" y="86"/>
                    <a:pt x="940" y="81"/>
                    <a:pt x="949" y="70"/>
                  </a:cubicBezTo>
                  <a:cubicBezTo>
                    <a:pt x="940" y="71"/>
                    <a:pt x="936" y="71"/>
                    <a:pt x="927" y="71"/>
                  </a:cubicBezTo>
                  <a:cubicBezTo>
                    <a:pt x="927" y="71"/>
                    <a:pt x="927" y="71"/>
                    <a:pt x="927" y="71"/>
                  </a:cubicBezTo>
                  <a:cubicBezTo>
                    <a:pt x="895" y="73"/>
                    <a:pt x="893" y="72"/>
                    <a:pt x="890" y="71"/>
                  </a:cubicBezTo>
                  <a:cubicBezTo>
                    <a:pt x="890" y="69"/>
                    <a:pt x="891" y="66"/>
                    <a:pt x="910" y="57"/>
                  </a:cubicBezTo>
                  <a:cubicBezTo>
                    <a:pt x="910" y="57"/>
                    <a:pt x="910" y="57"/>
                    <a:pt x="910" y="57"/>
                  </a:cubicBezTo>
                  <a:cubicBezTo>
                    <a:pt x="916" y="54"/>
                    <a:pt x="936" y="44"/>
                    <a:pt x="939" y="35"/>
                  </a:cubicBezTo>
                  <a:cubicBezTo>
                    <a:pt x="938" y="33"/>
                    <a:pt x="936" y="32"/>
                    <a:pt x="934" y="32"/>
                  </a:cubicBezTo>
                  <a:cubicBezTo>
                    <a:pt x="917" y="33"/>
                    <a:pt x="884" y="44"/>
                    <a:pt x="867" y="57"/>
                  </a:cubicBezTo>
                  <a:cubicBezTo>
                    <a:pt x="867" y="57"/>
                    <a:pt x="867" y="57"/>
                    <a:pt x="866" y="58"/>
                  </a:cubicBezTo>
                  <a:cubicBezTo>
                    <a:pt x="848" y="73"/>
                    <a:pt x="845" y="73"/>
                    <a:pt x="813" y="71"/>
                  </a:cubicBezTo>
                  <a:cubicBezTo>
                    <a:pt x="813" y="71"/>
                    <a:pt x="813" y="71"/>
                    <a:pt x="813" y="71"/>
                  </a:cubicBezTo>
                  <a:cubicBezTo>
                    <a:pt x="807" y="71"/>
                    <a:pt x="806" y="71"/>
                    <a:pt x="800" y="70"/>
                  </a:cubicBezTo>
                  <a:cubicBezTo>
                    <a:pt x="800" y="70"/>
                    <a:pt x="800" y="70"/>
                    <a:pt x="800" y="70"/>
                  </a:cubicBezTo>
                  <a:cubicBezTo>
                    <a:pt x="782" y="79"/>
                    <a:pt x="771" y="86"/>
                    <a:pt x="753" y="96"/>
                  </a:cubicBezTo>
                  <a:cubicBezTo>
                    <a:pt x="718" y="118"/>
                    <a:pt x="717" y="121"/>
                    <a:pt x="716" y="123"/>
                  </a:cubicBezTo>
                  <a:cubicBezTo>
                    <a:pt x="721" y="122"/>
                    <a:pt x="723" y="121"/>
                    <a:pt x="729" y="120"/>
                  </a:cubicBezTo>
                  <a:cubicBezTo>
                    <a:pt x="753" y="112"/>
                    <a:pt x="759" y="117"/>
                    <a:pt x="760" y="121"/>
                  </a:cubicBezTo>
                  <a:cubicBezTo>
                    <a:pt x="765" y="143"/>
                    <a:pt x="677" y="210"/>
                    <a:pt x="650" y="187"/>
                  </a:cubicBezTo>
                  <a:close/>
                  <a:moveTo>
                    <a:pt x="425" y="913"/>
                  </a:moveTo>
                  <a:cubicBezTo>
                    <a:pt x="420" y="912"/>
                    <a:pt x="414" y="911"/>
                    <a:pt x="369" y="912"/>
                  </a:cubicBezTo>
                  <a:cubicBezTo>
                    <a:pt x="343" y="913"/>
                    <a:pt x="316" y="915"/>
                    <a:pt x="302" y="916"/>
                  </a:cubicBezTo>
                  <a:cubicBezTo>
                    <a:pt x="301" y="936"/>
                    <a:pt x="301" y="946"/>
                    <a:pt x="300" y="961"/>
                  </a:cubicBezTo>
                  <a:cubicBezTo>
                    <a:pt x="300" y="961"/>
                    <a:pt x="300" y="961"/>
                    <a:pt x="300" y="961"/>
                  </a:cubicBezTo>
                  <a:cubicBezTo>
                    <a:pt x="298" y="1065"/>
                    <a:pt x="298" y="1067"/>
                    <a:pt x="259" y="1043"/>
                  </a:cubicBezTo>
                  <a:cubicBezTo>
                    <a:pt x="259" y="1043"/>
                    <a:pt x="259" y="1043"/>
                    <a:pt x="259" y="1043"/>
                  </a:cubicBezTo>
                  <a:cubicBezTo>
                    <a:pt x="218" y="1023"/>
                    <a:pt x="196" y="1060"/>
                    <a:pt x="191" y="1077"/>
                  </a:cubicBezTo>
                  <a:cubicBezTo>
                    <a:pt x="175" y="1128"/>
                    <a:pt x="213" y="1184"/>
                    <a:pt x="261" y="1160"/>
                  </a:cubicBezTo>
                  <a:cubicBezTo>
                    <a:pt x="261" y="1160"/>
                    <a:pt x="261" y="1160"/>
                    <a:pt x="263" y="1158"/>
                  </a:cubicBezTo>
                  <a:cubicBezTo>
                    <a:pt x="298" y="1138"/>
                    <a:pt x="299" y="1147"/>
                    <a:pt x="303" y="1217"/>
                  </a:cubicBezTo>
                  <a:cubicBezTo>
                    <a:pt x="303" y="1217"/>
                    <a:pt x="303" y="1217"/>
                    <a:pt x="303" y="1217"/>
                  </a:cubicBezTo>
                  <a:cubicBezTo>
                    <a:pt x="304" y="1243"/>
                    <a:pt x="305" y="1259"/>
                    <a:pt x="307" y="1286"/>
                  </a:cubicBezTo>
                  <a:cubicBezTo>
                    <a:pt x="307" y="1287"/>
                    <a:pt x="307" y="1287"/>
                    <a:pt x="307" y="1287"/>
                  </a:cubicBezTo>
                  <a:cubicBezTo>
                    <a:pt x="325" y="1288"/>
                    <a:pt x="339" y="1289"/>
                    <a:pt x="363" y="1290"/>
                  </a:cubicBezTo>
                  <a:cubicBezTo>
                    <a:pt x="363" y="1290"/>
                    <a:pt x="363" y="1290"/>
                    <a:pt x="363" y="1289"/>
                  </a:cubicBezTo>
                  <a:cubicBezTo>
                    <a:pt x="421" y="1292"/>
                    <a:pt x="426" y="1290"/>
                    <a:pt x="430" y="1288"/>
                  </a:cubicBezTo>
                  <a:cubicBezTo>
                    <a:pt x="430" y="1283"/>
                    <a:pt x="429" y="1278"/>
                    <a:pt x="421" y="1265"/>
                  </a:cubicBezTo>
                  <a:cubicBezTo>
                    <a:pt x="390" y="1218"/>
                    <a:pt x="422" y="1179"/>
                    <a:pt x="452" y="1168"/>
                  </a:cubicBezTo>
                  <a:cubicBezTo>
                    <a:pt x="516" y="1143"/>
                    <a:pt x="597" y="1199"/>
                    <a:pt x="567" y="1263"/>
                  </a:cubicBezTo>
                  <a:cubicBezTo>
                    <a:pt x="559" y="1277"/>
                    <a:pt x="559" y="1282"/>
                    <a:pt x="560" y="1288"/>
                  </a:cubicBezTo>
                  <a:cubicBezTo>
                    <a:pt x="564" y="1290"/>
                    <a:pt x="567" y="1291"/>
                    <a:pt x="627" y="1290"/>
                  </a:cubicBezTo>
                  <a:cubicBezTo>
                    <a:pt x="627" y="1290"/>
                    <a:pt x="658" y="1289"/>
                    <a:pt x="713" y="1285"/>
                  </a:cubicBezTo>
                  <a:cubicBezTo>
                    <a:pt x="713" y="1285"/>
                    <a:pt x="713" y="1285"/>
                    <a:pt x="713" y="1285"/>
                  </a:cubicBezTo>
                  <a:cubicBezTo>
                    <a:pt x="710" y="1268"/>
                    <a:pt x="709" y="1257"/>
                    <a:pt x="707" y="1241"/>
                  </a:cubicBezTo>
                  <a:cubicBezTo>
                    <a:pt x="677" y="1130"/>
                    <a:pt x="728" y="1149"/>
                    <a:pt x="752" y="1158"/>
                  </a:cubicBezTo>
                  <a:cubicBezTo>
                    <a:pt x="754" y="1159"/>
                    <a:pt x="755" y="1159"/>
                    <a:pt x="756" y="1160"/>
                  </a:cubicBezTo>
                  <a:cubicBezTo>
                    <a:pt x="756" y="1160"/>
                    <a:pt x="756" y="1160"/>
                    <a:pt x="756" y="1160"/>
                  </a:cubicBezTo>
                  <a:cubicBezTo>
                    <a:pt x="810" y="1178"/>
                    <a:pt x="862" y="1151"/>
                    <a:pt x="872" y="1115"/>
                  </a:cubicBezTo>
                  <a:cubicBezTo>
                    <a:pt x="885" y="1063"/>
                    <a:pt x="818" y="1022"/>
                    <a:pt x="756" y="1043"/>
                  </a:cubicBezTo>
                  <a:cubicBezTo>
                    <a:pt x="756" y="1043"/>
                    <a:pt x="756" y="1043"/>
                    <a:pt x="755" y="1044"/>
                  </a:cubicBezTo>
                  <a:cubicBezTo>
                    <a:pt x="693" y="1069"/>
                    <a:pt x="695" y="1050"/>
                    <a:pt x="705" y="961"/>
                  </a:cubicBezTo>
                  <a:cubicBezTo>
                    <a:pt x="710" y="947"/>
                    <a:pt x="709" y="932"/>
                    <a:pt x="711" y="917"/>
                  </a:cubicBezTo>
                  <a:cubicBezTo>
                    <a:pt x="683" y="915"/>
                    <a:pt x="663" y="914"/>
                    <a:pt x="627" y="912"/>
                  </a:cubicBezTo>
                  <a:cubicBezTo>
                    <a:pt x="604" y="912"/>
                    <a:pt x="589" y="912"/>
                    <a:pt x="584" y="912"/>
                  </a:cubicBezTo>
                  <a:cubicBezTo>
                    <a:pt x="553" y="912"/>
                    <a:pt x="550" y="912"/>
                    <a:pt x="563" y="937"/>
                  </a:cubicBezTo>
                  <a:cubicBezTo>
                    <a:pt x="590" y="989"/>
                    <a:pt x="543" y="1026"/>
                    <a:pt x="516" y="1036"/>
                  </a:cubicBezTo>
                  <a:cubicBezTo>
                    <a:pt x="449" y="1059"/>
                    <a:pt x="378" y="1005"/>
                    <a:pt x="416" y="939"/>
                  </a:cubicBezTo>
                  <a:cubicBezTo>
                    <a:pt x="427" y="922"/>
                    <a:pt x="426" y="917"/>
                    <a:pt x="425" y="913"/>
                  </a:cubicBezTo>
                  <a:close/>
                  <a:moveTo>
                    <a:pt x="622" y="1635"/>
                  </a:moveTo>
                  <a:cubicBezTo>
                    <a:pt x="630" y="1632"/>
                    <a:pt x="684" y="1634"/>
                    <a:pt x="709" y="1635"/>
                  </a:cubicBezTo>
                  <a:cubicBezTo>
                    <a:pt x="726" y="1638"/>
                    <a:pt x="743" y="1637"/>
                    <a:pt x="760" y="1638"/>
                  </a:cubicBezTo>
                  <a:cubicBezTo>
                    <a:pt x="758" y="1619"/>
                    <a:pt x="756" y="1608"/>
                    <a:pt x="753" y="1579"/>
                  </a:cubicBezTo>
                  <a:cubicBezTo>
                    <a:pt x="747" y="1534"/>
                    <a:pt x="746" y="1531"/>
                    <a:pt x="743" y="1526"/>
                  </a:cubicBezTo>
                  <a:cubicBezTo>
                    <a:pt x="735" y="1525"/>
                    <a:pt x="729" y="1527"/>
                    <a:pt x="717" y="1532"/>
                  </a:cubicBezTo>
                  <a:cubicBezTo>
                    <a:pt x="659" y="1556"/>
                    <a:pt x="606" y="1520"/>
                    <a:pt x="591" y="1486"/>
                  </a:cubicBezTo>
                  <a:cubicBezTo>
                    <a:pt x="567" y="1429"/>
                    <a:pt x="627" y="1385"/>
                    <a:pt x="696" y="1409"/>
                  </a:cubicBezTo>
                  <a:cubicBezTo>
                    <a:pt x="716" y="1417"/>
                    <a:pt x="723" y="1417"/>
                    <a:pt x="729" y="1416"/>
                  </a:cubicBezTo>
                  <a:cubicBezTo>
                    <a:pt x="730" y="1411"/>
                    <a:pt x="730" y="1410"/>
                    <a:pt x="729" y="1397"/>
                  </a:cubicBezTo>
                  <a:cubicBezTo>
                    <a:pt x="728" y="1394"/>
                    <a:pt x="727" y="1382"/>
                    <a:pt x="724" y="1363"/>
                  </a:cubicBezTo>
                  <a:cubicBezTo>
                    <a:pt x="722" y="1342"/>
                    <a:pt x="715" y="1302"/>
                    <a:pt x="714" y="1295"/>
                  </a:cubicBezTo>
                  <a:cubicBezTo>
                    <a:pt x="714" y="1295"/>
                    <a:pt x="714" y="1295"/>
                    <a:pt x="714" y="1295"/>
                  </a:cubicBezTo>
                  <a:cubicBezTo>
                    <a:pt x="694" y="1296"/>
                    <a:pt x="680" y="1297"/>
                    <a:pt x="658" y="1298"/>
                  </a:cubicBezTo>
                  <a:cubicBezTo>
                    <a:pt x="618" y="1304"/>
                    <a:pt x="525" y="1319"/>
                    <a:pt x="554" y="1261"/>
                  </a:cubicBezTo>
                  <a:cubicBezTo>
                    <a:pt x="554" y="1261"/>
                    <a:pt x="554" y="1261"/>
                    <a:pt x="555" y="1260"/>
                  </a:cubicBezTo>
                  <a:cubicBezTo>
                    <a:pt x="555" y="1259"/>
                    <a:pt x="555" y="1258"/>
                    <a:pt x="556" y="1258"/>
                  </a:cubicBezTo>
                  <a:cubicBezTo>
                    <a:pt x="556" y="1258"/>
                    <a:pt x="556" y="1258"/>
                    <a:pt x="556" y="1258"/>
                  </a:cubicBezTo>
                  <a:cubicBezTo>
                    <a:pt x="571" y="1226"/>
                    <a:pt x="554" y="1177"/>
                    <a:pt x="484" y="1171"/>
                  </a:cubicBezTo>
                  <a:cubicBezTo>
                    <a:pt x="412" y="1178"/>
                    <a:pt x="412" y="1231"/>
                    <a:pt x="428" y="1258"/>
                  </a:cubicBezTo>
                  <a:cubicBezTo>
                    <a:pt x="428" y="1258"/>
                    <a:pt x="428" y="1258"/>
                    <a:pt x="428" y="1258"/>
                  </a:cubicBezTo>
                  <a:cubicBezTo>
                    <a:pt x="428" y="1258"/>
                    <a:pt x="429" y="1259"/>
                    <a:pt x="429" y="1260"/>
                  </a:cubicBezTo>
                  <a:cubicBezTo>
                    <a:pt x="443" y="1280"/>
                    <a:pt x="442" y="1293"/>
                    <a:pt x="438" y="1295"/>
                  </a:cubicBezTo>
                  <a:cubicBezTo>
                    <a:pt x="433" y="1299"/>
                    <a:pt x="430" y="1301"/>
                    <a:pt x="374" y="1299"/>
                  </a:cubicBezTo>
                  <a:cubicBezTo>
                    <a:pt x="374" y="1299"/>
                    <a:pt x="374" y="1299"/>
                    <a:pt x="374" y="1299"/>
                  </a:cubicBezTo>
                  <a:cubicBezTo>
                    <a:pt x="347" y="1298"/>
                    <a:pt x="331" y="1297"/>
                    <a:pt x="307" y="1295"/>
                  </a:cubicBezTo>
                  <a:cubicBezTo>
                    <a:pt x="309" y="1316"/>
                    <a:pt x="310" y="1330"/>
                    <a:pt x="313" y="1353"/>
                  </a:cubicBezTo>
                  <a:cubicBezTo>
                    <a:pt x="313" y="1353"/>
                    <a:pt x="314" y="1353"/>
                    <a:pt x="314" y="1353"/>
                  </a:cubicBezTo>
                  <a:cubicBezTo>
                    <a:pt x="325" y="1423"/>
                    <a:pt x="325" y="1423"/>
                    <a:pt x="348" y="1410"/>
                  </a:cubicBezTo>
                  <a:cubicBezTo>
                    <a:pt x="386" y="1387"/>
                    <a:pt x="439" y="1417"/>
                    <a:pt x="456" y="1458"/>
                  </a:cubicBezTo>
                  <a:cubicBezTo>
                    <a:pt x="479" y="1509"/>
                    <a:pt x="443" y="1558"/>
                    <a:pt x="383" y="1533"/>
                  </a:cubicBezTo>
                  <a:cubicBezTo>
                    <a:pt x="366" y="1525"/>
                    <a:pt x="362" y="1526"/>
                    <a:pt x="359" y="1527"/>
                  </a:cubicBezTo>
                  <a:cubicBezTo>
                    <a:pt x="360" y="1537"/>
                    <a:pt x="369" y="1560"/>
                    <a:pt x="376" y="1577"/>
                  </a:cubicBezTo>
                  <a:cubicBezTo>
                    <a:pt x="380" y="1586"/>
                    <a:pt x="389" y="1607"/>
                    <a:pt x="404" y="1638"/>
                  </a:cubicBezTo>
                  <a:cubicBezTo>
                    <a:pt x="404" y="1638"/>
                    <a:pt x="404" y="1638"/>
                    <a:pt x="404" y="1638"/>
                  </a:cubicBezTo>
                  <a:cubicBezTo>
                    <a:pt x="416" y="1637"/>
                    <a:pt x="425" y="1636"/>
                    <a:pt x="440" y="1635"/>
                  </a:cubicBezTo>
                  <a:cubicBezTo>
                    <a:pt x="531" y="1619"/>
                    <a:pt x="527" y="1651"/>
                    <a:pt x="525" y="1667"/>
                  </a:cubicBezTo>
                  <a:cubicBezTo>
                    <a:pt x="525" y="1670"/>
                    <a:pt x="525" y="1670"/>
                    <a:pt x="525" y="1670"/>
                  </a:cubicBezTo>
                  <a:cubicBezTo>
                    <a:pt x="525" y="1670"/>
                    <a:pt x="525" y="1670"/>
                    <a:pt x="525" y="1672"/>
                  </a:cubicBezTo>
                  <a:cubicBezTo>
                    <a:pt x="525" y="1714"/>
                    <a:pt x="574" y="1741"/>
                    <a:pt x="606" y="1741"/>
                  </a:cubicBezTo>
                  <a:cubicBezTo>
                    <a:pt x="645" y="1741"/>
                    <a:pt x="666" y="1706"/>
                    <a:pt x="634" y="1670"/>
                  </a:cubicBezTo>
                  <a:cubicBezTo>
                    <a:pt x="634" y="1670"/>
                    <a:pt x="634" y="1670"/>
                    <a:pt x="634" y="1669"/>
                  </a:cubicBezTo>
                  <a:cubicBezTo>
                    <a:pt x="633" y="1669"/>
                    <a:pt x="632" y="1668"/>
                    <a:pt x="632" y="1667"/>
                  </a:cubicBezTo>
                  <a:cubicBezTo>
                    <a:pt x="632" y="1667"/>
                    <a:pt x="632" y="1667"/>
                    <a:pt x="632" y="1667"/>
                  </a:cubicBezTo>
                  <a:cubicBezTo>
                    <a:pt x="616" y="1650"/>
                    <a:pt x="613" y="1639"/>
                    <a:pt x="622" y="1635"/>
                  </a:cubicBezTo>
                  <a:close/>
                  <a:moveTo>
                    <a:pt x="504" y="534"/>
                  </a:moveTo>
                  <a:cubicBezTo>
                    <a:pt x="495" y="496"/>
                    <a:pt x="540" y="455"/>
                    <a:pt x="583" y="448"/>
                  </a:cubicBezTo>
                  <a:cubicBezTo>
                    <a:pt x="637" y="439"/>
                    <a:pt x="673" y="483"/>
                    <a:pt x="632" y="531"/>
                  </a:cubicBezTo>
                  <a:cubicBezTo>
                    <a:pt x="622" y="543"/>
                    <a:pt x="620" y="547"/>
                    <a:pt x="618" y="553"/>
                  </a:cubicBezTo>
                  <a:cubicBezTo>
                    <a:pt x="621" y="555"/>
                    <a:pt x="624" y="557"/>
                    <a:pt x="677" y="555"/>
                  </a:cubicBezTo>
                  <a:cubicBezTo>
                    <a:pt x="677" y="555"/>
                    <a:pt x="710" y="554"/>
                    <a:pt x="755" y="551"/>
                  </a:cubicBezTo>
                  <a:cubicBezTo>
                    <a:pt x="757" y="536"/>
                    <a:pt x="758" y="527"/>
                    <a:pt x="760" y="513"/>
                  </a:cubicBezTo>
                  <a:cubicBezTo>
                    <a:pt x="757" y="428"/>
                    <a:pt x="798" y="436"/>
                    <a:pt x="816" y="444"/>
                  </a:cubicBezTo>
                  <a:cubicBezTo>
                    <a:pt x="816" y="444"/>
                    <a:pt x="816" y="444"/>
                    <a:pt x="816" y="444"/>
                  </a:cubicBezTo>
                  <a:cubicBezTo>
                    <a:pt x="817" y="444"/>
                    <a:pt x="818" y="444"/>
                    <a:pt x="819" y="445"/>
                  </a:cubicBezTo>
                  <a:cubicBezTo>
                    <a:pt x="859" y="460"/>
                    <a:pt x="906" y="438"/>
                    <a:pt x="918" y="409"/>
                  </a:cubicBezTo>
                  <a:cubicBezTo>
                    <a:pt x="933" y="374"/>
                    <a:pt x="894" y="338"/>
                    <a:pt x="841" y="355"/>
                  </a:cubicBezTo>
                  <a:cubicBezTo>
                    <a:pt x="841" y="355"/>
                    <a:pt x="841" y="355"/>
                    <a:pt x="841" y="355"/>
                  </a:cubicBezTo>
                  <a:cubicBezTo>
                    <a:pt x="840" y="356"/>
                    <a:pt x="839" y="356"/>
                    <a:pt x="838" y="356"/>
                  </a:cubicBezTo>
                  <a:cubicBezTo>
                    <a:pt x="786" y="376"/>
                    <a:pt x="796" y="354"/>
                    <a:pt x="822" y="297"/>
                  </a:cubicBezTo>
                  <a:cubicBezTo>
                    <a:pt x="827" y="287"/>
                    <a:pt x="831" y="276"/>
                    <a:pt x="836" y="266"/>
                  </a:cubicBezTo>
                  <a:cubicBezTo>
                    <a:pt x="836" y="266"/>
                    <a:pt x="836" y="266"/>
                    <a:pt x="836" y="266"/>
                  </a:cubicBezTo>
                  <a:cubicBezTo>
                    <a:pt x="818" y="265"/>
                    <a:pt x="805" y="264"/>
                    <a:pt x="782" y="263"/>
                  </a:cubicBezTo>
                  <a:cubicBezTo>
                    <a:pt x="767" y="262"/>
                    <a:pt x="759" y="262"/>
                    <a:pt x="753" y="262"/>
                  </a:cubicBezTo>
                  <a:cubicBezTo>
                    <a:pt x="732" y="262"/>
                    <a:pt x="731" y="262"/>
                    <a:pt x="731" y="279"/>
                  </a:cubicBezTo>
                  <a:cubicBezTo>
                    <a:pt x="734" y="317"/>
                    <a:pt x="681" y="354"/>
                    <a:pt x="639" y="354"/>
                  </a:cubicBezTo>
                  <a:cubicBezTo>
                    <a:pt x="594" y="354"/>
                    <a:pt x="590" y="316"/>
                    <a:pt x="630" y="281"/>
                  </a:cubicBezTo>
                  <a:cubicBezTo>
                    <a:pt x="646" y="268"/>
                    <a:pt x="646" y="267"/>
                    <a:pt x="646" y="263"/>
                  </a:cubicBezTo>
                  <a:cubicBezTo>
                    <a:pt x="643" y="263"/>
                    <a:pt x="639" y="262"/>
                    <a:pt x="610" y="263"/>
                  </a:cubicBezTo>
                  <a:cubicBezTo>
                    <a:pt x="603" y="263"/>
                    <a:pt x="603" y="263"/>
                    <a:pt x="603" y="263"/>
                  </a:cubicBezTo>
                  <a:cubicBezTo>
                    <a:pt x="603" y="263"/>
                    <a:pt x="604" y="263"/>
                    <a:pt x="604" y="263"/>
                  </a:cubicBezTo>
                  <a:cubicBezTo>
                    <a:pt x="587" y="264"/>
                    <a:pt x="578" y="264"/>
                    <a:pt x="564" y="265"/>
                  </a:cubicBezTo>
                  <a:cubicBezTo>
                    <a:pt x="551" y="283"/>
                    <a:pt x="542" y="295"/>
                    <a:pt x="529" y="314"/>
                  </a:cubicBezTo>
                  <a:cubicBezTo>
                    <a:pt x="529" y="314"/>
                    <a:pt x="529" y="314"/>
                    <a:pt x="528" y="315"/>
                  </a:cubicBezTo>
                  <a:cubicBezTo>
                    <a:pt x="491" y="369"/>
                    <a:pt x="489" y="371"/>
                    <a:pt x="473" y="357"/>
                  </a:cubicBezTo>
                  <a:cubicBezTo>
                    <a:pt x="472" y="355"/>
                    <a:pt x="472" y="355"/>
                    <a:pt x="472" y="355"/>
                  </a:cubicBezTo>
                  <a:cubicBezTo>
                    <a:pt x="472" y="355"/>
                    <a:pt x="472" y="355"/>
                    <a:pt x="472" y="355"/>
                  </a:cubicBezTo>
                  <a:cubicBezTo>
                    <a:pt x="446" y="336"/>
                    <a:pt x="389" y="385"/>
                    <a:pt x="378" y="419"/>
                  </a:cubicBezTo>
                  <a:cubicBezTo>
                    <a:pt x="371" y="442"/>
                    <a:pt x="383" y="459"/>
                    <a:pt x="417" y="445"/>
                  </a:cubicBezTo>
                  <a:cubicBezTo>
                    <a:pt x="416" y="445"/>
                    <a:pt x="416" y="445"/>
                    <a:pt x="416" y="445"/>
                  </a:cubicBezTo>
                  <a:cubicBezTo>
                    <a:pt x="438" y="435"/>
                    <a:pt x="443" y="437"/>
                    <a:pt x="446" y="439"/>
                  </a:cubicBezTo>
                  <a:cubicBezTo>
                    <a:pt x="448" y="444"/>
                    <a:pt x="448" y="444"/>
                    <a:pt x="413" y="513"/>
                  </a:cubicBezTo>
                  <a:cubicBezTo>
                    <a:pt x="413" y="513"/>
                    <a:pt x="413" y="513"/>
                    <a:pt x="413" y="513"/>
                  </a:cubicBezTo>
                  <a:cubicBezTo>
                    <a:pt x="406" y="526"/>
                    <a:pt x="402" y="535"/>
                    <a:pt x="394" y="552"/>
                  </a:cubicBezTo>
                  <a:cubicBezTo>
                    <a:pt x="409" y="553"/>
                    <a:pt x="420" y="554"/>
                    <a:pt x="442" y="555"/>
                  </a:cubicBezTo>
                  <a:cubicBezTo>
                    <a:pt x="507" y="557"/>
                    <a:pt x="507" y="557"/>
                    <a:pt x="504" y="534"/>
                  </a:cubicBezTo>
                  <a:close/>
                  <a:moveTo>
                    <a:pt x="766" y="1577"/>
                  </a:moveTo>
                  <a:cubicBezTo>
                    <a:pt x="768" y="1601"/>
                    <a:pt x="770" y="1617"/>
                    <a:pt x="772" y="1639"/>
                  </a:cubicBezTo>
                  <a:cubicBezTo>
                    <a:pt x="795" y="1640"/>
                    <a:pt x="811" y="1641"/>
                    <a:pt x="840" y="1642"/>
                  </a:cubicBezTo>
                  <a:cubicBezTo>
                    <a:pt x="840" y="1642"/>
                    <a:pt x="840" y="1642"/>
                    <a:pt x="840" y="1642"/>
                  </a:cubicBezTo>
                  <a:cubicBezTo>
                    <a:pt x="913" y="1643"/>
                    <a:pt x="914" y="1642"/>
                    <a:pt x="918" y="1639"/>
                  </a:cubicBezTo>
                  <a:cubicBezTo>
                    <a:pt x="917" y="1633"/>
                    <a:pt x="916" y="1630"/>
                    <a:pt x="908" y="1620"/>
                  </a:cubicBezTo>
                  <a:cubicBezTo>
                    <a:pt x="873" y="1579"/>
                    <a:pt x="910" y="1543"/>
                    <a:pt x="946" y="1533"/>
                  </a:cubicBezTo>
                  <a:cubicBezTo>
                    <a:pt x="1012" y="1513"/>
                    <a:pt x="1109" y="1555"/>
                    <a:pt x="1071" y="1618"/>
                  </a:cubicBezTo>
                  <a:cubicBezTo>
                    <a:pt x="1059" y="1633"/>
                    <a:pt x="1061" y="1637"/>
                    <a:pt x="1063" y="1641"/>
                  </a:cubicBezTo>
                  <a:cubicBezTo>
                    <a:pt x="1069" y="1642"/>
                    <a:pt x="1076" y="1643"/>
                    <a:pt x="1131" y="1642"/>
                  </a:cubicBezTo>
                  <a:cubicBezTo>
                    <a:pt x="1131" y="1642"/>
                    <a:pt x="1166" y="1641"/>
                    <a:pt x="1216" y="1638"/>
                  </a:cubicBezTo>
                  <a:cubicBezTo>
                    <a:pt x="1216" y="1638"/>
                    <a:pt x="1216" y="1638"/>
                    <a:pt x="1216" y="1638"/>
                  </a:cubicBezTo>
                  <a:cubicBezTo>
                    <a:pt x="1216" y="1625"/>
                    <a:pt x="1216" y="1616"/>
                    <a:pt x="1216" y="1599"/>
                  </a:cubicBezTo>
                  <a:cubicBezTo>
                    <a:pt x="1216" y="1599"/>
                    <a:pt x="1216" y="1599"/>
                    <a:pt x="1216" y="1599"/>
                  </a:cubicBezTo>
                  <a:cubicBezTo>
                    <a:pt x="1215" y="1514"/>
                    <a:pt x="1215" y="1505"/>
                    <a:pt x="1268" y="1524"/>
                  </a:cubicBezTo>
                  <a:cubicBezTo>
                    <a:pt x="1272" y="1525"/>
                    <a:pt x="1272" y="1525"/>
                    <a:pt x="1272" y="1525"/>
                  </a:cubicBezTo>
                  <a:cubicBezTo>
                    <a:pt x="1272" y="1525"/>
                    <a:pt x="1272" y="1525"/>
                    <a:pt x="1276" y="1527"/>
                  </a:cubicBezTo>
                  <a:cubicBezTo>
                    <a:pt x="1324" y="1541"/>
                    <a:pt x="1371" y="1516"/>
                    <a:pt x="1383" y="1484"/>
                  </a:cubicBezTo>
                  <a:cubicBezTo>
                    <a:pt x="1401" y="1435"/>
                    <a:pt x="1342" y="1397"/>
                    <a:pt x="1280" y="1418"/>
                  </a:cubicBezTo>
                  <a:cubicBezTo>
                    <a:pt x="1279" y="1418"/>
                    <a:pt x="1277" y="1419"/>
                    <a:pt x="1276" y="1419"/>
                  </a:cubicBezTo>
                  <a:cubicBezTo>
                    <a:pt x="1276" y="1419"/>
                    <a:pt x="1276" y="1419"/>
                    <a:pt x="1276" y="1419"/>
                  </a:cubicBezTo>
                  <a:cubicBezTo>
                    <a:pt x="1218" y="1440"/>
                    <a:pt x="1219" y="1428"/>
                    <a:pt x="1229" y="1339"/>
                  </a:cubicBezTo>
                  <a:cubicBezTo>
                    <a:pt x="1229" y="1339"/>
                    <a:pt x="1229" y="1339"/>
                    <a:pt x="1229" y="1339"/>
                  </a:cubicBezTo>
                  <a:cubicBezTo>
                    <a:pt x="1231" y="1321"/>
                    <a:pt x="1233" y="1311"/>
                    <a:pt x="1235" y="1295"/>
                  </a:cubicBezTo>
                  <a:cubicBezTo>
                    <a:pt x="1201" y="1293"/>
                    <a:pt x="1179" y="1292"/>
                    <a:pt x="1141" y="1291"/>
                  </a:cubicBezTo>
                  <a:cubicBezTo>
                    <a:pt x="1136" y="1291"/>
                    <a:pt x="1115" y="1290"/>
                    <a:pt x="1090" y="1290"/>
                  </a:cubicBezTo>
                  <a:cubicBezTo>
                    <a:pt x="1063" y="1291"/>
                    <a:pt x="1062" y="1291"/>
                    <a:pt x="1057" y="1294"/>
                  </a:cubicBezTo>
                  <a:cubicBezTo>
                    <a:pt x="1058" y="1300"/>
                    <a:pt x="1058" y="1303"/>
                    <a:pt x="1067" y="1315"/>
                  </a:cubicBezTo>
                  <a:cubicBezTo>
                    <a:pt x="1101" y="1361"/>
                    <a:pt x="1057" y="1399"/>
                    <a:pt x="1017" y="1410"/>
                  </a:cubicBezTo>
                  <a:cubicBezTo>
                    <a:pt x="939" y="1433"/>
                    <a:pt x="847" y="1381"/>
                    <a:pt x="884" y="1318"/>
                  </a:cubicBezTo>
                  <a:cubicBezTo>
                    <a:pt x="896" y="1300"/>
                    <a:pt x="894" y="1296"/>
                    <a:pt x="892" y="1292"/>
                  </a:cubicBezTo>
                  <a:cubicBezTo>
                    <a:pt x="885" y="1291"/>
                    <a:pt x="878" y="1290"/>
                    <a:pt x="818" y="1291"/>
                  </a:cubicBezTo>
                  <a:cubicBezTo>
                    <a:pt x="785" y="1292"/>
                    <a:pt x="751" y="1294"/>
                    <a:pt x="728" y="1295"/>
                  </a:cubicBezTo>
                  <a:cubicBezTo>
                    <a:pt x="731" y="1314"/>
                    <a:pt x="732" y="1324"/>
                    <a:pt x="735" y="1339"/>
                  </a:cubicBezTo>
                  <a:cubicBezTo>
                    <a:pt x="735" y="1339"/>
                    <a:pt x="735" y="1339"/>
                    <a:pt x="735" y="1342"/>
                  </a:cubicBezTo>
                  <a:cubicBezTo>
                    <a:pt x="749" y="1433"/>
                    <a:pt x="750" y="1438"/>
                    <a:pt x="696" y="1419"/>
                  </a:cubicBezTo>
                  <a:cubicBezTo>
                    <a:pt x="696" y="1419"/>
                    <a:pt x="696" y="1419"/>
                    <a:pt x="696" y="1419"/>
                  </a:cubicBezTo>
                  <a:cubicBezTo>
                    <a:pt x="695" y="1419"/>
                    <a:pt x="693" y="1418"/>
                    <a:pt x="692" y="1418"/>
                  </a:cubicBezTo>
                  <a:cubicBezTo>
                    <a:pt x="692" y="1418"/>
                    <a:pt x="692" y="1418"/>
                    <a:pt x="692" y="1418"/>
                  </a:cubicBezTo>
                  <a:cubicBezTo>
                    <a:pt x="652" y="1404"/>
                    <a:pt x="618" y="1418"/>
                    <a:pt x="605" y="1439"/>
                  </a:cubicBezTo>
                  <a:cubicBezTo>
                    <a:pt x="577" y="1484"/>
                    <a:pt x="641" y="1550"/>
                    <a:pt x="708" y="1525"/>
                  </a:cubicBezTo>
                  <a:cubicBezTo>
                    <a:pt x="708" y="1525"/>
                    <a:pt x="708" y="1525"/>
                    <a:pt x="711" y="1524"/>
                  </a:cubicBezTo>
                  <a:cubicBezTo>
                    <a:pt x="756" y="1505"/>
                    <a:pt x="758" y="1516"/>
                    <a:pt x="766" y="1577"/>
                  </a:cubicBezTo>
                  <a:cubicBezTo>
                    <a:pt x="766" y="1577"/>
                    <a:pt x="766" y="1577"/>
                    <a:pt x="766" y="1577"/>
                  </a:cubicBezTo>
                  <a:close/>
                  <a:moveTo>
                    <a:pt x="1141" y="1922"/>
                  </a:moveTo>
                  <a:cubicBezTo>
                    <a:pt x="1141" y="1922"/>
                    <a:pt x="1141" y="1922"/>
                    <a:pt x="1142" y="1922"/>
                  </a:cubicBezTo>
                  <a:cubicBezTo>
                    <a:pt x="1156" y="1923"/>
                    <a:pt x="1166" y="1923"/>
                    <a:pt x="1181" y="1924"/>
                  </a:cubicBezTo>
                  <a:cubicBezTo>
                    <a:pt x="1186" y="1908"/>
                    <a:pt x="1188" y="1898"/>
                    <a:pt x="1193" y="1880"/>
                  </a:cubicBezTo>
                  <a:cubicBezTo>
                    <a:pt x="1199" y="1849"/>
                    <a:pt x="1198" y="1842"/>
                    <a:pt x="1198" y="1839"/>
                  </a:cubicBezTo>
                  <a:cubicBezTo>
                    <a:pt x="1197" y="1838"/>
                    <a:pt x="1193" y="1836"/>
                    <a:pt x="1174" y="1843"/>
                  </a:cubicBezTo>
                  <a:cubicBezTo>
                    <a:pt x="1116" y="1863"/>
                    <a:pt x="1080" y="1830"/>
                    <a:pt x="1072" y="1816"/>
                  </a:cubicBezTo>
                  <a:cubicBezTo>
                    <a:pt x="1045" y="1772"/>
                    <a:pt x="1108" y="1719"/>
                    <a:pt x="1181" y="1743"/>
                  </a:cubicBezTo>
                  <a:cubicBezTo>
                    <a:pt x="1201" y="1751"/>
                    <a:pt x="1207" y="1750"/>
                    <a:pt x="1209" y="1749"/>
                  </a:cubicBezTo>
                  <a:cubicBezTo>
                    <a:pt x="1211" y="1745"/>
                    <a:pt x="1211" y="1744"/>
                    <a:pt x="1213" y="1734"/>
                  </a:cubicBezTo>
                  <a:cubicBezTo>
                    <a:pt x="1214" y="1726"/>
                    <a:pt x="1214" y="1716"/>
                    <a:pt x="1215" y="1705"/>
                  </a:cubicBezTo>
                  <a:cubicBezTo>
                    <a:pt x="1216" y="1684"/>
                    <a:pt x="1216" y="1661"/>
                    <a:pt x="1216" y="1646"/>
                  </a:cubicBezTo>
                  <a:cubicBezTo>
                    <a:pt x="1194" y="1647"/>
                    <a:pt x="1181" y="1648"/>
                    <a:pt x="1161" y="1649"/>
                  </a:cubicBezTo>
                  <a:cubicBezTo>
                    <a:pt x="1161" y="1649"/>
                    <a:pt x="1161" y="1649"/>
                    <a:pt x="1161" y="1649"/>
                  </a:cubicBezTo>
                  <a:cubicBezTo>
                    <a:pt x="1050" y="1653"/>
                    <a:pt x="1031" y="1654"/>
                    <a:pt x="1058" y="1616"/>
                  </a:cubicBezTo>
                  <a:cubicBezTo>
                    <a:pt x="1058" y="1616"/>
                    <a:pt x="1058" y="1616"/>
                    <a:pt x="1058" y="1615"/>
                  </a:cubicBezTo>
                  <a:cubicBezTo>
                    <a:pt x="1058" y="1615"/>
                    <a:pt x="1059" y="1614"/>
                    <a:pt x="1059" y="1614"/>
                  </a:cubicBezTo>
                  <a:cubicBezTo>
                    <a:pt x="1059" y="1614"/>
                    <a:pt x="1059" y="1614"/>
                    <a:pt x="1059" y="1614"/>
                  </a:cubicBezTo>
                  <a:cubicBezTo>
                    <a:pt x="1078" y="1585"/>
                    <a:pt x="1062" y="1541"/>
                    <a:pt x="983" y="1536"/>
                  </a:cubicBezTo>
                  <a:cubicBezTo>
                    <a:pt x="900" y="1542"/>
                    <a:pt x="899" y="1590"/>
                    <a:pt x="916" y="1614"/>
                  </a:cubicBezTo>
                  <a:cubicBezTo>
                    <a:pt x="916" y="1614"/>
                    <a:pt x="916" y="1614"/>
                    <a:pt x="917" y="1614"/>
                  </a:cubicBezTo>
                  <a:cubicBezTo>
                    <a:pt x="917" y="1614"/>
                    <a:pt x="918" y="1615"/>
                    <a:pt x="918" y="1616"/>
                  </a:cubicBezTo>
                  <a:cubicBezTo>
                    <a:pt x="926" y="1627"/>
                    <a:pt x="937" y="1641"/>
                    <a:pt x="925" y="1648"/>
                  </a:cubicBezTo>
                  <a:cubicBezTo>
                    <a:pt x="921" y="1650"/>
                    <a:pt x="913" y="1651"/>
                    <a:pt x="853" y="1650"/>
                  </a:cubicBezTo>
                  <a:cubicBezTo>
                    <a:pt x="853" y="1650"/>
                    <a:pt x="853" y="1650"/>
                    <a:pt x="853" y="1650"/>
                  </a:cubicBezTo>
                  <a:cubicBezTo>
                    <a:pt x="822" y="1649"/>
                    <a:pt x="803" y="1648"/>
                    <a:pt x="773" y="1646"/>
                  </a:cubicBezTo>
                  <a:cubicBezTo>
                    <a:pt x="775" y="1664"/>
                    <a:pt x="776" y="1676"/>
                    <a:pt x="780" y="1696"/>
                  </a:cubicBezTo>
                  <a:cubicBezTo>
                    <a:pt x="780" y="1696"/>
                    <a:pt x="780" y="1696"/>
                    <a:pt x="780" y="1696"/>
                  </a:cubicBezTo>
                  <a:cubicBezTo>
                    <a:pt x="791" y="1755"/>
                    <a:pt x="791" y="1755"/>
                    <a:pt x="817" y="1744"/>
                  </a:cubicBezTo>
                  <a:cubicBezTo>
                    <a:pt x="864" y="1725"/>
                    <a:pt x="919" y="1750"/>
                    <a:pt x="934" y="1784"/>
                  </a:cubicBezTo>
                  <a:cubicBezTo>
                    <a:pt x="951" y="1824"/>
                    <a:pt x="907" y="1863"/>
                    <a:pt x="847" y="1844"/>
                  </a:cubicBezTo>
                  <a:cubicBezTo>
                    <a:pt x="827" y="1837"/>
                    <a:pt x="823" y="1838"/>
                    <a:pt x="821" y="1839"/>
                  </a:cubicBezTo>
                  <a:cubicBezTo>
                    <a:pt x="821" y="1842"/>
                    <a:pt x="821" y="1848"/>
                    <a:pt x="833" y="1878"/>
                  </a:cubicBezTo>
                  <a:cubicBezTo>
                    <a:pt x="834" y="1879"/>
                    <a:pt x="841" y="1897"/>
                    <a:pt x="855" y="1924"/>
                  </a:cubicBezTo>
                  <a:cubicBezTo>
                    <a:pt x="855" y="1924"/>
                    <a:pt x="855" y="1924"/>
                    <a:pt x="855" y="1924"/>
                  </a:cubicBezTo>
                  <a:cubicBezTo>
                    <a:pt x="870" y="1923"/>
                    <a:pt x="878" y="1923"/>
                    <a:pt x="892" y="1922"/>
                  </a:cubicBezTo>
                  <a:cubicBezTo>
                    <a:pt x="892" y="1922"/>
                    <a:pt x="892" y="1922"/>
                    <a:pt x="892" y="1922"/>
                  </a:cubicBezTo>
                  <a:cubicBezTo>
                    <a:pt x="969" y="1919"/>
                    <a:pt x="981" y="1918"/>
                    <a:pt x="969" y="1945"/>
                  </a:cubicBezTo>
                  <a:cubicBezTo>
                    <a:pt x="968" y="1947"/>
                    <a:pt x="968" y="1947"/>
                    <a:pt x="968" y="1947"/>
                  </a:cubicBezTo>
                  <a:cubicBezTo>
                    <a:pt x="968" y="1947"/>
                    <a:pt x="968" y="1947"/>
                    <a:pt x="968" y="1947"/>
                  </a:cubicBezTo>
                  <a:cubicBezTo>
                    <a:pt x="958" y="1975"/>
                    <a:pt x="992" y="1991"/>
                    <a:pt x="1005" y="1994"/>
                  </a:cubicBezTo>
                  <a:cubicBezTo>
                    <a:pt x="1045" y="2005"/>
                    <a:pt x="1089" y="1979"/>
                    <a:pt x="1067" y="1947"/>
                  </a:cubicBezTo>
                  <a:cubicBezTo>
                    <a:pt x="1067" y="1947"/>
                    <a:pt x="1067" y="1947"/>
                    <a:pt x="1066" y="1945"/>
                  </a:cubicBezTo>
                  <a:cubicBezTo>
                    <a:pt x="1066" y="1945"/>
                    <a:pt x="1066" y="1945"/>
                    <a:pt x="1065" y="1944"/>
                  </a:cubicBezTo>
                  <a:cubicBezTo>
                    <a:pt x="1048" y="1918"/>
                    <a:pt x="1058" y="1919"/>
                    <a:pt x="1141" y="1922"/>
                  </a:cubicBezTo>
                  <a:close/>
                  <a:moveTo>
                    <a:pt x="766" y="559"/>
                  </a:moveTo>
                  <a:cubicBezTo>
                    <a:pt x="764" y="585"/>
                    <a:pt x="764" y="585"/>
                    <a:pt x="763" y="598"/>
                  </a:cubicBezTo>
                  <a:cubicBezTo>
                    <a:pt x="763" y="599"/>
                    <a:pt x="762" y="599"/>
                    <a:pt x="762" y="602"/>
                  </a:cubicBezTo>
                  <a:cubicBezTo>
                    <a:pt x="754" y="688"/>
                    <a:pt x="753" y="696"/>
                    <a:pt x="702" y="674"/>
                  </a:cubicBezTo>
                  <a:cubicBezTo>
                    <a:pt x="702" y="674"/>
                    <a:pt x="702" y="674"/>
                    <a:pt x="699" y="672"/>
                  </a:cubicBezTo>
                  <a:cubicBezTo>
                    <a:pt x="647" y="656"/>
                    <a:pt x="607" y="689"/>
                    <a:pt x="597" y="715"/>
                  </a:cubicBezTo>
                  <a:cubicBezTo>
                    <a:pt x="577" y="765"/>
                    <a:pt x="629" y="803"/>
                    <a:pt x="688" y="782"/>
                  </a:cubicBezTo>
                  <a:cubicBezTo>
                    <a:pt x="688" y="782"/>
                    <a:pt x="688" y="782"/>
                    <a:pt x="691" y="781"/>
                  </a:cubicBezTo>
                  <a:cubicBezTo>
                    <a:pt x="745" y="761"/>
                    <a:pt x="743" y="773"/>
                    <a:pt x="735" y="838"/>
                  </a:cubicBezTo>
                  <a:cubicBezTo>
                    <a:pt x="735" y="838"/>
                    <a:pt x="735" y="838"/>
                    <a:pt x="736" y="838"/>
                  </a:cubicBezTo>
                  <a:cubicBezTo>
                    <a:pt x="732" y="865"/>
                    <a:pt x="729" y="882"/>
                    <a:pt x="725" y="907"/>
                  </a:cubicBezTo>
                  <a:cubicBezTo>
                    <a:pt x="752" y="908"/>
                    <a:pt x="770" y="909"/>
                    <a:pt x="803" y="910"/>
                  </a:cubicBezTo>
                  <a:cubicBezTo>
                    <a:pt x="803" y="910"/>
                    <a:pt x="803" y="910"/>
                    <a:pt x="803" y="910"/>
                  </a:cubicBezTo>
                  <a:cubicBezTo>
                    <a:pt x="888" y="912"/>
                    <a:pt x="889" y="911"/>
                    <a:pt x="893" y="906"/>
                  </a:cubicBezTo>
                  <a:cubicBezTo>
                    <a:pt x="892" y="900"/>
                    <a:pt x="892" y="897"/>
                    <a:pt x="885" y="886"/>
                  </a:cubicBezTo>
                  <a:cubicBezTo>
                    <a:pt x="853" y="839"/>
                    <a:pt x="897" y="794"/>
                    <a:pt x="957" y="786"/>
                  </a:cubicBezTo>
                  <a:cubicBezTo>
                    <a:pt x="1032" y="775"/>
                    <a:pt x="1107" y="827"/>
                    <a:pt x="1069" y="883"/>
                  </a:cubicBezTo>
                  <a:cubicBezTo>
                    <a:pt x="1058" y="897"/>
                    <a:pt x="1058" y="902"/>
                    <a:pt x="1057" y="908"/>
                  </a:cubicBezTo>
                  <a:cubicBezTo>
                    <a:pt x="1063" y="910"/>
                    <a:pt x="1066" y="912"/>
                    <a:pt x="1138" y="910"/>
                  </a:cubicBezTo>
                  <a:cubicBezTo>
                    <a:pt x="1138" y="910"/>
                    <a:pt x="1178" y="909"/>
                    <a:pt x="1236" y="906"/>
                  </a:cubicBezTo>
                  <a:cubicBezTo>
                    <a:pt x="1236" y="906"/>
                    <a:pt x="1236" y="906"/>
                    <a:pt x="1236" y="906"/>
                  </a:cubicBezTo>
                  <a:cubicBezTo>
                    <a:pt x="1234" y="890"/>
                    <a:pt x="1232" y="880"/>
                    <a:pt x="1230" y="861"/>
                  </a:cubicBezTo>
                  <a:cubicBezTo>
                    <a:pt x="1230" y="861"/>
                    <a:pt x="1230" y="861"/>
                    <a:pt x="1230" y="861"/>
                  </a:cubicBezTo>
                  <a:cubicBezTo>
                    <a:pt x="1220" y="771"/>
                    <a:pt x="1219" y="760"/>
                    <a:pt x="1278" y="781"/>
                  </a:cubicBezTo>
                  <a:cubicBezTo>
                    <a:pt x="1282" y="782"/>
                    <a:pt x="1282" y="782"/>
                    <a:pt x="1282" y="782"/>
                  </a:cubicBezTo>
                  <a:cubicBezTo>
                    <a:pt x="1337" y="800"/>
                    <a:pt x="1384" y="775"/>
                    <a:pt x="1389" y="740"/>
                  </a:cubicBezTo>
                  <a:cubicBezTo>
                    <a:pt x="1396" y="699"/>
                    <a:pt x="1343" y="652"/>
                    <a:pt x="1275" y="674"/>
                  </a:cubicBezTo>
                  <a:cubicBezTo>
                    <a:pt x="1275" y="674"/>
                    <a:pt x="1275" y="674"/>
                    <a:pt x="1271" y="675"/>
                  </a:cubicBezTo>
                  <a:cubicBezTo>
                    <a:pt x="1216" y="696"/>
                    <a:pt x="1217" y="683"/>
                    <a:pt x="1218" y="599"/>
                  </a:cubicBezTo>
                  <a:cubicBezTo>
                    <a:pt x="1218" y="599"/>
                    <a:pt x="1218" y="599"/>
                    <a:pt x="1218" y="599"/>
                  </a:cubicBezTo>
                  <a:cubicBezTo>
                    <a:pt x="1218" y="582"/>
                    <a:pt x="1218" y="572"/>
                    <a:pt x="1219" y="559"/>
                  </a:cubicBezTo>
                  <a:cubicBezTo>
                    <a:pt x="1189" y="557"/>
                    <a:pt x="1169" y="556"/>
                    <a:pt x="1135" y="555"/>
                  </a:cubicBezTo>
                  <a:cubicBezTo>
                    <a:pt x="1121" y="555"/>
                    <a:pt x="1109" y="554"/>
                    <a:pt x="1090" y="554"/>
                  </a:cubicBezTo>
                  <a:cubicBezTo>
                    <a:pt x="1065" y="554"/>
                    <a:pt x="1065" y="554"/>
                    <a:pt x="1060" y="558"/>
                  </a:cubicBezTo>
                  <a:cubicBezTo>
                    <a:pt x="1061" y="564"/>
                    <a:pt x="1062" y="567"/>
                    <a:pt x="1069" y="577"/>
                  </a:cubicBezTo>
                  <a:cubicBezTo>
                    <a:pt x="1103" y="624"/>
                    <a:pt x="1052" y="663"/>
                    <a:pt x="1001" y="670"/>
                  </a:cubicBezTo>
                  <a:cubicBezTo>
                    <a:pt x="930" y="680"/>
                    <a:pt x="864" y="632"/>
                    <a:pt x="903" y="579"/>
                  </a:cubicBezTo>
                  <a:cubicBezTo>
                    <a:pt x="916" y="563"/>
                    <a:pt x="915" y="560"/>
                    <a:pt x="914" y="556"/>
                  </a:cubicBezTo>
                  <a:cubicBezTo>
                    <a:pt x="908" y="555"/>
                    <a:pt x="900" y="554"/>
                    <a:pt x="848" y="555"/>
                  </a:cubicBezTo>
                  <a:cubicBezTo>
                    <a:pt x="819" y="556"/>
                    <a:pt x="784" y="558"/>
                    <a:pt x="766" y="559"/>
                  </a:cubicBezTo>
                  <a:cubicBezTo>
                    <a:pt x="766" y="559"/>
                    <a:pt x="766" y="559"/>
                    <a:pt x="766" y="559"/>
                  </a:cubicBezTo>
                  <a:close/>
                  <a:moveTo>
                    <a:pt x="752" y="1167"/>
                  </a:moveTo>
                  <a:cubicBezTo>
                    <a:pt x="726" y="1156"/>
                    <a:pt x="719" y="1159"/>
                    <a:pt x="717" y="1160"/>
                  </a:cubicBezTo>
                  <a:cubicBezTo>
                    <a:pt x="716" y="1165"/>
                    <a:pt x="714" y="1172"/>
                    <a:pt x="718" y="1215"/>
                  </a:cubicBezTo>
                  <a:cubicBezTo>
                    <a:pt x="718" y="1215"/>
                    <a:pt x="720" y="1242"/>
                    <a:pt x="727" y="1284"/>
                  </a:cubicBezTo>
                  <a:cubicBezTo>
                    <a:pt x="727" y="1284"/>
                    <a:pt x="727" y="1284"/>
                    <a:pt x="727" y="1284"/>
                  </a:cubicBezTo>
                  <a:cubicBezTo>
                    <a:pt x="750" y="1283"/>
                    <a:pt x="764" y="1282"/>
                    <a:pt x="785" y="1281"/>
                  </a:cubicBezTo>
                  <a:cubicBezTo>
                    <a:pt x="785" y="1281"/>
                    <a:pt x="786" y="1281"/>
                    <a:pt x="786" y="1281"/>
                  </a:cubicBezTo>
                  <a:cubicBezTo>
                    <a:pt x="908" y="1276"/>
                    <a:pt x="927" y="1275"/>
                    <a:pt x="898" y="1318"/>
                  </a:cubicBezTo>
                  <a:cubicBezTo>
                    <a:pt x="898" y="1319"/>
                    <a:pt x="897" y="1320"/>
                    <a:pt x="896" y="1321"/>
                  </a:cubicBezTo>
                  <a:cubicBezTo>
                    <a:pt x="896" y="1321"/>
                    <a:pt x="896" y="1321"/>
                    <a:pt x="896" y="1321"/>
                  </a:cubicBezTo>
                  <a:cubicBezTo>
                    <a:pt x="873" y="1360"/>
                    <a:pt x="911" y="1397"/>
                    <a:pt x="960" y="1404"/>
                  </a:cubicBezTo>
                  <a:cubicBezTo>
                    <a:pt x="1025" y="1412"/>
                    <a:pt x="1089" y="1369"/>
                    <a:pt x="1056" y="1321"/>
                  </a:cubicBezTo>
                  <a:cubicBezTo>
                    <a:pt x="1056" y="1321"/>
                    <a:pt x="1056" y="1321"/>
                    <a:pt x="1056" y="1320"/>
                  </a:cubicBezTo>
                  <a:cubicBezTo>
                    <a:pt x="1055" y="1320"/>
                    <a:pt x="1055" y="1319"/>
                    <a:pt x="1054" y="1318"/>
                  </a:cubicBezTo>
                  <a:cubicBezTo>
                    <a:pt x="1054" y="1318"/>
                    <a:pt x="1054" y="1318"/>
                    <a:pt x="1054" y="1318"/>
                  </a:cubicBezTo>
                  <a:cubicBezTo>
                    <a:pt x="1023" y="1275"/>
                    <a:pt x="1043" y="1276"/>
                    <a:pt x="1172" y="1281"/>
                  </a:cubicBezTo>
                  <a:cubicBezTo>
                    <a:pt x="1172" y="1281"/>
                    <a:pt x="1172" y="1281"/>
                    <a:pt x="1172" y="1281"/>
                  </a:cubicBezTo>
                  <a:cubicBezTo>
                    <a:pt x="1195" y="1282"/>
                    <a:pt x="1210" y="1283"/>
                    <a:pt x="1235" y="1284"/>
                  </a:cubicBezTo>
                  <a:cubicBezTo>
                    <a:pt x="1238" y="1260"/>
                    <a:pt x="1240" y="1245"/>
                    <a:pt x="1242" y="1218"/>
                  </a:cubicBezTo>
                  <a:cubicBezTo>
                    <a:pt x="1247" y="1152"/>
                    <a:pt x="1247" y="1152"/>
                    <a:pt x="1209" y="1166"/>
                  </a:cubicBezTo>
                  <a:cubicBezTo>
                    <a:pt x="1141" y="1190"/>
                    <a:pt x="1084" y="1158"/>
                    <a:pt x="1067" y="1129"/>
                  </a:cubicBezTo>
                  <a:cubicBezTo>
                    <a:pt x="1033" y="1071"/>
                    <a:pt x="1111" y="1002"/>
                    <a:pt x="1205" y="1033"/>
                  </a:cubicBezTo>
                  <a:cubicBezTo>
                    <a:pt x="1229" y="1042"/>
                    <a:pt x="1237" y="1041"/>
                    <a:pt x="1242" y="1041"/>
                  </a:cubicBezTo>
                  <a:cubicBezTo>
                    <a:pt x="1244" y="1036"/>
                    <a:pt x="1244" y="1034"/>
                    <a:pt x="1244" y="1021"/>
                  </a:cubicBezTo>
                  <a:cubicBezTo>
                    <a:pt x="1244" y="1011"/>
                    <a:pt x="1244" y="999"/>
                    <a:pt x="1243" y="984"/>
                  </a:cubicBezTo>
                  <a:cubicBezTo>
                    <a:pt x="1241" y="960"/>
                    <a:pt x="1238" y="933"/>
                    <a:pt x="1236" y="915"/>
                  </a:cubicBezTo>
                  <a:cubicBezTo>
                    <a:pt x="1211" y="916"/>
                    <a:pt x="1196" y="917"/>
                    <a:pt x="1173" y="918"/>
                  </a:cubicBezTo>
                  <a:cubicBezTo>
                    <a:pt x="1173" y="918"/>
                    <a:pt x="1173" y="918"/>
                    <a:pt x="1173" y="918"/>
                  </a:cubicBezTo>
                  <a:cubicBezTo>
                    <a:pt x="1045" y="923"/>
                    <a:pt x="1022" y="924"/>
                    <a:pt x="1054" y="881"/>
                  </a:cubicBezTo>
                  <a:cubicBezTo>
                    <a:pt x="1054" y="881"/>
                    <a:pt x="1054" y="881"/>
                    <a:pt x="1054" y="880"/>
                  </a:cubicBezTo>
                  <a:cubicBezTo>
                    <a:pt x="1055" y="880"/>
                    <a:pt x="1056" y="879"/>
                    <a:pt x="1056" y="878"/>
                  </a:cubicBezTo>
                  <a:cubicBezTo>
                    <a:pt x="1056" y="878"/>
                    <a:pt x="1056" y="878"/>
                    <a:pt x="1056" y="878"/>
                  </a:cubicBezTo>
                  <a:cubicBezTo>
                    <a:pt x="1073" y="852"/>
                    <a:pt x="1068" y="800"/>
                    <a:pt x="977" y="793"/>
                  </a:cubicBezTo>
                  <a:cubicBezTo>
                    <a:pt x="887" y="799"/>
                    <a:pt x="879" y="852"/>
                    <a:pt x="895" y="878"/>
                  </a:cubicBezTo>
                  <a:cubicBezTo>
                    <a:pt x="895" y="878"/>
                    <a:pt x="895" y="878"/>
                    <a:pt x="895" y="878"/>
                  </a:cubicBezTo>
                  <a:cubicBezTo>
                    <a:pt x="896" y="879"/>
                    <a:pt x="896" y="880"/>
                    <a:pt x="897" y="880"/>
                  </a:cubicBezTo>
                  <a:cubicBezTo>
                    <a:pt x="922" y="923"/>
                    <a:pt x="924" y="927"/>
                    <a:pt x="724" y="915"/>
                  </a:cubicBezTo>
                  <a:cubicBezTo>
                    <a:pt x="721" y="936"/>
                    <a:pt x="719" y="950"/>
                    <a:pt x="716" y="974"/>
                  </a:cubicBezTo>
                  <a:cubicBezTo>
                    <a:pt x="717" y="974"/>
                    <a:pt x="717" y="974"/>
                    <a:pt x="717" y="974"/>
                  </a:cubicBezTo>
                  <a:cubicBezTo>
                    <a:pt x="711" y="1048"/>
                    <a:pt x="711" y="1048"/>
                    <a:pt x="748" y="1034"/>
                  </a:cubicBezTo>
                  <a:cubicBezTo>
                    <a:pt x="811" y="1010"/>
                    <a:pt x="865" y="1042"/>
                    <a:pt x="881" y="1071"/>
                  </a:cubicBezTo>
                  <a:cubicBezTo>
                    <a:pt x="913" y="1129"/>
                    <a:pt x="840" y="1197"/>
                    <a:pt x="752" y="1167"/>
                  </a:cubicBezTo>
                  <a:close/>
                  <a:moveTo>
                    <a:pt x="1076" y="2108"/>
                  </a:moveTo>
                  <a:cubicBezTo>
                    <a:pt x="1078" y="2110"/>
                    <a:pt x="1078" y="2110"/>
                    <a:pt x="1103" y="2110"/>
                  </a:cubicBezTo>
                  <a:cubicBezTo>
                    <a:pt x="1103" y="2110"/>
                    <a:pt x="1116" y="2109"/>
                    <a:pt x="1135" y="2108"/>
                  </a:cubicBezTo>
                  <a:cubicBezTo>
                    <a:pt x="1135" y="2108"/>
                    <a:pt x="1135" y="2108"/>
                    <a:pt x="1135" y="2108"/>
                  </a:cubicBezTo>
                  <a:cubicBezTo>
                    <a:pt x="1137" y="2102"/>
                    <a:pt x="1138" y="2099"/>
                    <a:pt x="1140" y="2093"/>
                  </a:cubicBezTo>
                  <a:cubicBezTo>
                    <a:pt x="1140" y="2092"/>
                    <a:pt x="1140" y="2092"/>
                    <a:pt x="1140" y="2092"/>
                  </a:cubicBezTo>
                  <a:cubicBezTo>
                    <a:pt x="1150" y="2052"/>
                    <a:pt x="1151" y="2050"/>
                    <a:pt x="1173" y="2059"/>
                  </a:cubicBezTo>
                  <a:cubicBezTo>
                    <a:pt x="1175" y="2060"/>
                    <a:pt x="1175" y="2060"/>
                    <a:pt x="1175" y="2060"/>
                  </a:cubicBezTo>
                  <a:cubicBezTo>
                    <a:pt x="1175" y="2060"/>
                    <a:pt x="1175" y="2060"/>
                    <a:pt x="1175" y="2060"/>
                  </a:cubicBezTo>
                  <a:cubicBezTo>
                    <a:pt x="1199" y="2068"/>
                    <a:pt x="1226" y="2053"/>
                    <a:pt x="1237" y="2039"/>
                  </a:cubicBezTo>
                  <a:cubicBezTo>
                    <a:pt x="1238" y="2038"/>
                    <a:pt x="1240" y="2035"/>
                    <a:pt x="1241" y="2033"/>
                  </a:cubicBezTo>
                  <a:cubicBezTo>
                    <a:pt x="1253" y="2009"/>
                    <a:pt x="1228" y="1994"/>
                    <a:pt x="1194" y="2004"/>
                  </a:cubicBezTo>
                  <a:cubicBezTo>
                    <a:pt x="1194" y="2004"/>
                    <a:pt x="1194" y="2004"/>
                    <a:pt x="1193" y="2004"/>
                  </a:cubicBezTo>
                  <a:cubicBezTo>
                    <a:pt x="1193" y="2004"/>
                    <a:pt x="1192" y="2005"/>
                    <a:pt x="1191" y="2005"/>
                  </a:cubicBezTo>
                  <a:cubicBezTo>
                    <a:pt x="1191" y="2005"/>
                    <a:pt x="1191" y="2005"/>
                    <a:pt x="1191" y="2005"/>
                  </a:cubicBezTo>
                  <a:cubicBezTo>
                    <a:pt x="1168" y="2012"/>
                    <a:pt x="1164" y="2007"/>
                    <a:pt x="1164" y="2006"/>
                  </a:cubicBezTo>
                  <a:cubicBezTo>
                    <a:pt x="1163" y="2003"/>
                    <a:pt x="1162" y="2000"/>
                    <a:pt x="1173" y="1958"/>
                  </a:cubicBezTo>
                  <a:cubicBezTo>
                    <a:pt x="1173" y="1958"/>
                    <a:pt x="1173" y="1958"/>
                    <a:pt x="1173" y="1958"/>
                  </a:cubicBezTo>
                  <a:cubicBezTo>
                    <a:pt x="1176" y="1946"/>
                    <a:pt x="1178" y="1940"/>
                    <a:pt x="1180" y="1931"/>
                  </a:cubicBezTo>
                  <a:cubicBezTo>
                    <a:pt x="1160" y="1930"/>
                    <a:pt x="1145" y="1929"/>
                    <a:pt x="1121" y="1928"/>
                  </a:cubicBezTo>
                  <a:cubicBezTo>
                    <a:pt x="1111" y="1928"/>
                    <a:pt x="1103" y="1928"/>
                    <a:pt x="1089" y="1928"/>
                  </a:cubicBezTo>
                  <a:cubicBezTo>
                    <a:pt x="1073" y="1928"/>
                    <a:pt x="1071" y="1928"/>
                    <a:pt x="1068" y="1929"/>
                  </a:cubicBezTo>
                  <a:cubicBezTo>
                    <a:pt x="1068" y="1933"/>
                    <a:pt x="1068" y="1935"/>
                    <a:pt x="1074" y="1943"/>
                  </a:cubicBezTo>
                  <a:cubicBezTo>
                    <a:pt x="1094" y="1970"/>
                    <a:pt x="1071" y="1989"/>
                    <a:pt x="1057" y="1996"/>
                  </a:cubicBezTo>
                  <a:cubicBezTo>
                    <a:pt x="1010" y="2018"/>
                    <a:pt x="946" y="1983"/>
                    <a:pt x="960" y="1945"/>
                  </a:cubicBezTo>
                  <a:cubicBezTo>
                    <a:pt x="965" y="1937"/>
                    <a:pt x="964" y="1934"/>
                    <a:pt x="964" y="1930"/>
                  </a:cubicBezTo>
                  <a:cubicBezTo>
                    <a:pt x="961" y="1928"/>
                    <a:pt x="959" y="1927"/>
                    <a:pt x="915" y="1928"/>
                  </a:cubicBezTo>
                  <a:cubicBezTo>
                    <a:pt x="894" y="1929"/>
                    <a:pt x="870" y="1930"/>
                    <a:pt x="858" y="1931"/>
                  </a:cubicBezTo>
                  <a:cubicBezTo>
                    <a:pt x="858" y="1931"/>
                    <a:pt x="858" y="1931"/>
                    <a:pt x="858" y="1931"/>
                  </a:cubicBezTo>
                  <a:cubicBezTo>
                    <a:pt x="864" y="1942"/>
                    <a:pt x="866" y="1947"/>
                    <a:pt x="872" y="1958"/>
                  </a:cubicBezTo>
                  <a:cubicBezTo>
                    <a:pt x="872" y="1958"/>
                    <a:pt x="872" y="1958"/>
                    <a:pt x="872" y="1958"/>
                  </a:cubicBezTo>
                  <a:cubicBezTo>
                    <a:pt x="875" y="1963"/>
                    <a:pt x="878" y="1968"/>
                    <a:pt x="880" y="1973"/>
                  </a:cubicBezTo>
                  <a:cubicBezTo>
                    <a:pt x="900" y="2011"/>
                    <a:pt x="902" y="2015"/>
                    <a:pt x="869" y="2005"/>
                  </a:cubicBezTo>
                  <a:cubicBezTo>
                    <a:pt x="869" y="2005"/>
                    <a:pt x="869" y="2005"/>
                    <a:pt x="869" y="2005"/>
                  </a:cubicBezTo>
                  <a:cubicBezTo>
                    <a:pt x="868" y="2004"/>
                    <a:pt x="868" y="2004"/>
                    <a:pt x="867" y="2004"/>
                  </a:cubicBezTo>
                  <a:cubicBezTo>
                    <a:pt x="867" y="2004"/>
                    <a:pt x="867" y="2004"/>
                    <a:pt x="867" y="2004"/>
                  </a:cubicBezTo>
                  <a:cubicBezTo>
                    <a:pt x="844" y="1997"/>
                    <a:pt x="830" y="2002"/>
                    <a:pt x="826" y="2011"/>
                  </a:cubicBezTo>
                  <a:cubicBezTo>
                    <a:pt x="818" y="2031"/>
                    <a:pt x="876" y="2073"/>
                    <a:pt x="905" y="2059"/>
                  </a:cubicBezTo>
                  <a:cubicBezTo>
                    <a:pt x="905" y="2060"/>
                    <a:pt x="905" y="2060"/>
                    <a:pt x="906" y="2059"/>
                  </a:cubicBezTo>
                  <a:cubicBezTo>
                    <a:pt x="922" y="2050"/>
                    <a:pt x="923" y="2052"/>
                    <a:pt x="946" y="2083"/>
                  </a:cubicBezTo>
                  <a:cubicBezTo>
                    <a:pt x="946" y="2083"/>
                    <a:pt x="946" y="2083"/>
                    <a:pt x="946" y="2083"/>
                  </a:cubicBezTo>
                  <a:cubicBezTo>
                    <a:pt x="954" y="2094"/>
                    <a:pt x="959" y="2100"/>
                    <a:pt x="966" y="2109"/>
                  </a:cubicBezTo>
                  <a:cubicBezTo>
                    <a:pt x="975" y="2109"/>
                    <a:pt x="982" y="2109"/>
                    <a:pt x="993" y="2110"/>
                  </a:cubicBezTo>
                  <a:cubicBezTo>
                    <a:pt x="993" y="2110"/>
                    <a:pt x="993" y="2110"/>
                    <a:pt x="993" y="2110"/>
                  </a:cubicBezTo>
                  <a:cubicBezTo>
                    <a:pt x="1012" y="2110"/>
                    <a:pt x="1017" y="2110"/>
                    <a:pt x="1020" y="2110"/>
                  </a:cubicBezTo>
                  <a:cubicBezTo>
                    <a:pt x="1021" y="2109"/>
                    <a:pt x="1021" y="2108"/>
                    <a:pt x="1022" y="2108"/>
                  </a:cubicBezTo>
                  <a:cubicBezTo>
                    <a:pt x="1020" y="2105"/>
                    <a:pt x="1019" y="2105"/>
                    <a:pt x="1015" y="2101"/>
                  </a:cubicBezTo>
                  <a:cubicBezTo>
                    <a:pt x="995" y="2085"/>
                    <a:pt x="1001" y="2069"/>
                    <a:pt x="1020" y="2063"/>
                  </a:cubicBezTo>
                  <a:cubicBezTo>
                    <a:pt x="1049" y="2054"/>
                    <a:pt x="1096" y="2073"/>
                    <a:pt x="1080" y="2101"/>
                  </a:cubicBezTo>
                  <a:cubicBezTo>
                    <a:pt x="1077" y="2104"/>
                    <a:pt x="1077" y="2106"/>
                    <a:pt x="1076" y="2108"/>
                  </a:cubicBezTo>
                  <a:close/>
                  <a:moveTo>
                    <a:pt x="813" y="452"/>
                  </a:moveTo>
                  <a:cubicBezTo>
                    <a:pt x="802" y="448"/>
                    <a:pt x="796" y="445"/>
                    <a:pt x="787" y="446"/>
                  </a:cubicBezTo>
                  <a:cubicBezTo>
                    <a:pt x="785" y="449"/>
                    <a:pt x="782" y="454"/>
                    <a:pt x="775" y="492"/>
                  </a:cubicBezTo>
                  <a:cubicBezTo>
                    <a:pt x="773" y="500"/>
                    <a:pt x="773" y="500"/>
                    <a:pt x="773" y="500"/>
                  </a:cubicBezTo>
                  <a:cubicBezTo>
                    <a:pt x="773" y="500"/>
                    <a:pt x="773" y="500"/>
                    <a:pt x="772" y="500"/>
                  </a:cubicBezTo>
                  <a:cubicBezTo>
                    <a:pt x="769" y="521"/>
                    <a:pt x="768" y="533"/>
                    <a:pt x="766" y="551"/>
                  </a:cubicBezTo>
                  <a:cubicBezTo>
                    <a:pt x="796" y="550"/>
                    <a:pt x="816" y="549"/>
                    <a:pt x="848" y="548"/>
                  </a:cubicBezTo>
                  <a:cubicBezTo>
                    <a:pt x="848" y="548"/>
                    <a:pt x="848" y="548"/>
                    <a:pt x="849" y="548"/>
                  </a:cubicBezTo>
                  <a:cubicBezTo>
                    <a:pt x="926" y="546"/>
                    <a:pt x="944" y="545"/>
                    <a:pt x="915" y="582"/>
                  </a:cubicBezTo>
                  <a:cubicBezTo>
                    <a:pt x="915" y="583"/>
                    <a:pt x="914" y="584"/>
                    <a:pt x="913" y="585"/>
                  </a:cubicBezTo>
                  <a:cubicBezTo>
                    <a:pt x="913" y="585"/>
                    <a:pt x="913" y="585"/>
                    <a:pt x="913" y="585"/>
                  </a:cubicBezTo>
                  <a:cubicBezTo>
                    <a:pt x="886" y="621"/>
                    <a:pt x="918" y="656"/>
                    <a:pt x="965" y="663"/>
                  </a:cubicBezTo>
                  <a:cubicBezTo>
                    <a:pt x="1026" y="671"/>
                    <a:pt x="1088" y="629"/>
                    <a:pt x="1059" y="585"/>
                  </a:cubicBezTo>
                  <a:cubicBezTo>
                    <a:pt x="1059" y="585"/>
                    <a:pt x="1059" y="585"/>
                    <a:pt x="1058" y="584"/>
                  </a:cubicBezTo>
                  <a:cubicBezTo>
                    <a:pt x="1028" y="543"/>
                    <a:pt x="1048" y="544"/>
                    <a:pt x="1162" y="549"/>
                  </a:cubicBezTo>
                  <a:cubicBezTo>
                    <a:pt x="1162" y="549"/>
                    <a:pt x="1162" y="549"/>
                    <a:pt x="1162" y="549"/>
                  </a:cubicBezTo>
                  <a:cubicBezTo>
                    <a:pt x="1185" y="550"/>
                    <a:pt x="1199" y="550"/>
                    <a:pt x="1218" y="551"/>
                  </a:cubicBezTo>
                  <a:cubicBezTo>
                    <a:pt x="1219" y="533"/>
                    <a:pt x="1219" y="521"/>
                    <a:pt x="1218" y="500"/>
                  </a:cubicBezTo>
                  <a:cubicBezTo>
                    <a:pt x="1216" y="440"/>
                    <a:pt x="1216" y="440"/>
                    <a:pt x="1186" y="451"/>
                  </a:cubicBezTo>
                  <a:cubicBezTo>
                    <a:pt x="1141" y="469"/>
                    <a:pt x="1087" y="450"/>
                    <a:pt x="1071" y="422"/>
                  </a:cubicBezTo>
                  <a:cubicBezTo>
                    <a:pt x="1046" y="378"/>
                    <a:pt x="1104" y="326"/>
                    <a:pt x="1173" y="349"/>
                  </a:cubicBezTo>
                  <a:cubicBezTo>
                    <a:pt x="1186" y="353"/>
                    <a:pt x="1194" y="355"/>
                    <a:pt x="1201" y="354"/>
                  </a:cubicBezTo>
                  <a:cubicBezTo>
                    <a:pt x="1202" y="351"/>
                    <a:pt x="1203" y="349"/>
                    <a:pt x="1201" y="340"/>
                  </a:cubicBezTo>
                  <a:cubicBezTo>
                    <a:pt x="1200" y="333"/>
                    <a:pt x="1199" y="324"/>
                    <a:pt x="1197" y="314"/>
                  </a:cubicBezTo>
                  <a:cubicBezTo>
                    <a:pt x="1197" y="314"/>
                    <a:pt x="1193" y="295"/>
                    <a:pt x="1185" y="266"/>
                  </a:cubicBezTo>
                  <a:cubicBezTo>
                    <a:pt x="1169" y="267"/>
                    <a:pt x="1159" y="267"/>
                    <a:pt x="1144" y="268"/>
                  </a:cubicBezTo>
                  <a:cubicBezTo>
                    <a:pt x="1144" y="268"/>
                    <a:pt x="1144" y="268"/>
                    <a:pt x="1144" y="268"/>
                  </a:cubicBezTo>
                  <a:cubicBezTo>
                    <a:pt x="1054" y="271"/>
                    <a:pt x="1045" y="272"/>
                    <a:pt x="1065" y="243"/>
                  </a:cubicBezTo>
                  <a:cubicBezTo>
                    <a:pt x="1067" y="241"/>
                    <a:pt x="1067" y="241"/>
                    <a:pt x="1067" y="241"/>
                  </a:cubicBezTo>
                  <a:cubicBezTo>
                    <a:pt x="1067" y="241"/>
                    <a:pt x="1067" y="241"/>
                    <a:pt x="1067" y="241"/>
                  </a:cubicBezTo>
                  <a:cubicBezTo>
                    <a:pt x="1080" y="222"/>
                    <a:pt x="1071" y="192"/>
                    <a:pt x="1022" y="189"/>
                  </a:cubicBezTo>
                  <a:cubicBezTo>
                    <a:pt x="972" y="192"/>
                    <a:pt x="956" y="222"/>
                    <a:pt x="963" y="241"/>
                  </a:cubicBezTo>
                  <a:cubicBezTo>
                    <a:pt x="963" y="241"/>
                    <a:pt x="963" y="241"/>
                    <a:pt x="964" y="243"/>
                  </a:cubicBezTo>
                  <a:cubicBezTo>
                    <a:pt x="978" y="272"/>
                    <a:pt x="966" y="271"/>
                    <a:pt x="884" y="268"/>
                  </a:cubicBezTo>
                  <a:cubicBezTo>
                    <a:pt x="884" y="268"/>
                    <a:pt x="884" y="268"/>
                    <a:pt x="884" y="268"/>
                  </a:cubicBezTo>
                  <a:cubicBezTo>
                    <a:pt x="870" y="267"/>
                    <a:pt x="860" y="267"/>
                    <a:pt x="846" y="266"/>
                  </a:cubicBezTo>
                  <a:cubicBezTo>
                    <a:pt x="846" y="266"/>
                    <a:pt x="846" y="266"/>
                    <a:pt x="846" y="266"/>
                  </a:cubicBezTo>
                  <a:cubicBezTo>
                    <a:pt x="838" y="282"/>
                    <a:pt x="833" y="293"/>
                    <a:pt x="825" y="312"/>
                  </a:cubicBezTo>
                  <a:cubicBezTo>
                    <a:pt x="810" y="350"/>
                    <a:pt x="812" y="353"/>
                    <a:pt x="813" y="355"/>
                  </a:cubicBezTo>
                  <a:cubicBezTo>
                    <a:pt x="819" y="355"/>
                    <a:pt x="824" y="354"/>
                    <a:pt x="836" y="350"/>
                  </a:cubicBezTo>
                  <a:cubicBezTo>
                    <a:pt x="886" y="332"/>
                    <a:pt x="921" y="355"/>
                    <a:pt x="930" y="377"/>
                  </a:cubicBezTo>
                  <a:cubicBezTo>
                    <a:pt x="948" y="422"/>
                    <a:pt x="878" y="477"/>
                    <a:pt x="813" y="452"/>
                  </a:cubicBezTo>
                  <a:close/>
                  <a:moveTo>
                    <a:pt x="955" y="70"/>
                  </a:moveTo>
                  <a:cubicBezTo>
                    <a:pt x="947" y="79"/>
                    <a:pt x="942" y="86"/>
                    <a:pt x="935" y="97"/>
                  </a:cubicBezTo>
                  <a:cubicBezTo>
                    <a:pt x="935" y="97"/>
                    <a:pt x="935" y="97"/>
                    <a:pt x="935" y="98"/>
                  </a:cubicBezTo>
                  <a:cubicBezTo>
                    <a:pt x="913" y="130"/>
                    <a:pt x="911" y="132"/>
                    <a:pt x="894" y="123"/>
                  </a:cubicBezTo>
                  <a:cubicBezTo>
                    <a:pt x="893" y="123"/>
                    <a:pt x="893" y="123"/>
                    <a:pt x="893" y="123"/>
                  </a:cubicBezTo>
                  <a:cubicBezTo>
                    <a:pt x="893" y="123"/>
                    <a:pt x="893" y="123"/>
                    <a:pt x="893" y="123"/>
                  </a:cubicBezTo>
                  <a:cubicBezTo>
                    <a:pt x="868" y="112"/>
                    <a:pt x="825" y="137"/>
                    <a:pt x="814" y="157"/>
                  </a:cubicBezTo>
                  <a:cubicBezTo>
                    <a:pt x="803" y="177"/>
                    <a:pt x="820" y="192"/>
                    <a:pt x="855" y="182"/>
                  </a:cubicBezTo>
                  <a:cubicBezTo>
                    <a:pt x="855" y="182"/>
                    <a:pt x="855" y="182"/>
                    <a:pt x="855" y="182"/>
                  </a:cubicBezTo>
                  <a:cubicBezTo>
                    <a:pt x="856" y="181"/>
                    <a:pt x="857" y="181"/>
                    <a:pt x="858" y="181"/>
                  </a:cubicBezTo>
                  <a:cubicBezTo>
                    <a:pt x="878" y="174"/>
                    <a:pt x="882" y="177"/>
                    <a:pt x="884" y="178"/>
                  </a:cubicBezTo>
                  <a:cubicBezTo>
                    <a:pt x="885" y="184"/>
                    <a:pt x="885" y="184"/>
                    <a:pt x="862" y="230"/>
                  </a:cubicBezTo>
                  <a:cubicBezTo>
                    <a:pt x="862" y="230"/>
                    <a:pt x="862" y="230"/>
                    <a:pt x="862" y="230"/>
                  </a:cubicBezTo>
                  <a:cubicBezTo>
                    <a:pt x="856" y="242"/>
                    <a:pt x="851" y="252"/>
                    <a:pt x="848" y="259"/>
                  </a:cubicBezTo>
                  <a:cubicBezTo>
                    <a:pt x="848" y="259"/>
                    <a:pt x="848" y="259"/>
                    <a:pt x="848" y="259"/>
                  </a:cubicBezTo>
                  <a:cubicBezTo>
                    <a:pt x="865" y="260"/>
                    <a:pt x="878" y="260"/>
                    <a:pt x="899" y="261"/>
                  </a:cubicBezTo>
                  <a:cubicBezTo>
                    <a:pt x="964" y="263"/>
                    <a:pt x="964" y="263"/>
                    <a:pt x="956" y="246"/>
                  </a:cubicBezTo>
                  <a:cubicBezTo>
                    <a:pt x="942" y="217"/>
                    <a:pt x="974" y="189"/>
                    <a:pt x="1011" y="184"/>
                  </a:cubicBezTo>
                  <a:cubicBezTo>
                    <a:pt x="1056" y="178"/>
                    <a:pt x="1099" y="209"/>
                    <a:pt x="1075" y="243"/>
                  </a:cubicBezTo>
                  <a:cubicBezTo>
                    <a:pt x="1069" y="252"/>
                    <a:pt x="1067" y="254"/>
                    <a:pt x="1067" y="259"/>
                  </a:cubicBezTo>
                  <a:cubicBezTo>
                    <a:pt x="1069" y="261"/>
                    <a:pt x="1071" y="263"/>
                    <a:pt x="1120" y="261"/>
                  </a:cubicBezTo>
                  <a:cubicBezTo>
                    <a:pt x="1120" y="261"/>
                    <a:pt x="1145" y="261"/>
                    <a:pt x="1185" y="259"/>
                  </a:cubicBezTo>
                  <a:cubicBezTo>
                    <a:pt x="1182" y="249"/>
                    <a:pt x="1180" y="242"/>
                    <a:pt x="1177" y="230"/>
                  </a:cubicBezTo>
                  <a:cubicBezTo>
                    <a:pt x="1177" y="230"/>
                    <a:pt x="1177" y="230"/>
                    <a:pt x="1177" y="230"/>
                  </a:cubicBezTo>
                  <a:cubicBezTo>
                    <a:pt x="1163" y="174"/>
                    <a:pt x="1161" y="169"/>
                    <a:pt x="1197" y="181"/>
                  </a:cubicBezTo>
                  <a:cubicBezTo>
                    <a:pt x="1197" y="181"/>
                    <a:pt x="1197" y="181"/>
                    <a:pt x="1197" y="181"/>
                  </a:cubicBezTo>
                  <a:cubicBezTo>
                    <a:pt x="1198" y="181"/>
                    <a:pt x="1199" y="181"/>
                    <a:pt x="1199" y="182"/>
                  </a:cubicBezTo>
                  <a:cubicBezTo>
                    <a:pt x="1199" y="182"/>
                    <a:pt x="1199" y="182"/>
                    <a:pt x="1199" y="182"/>
                  </a:cubicBezTo>
                  <a:cubicBezTo>
                    <a:pt x="1233" y="192"/>
                    <a:pt x="1257" y="177"/>
                    <a:pt x="1253" y="157"/>
                  </a:cubicBezTo>
                  <a:cubicBezTo>
                    <a:pt x="1248" y="136"/>
                    <a:pt x="1212" y="112"/>
                    <a:pt x="1181" y="123"/>
                  </a:cubicBezTo>
                  <a:cubicBezTo>
                    <a:pt x="1181" y="123"/>
                    <a:pt x="1181" y="123"/>
                    <a:pt x="1179" y="123"/>
                  </a:cubicBezTo>
                  <a:cubicBezTo>
                    <a:pt x="1155" y="133"/>
                    <a:pt x="1154" y="131"/>
                    <a:pt x="1145" y="87"/>
                  </a:cubicBezTo>
                  <a:cubicBezTo>
                    <a:pt x="1145" y="87"/>
                    <a:pt x="1144" y="87"/>
                    <a:pt x="1144" y="87"/>
                  </a:cubicBezTo>
                  <a:cubicBezTo>
                    <a:pt x="1143" y="81"/>
                    <a:pt x="1142" y="77"/>
                    <a:pt x="1140" y="70"/>
                  </a:cubicBezTo>
                  <a:cubicBezTo>
                    <a:pt x="1128" y="69"/>
                    <a:pt x="1119" y="69"/>
                    <a:pt x="1106" y="68"/>
                  </a:cubicBezTo>
                  <a:cubicBezTo>
                    <a:pt x="1096" y="68"/>
                    <a:pt x="1094" y="68"/>
                    <a:pt x="1087" y="68"/>
                  </a:cubicBezTo>
                  <a:cubicBezTo>
                    <a:pt x="1077" y="68"/>
                    <a:pt x="1077" y="68"/>
                    <a:pt x="1075" y="70"/>
                  </a:cubicBezTo>
                  <a:cubicBezTo>
                    <a:pt x="1076" y="73"/>
                    <a:pt x="1076" y="73"/>
                    <a:pt x="1078" y="77"/>
                  </a:cubicBezTo>
                  <a:cubicBezTo>
                    <a:pt x="1095" y="100"/>
                    <a:pt x="1066" y="122"/>
                    <a:pt x="1033" y="122"/>
                  </a:cubicBezTo>
                  <a:cubicBezTo>
                    <a:pt x="1005" y="122"/>
                    <a:pt x="981" y="104"/>
                    <a:pt x="1007" y="79"/>
                  </a:cubicBezTo>
                  <a:cubicBezTo>
                    <a:pt x="1015" y="72"/>
                    <a:pt x="1015" y="71"/>
                    <a:pt x="1015" y="69"/>
                  </a:cubicBezTo>
                  <a:cubicBezTo>
                    <a:pt x="1012" y="68"/>
                    <a:pt x="1009" y="68"/>
                    <a:pt x="989" y="68"/>
                  </a:cubicBezTo>
                  <a:cubicBezTo>
                    <a:pt x="984" y="69"/>
                    <a:pt x="984" y="69"/>
                    <a:pt x="984" y="69"/>
                  </a:cubicBezTo>
                  <a:cubicBezTo>
                    <a:pt x="984" y="68"/>
                    <a:pt x="984" y="68"/>
                    <a:pt x="984" y="68"/>
                  </a:cubicBezTo>
                  <a:cubicBezTo>
                    <a:pt x="971" y="69"/>
                    <a:pt x="964" y="69"/>
                    <a:pt x="955" y="70"/>
                  </a:cubicBezTo>
                  <a:close/>
                  <a:moveTo>
                    <a:pt x="1609" y="1685"/>
                  </a:moveTo>
                  <a:cubicBezTo>
                    <a:pt x="1616" y="1670"/>
                    <a:pt x="1620" y="1661"/>
                    <a:pt x="1626" y="1647"/>
                  </a:cubicBezTo>
                  <a:cubicBezTo>
                    <a:pt x="1605" y="1646"/>
                    <a:pt x="1590" y="1645"/>
                    <a:pt x="1562" y="1644"/>
                  </a:cubicBezTo>
                  <a:cubicBezTo>
                    <a:pt x="1550" y="1644"/>
                    <a:pt x="1538" y="1643"/>
                    <a:pt x="1526" y="1643"/>
                  </a:cubicBezTo>
                  <a:cubicBezTo>
                    <a:pt x="1498" y="1643"/>
                    <a:pt x="1496" y="1643"/>
                    <a:pt x="1503" y="1665"/>
                  </a:cubicBezTo>
                  <a:cubicBezTo>
                    <a:pt x="1516" y="1707"/>
                    <a:pt x="1467" y="1743"/>
                    <a:pt x="1427" y="1749"/>
                  </a:cubicBezTo>
                  <a:cubicBezTo>
                    <a:pt x="1370" y="1757"/>
                    <a:pt x="1324" y="1714"/>
                    <a:pt x="1362" y="1667"/>
                  </a:cubicBezTo>
                  <a:cubicBezTo>
                    <a:pt x="1372" y="1655"/>
                    <a:pt x="1373" y="1651"/>
                    <a:pt x="1375" y="1646"/>
                  </a:cubicBezTo>
                  <a:cubicBezTo>
                    <a:pt x="1371" y="1644"/>
                    <a:pt x="1368" y="1642"/>
                    <a:pt x="1311" y="1644"/>
                  </a:cubicBezTo>
                  <a:cubicBezTo>
                    <a:pt x="1282" y="1645"/>
                    <a:pt x="1247" y="1646"/>
                    <a:pt x="1228" y="1647"/>
                  </a:cubicBezTo>
                  <a:cubicBezTo>
                    <a:pt x="1229" y="1661"/>
                    <a:pt x="1229" y="1670"/>
                    <a:pt x="1228" y="1685"/>
                  </a:cubicBezTo>
                  <a:cubicBezTo>
                    <a:pt x="1228" y="1685"/>
                    <a:pt x="1228" y="1685"/>
                    <a:pt x="1228" y="1685"/>
                  </a:cubicBezTo>
                  <a:cubicBezTo>
                    <a:pt x="1226" y="1758"/>
                    <a:pt x="1226" y="1771"/>
                    <a:pt x="1175" y="1752"/>
                  </a:cubicBezTo>
                  <a:cubicBezTo>
                    <a:pt x="1175" y="1752"/>
                    <a:pt x="1175" y="1752"/>
                    <a:pt x="1175" y="1752"/>
                  </a:cubicBezTo>
                  <a:cubicBezTo>
                    <a:pt x="1133" y="1737"/>
                    <a:pt x="1094" y="1757"/>
                    <a:pt x="1083" y="1777"/>
                  </a:cubicBezTo>
                  <a:cubicBezTo>
                    <a:pt x="1062" y="1814"/>
                    <a:pt x="1110" y="1857"/>
                    <a:pt x="1167" y="1839"/>
                  </a:cubicBezTo>
                  <a:cubicBezTo>
                    <a:pt x="1167" y="1839"/>
                    <a:pt x="1167" y="1839"/>
                    <a:pt x="1170" y="1838"/>
                  </a:cubicBezTo>
                  <a:cubicBezTo>
                    <a:pt x="1216" y="1820"/>
                    <a:pt x="1212" y="1836"/>
                    <a:pt x="1203" y="1879"/>
                  </a:cubicBezTo>
                  <a:cubicBezTo>
                    <a:pt x="1203" y="1879"/>
                    <a:pt x="1203" y="1879"/>
                    <a:pt x="1203" y="1879"/>
                  </a:cubicBezTo>
                  <a:cubicBezTo>
                    <a:pt x="1199" y="1897"/>
                    <a:pt x="1196" y="1909"/>
                    <a:pt x="1191" y="1925"/>
                  </a:cubicBezTo>
                  <a:cubicBezTo>
                    <a:pt x="1191" y="1925"/>
                    <a:pt x="1191" y="1925"/>
                    <a:pt x="1191" y="1925"/>
                  </a:cubicBezTo>
                  <a:cubicBezTo>
                    <a:pt x="1208" y="1926"/>
                    <a:pt x="1220" y="1927"/>
                    <a:pt x="1242" y="1928"/>
                  </a:cubicBezTo>
                  <a:cubicBezTo>
                    <a:pt x="1242" y="1928"/>
                    <a:pt x="1242" y="1928"/>
                    <a:pt x="1242" y="1927"/>
                  </a:cubicBezTo>
                  <a:cubicBezTo>
                    <a:pt x="1288" y="1929"/>
                    <a:pt x="1292" y="1928"/>
                    <a:pt x="1298" y="1927"/>
                  </a:cubicBezTo>
                  <a:cubicBezTo>
                    <a:pt x="1300" y="1922"/>
                    <a:pt x="1300" y="1920"/>
                    <a:pt x="1298" y="1912"/>
                  </a:cubicBezTo>
                  <a:cubicBezTo>
                    <a:pt x="1287" y="1875"/>
                    <a:pt x="1336" y="1840"/>
                    <a:pt x="1382" y="1840"/>
                  </a:cubicBezTo>
                  <a:cubicBezTo>
                    <a:pt x="1426" y="1840"/>
                    <a:pt x="1447" y="1873"/>
                    <a:pt x="1406" y="1910"/>
                  </a:cubicBezTo>
                  <a:cubicBezTo>
                    <a:pt x="1392" y="1922"/>
                    <a:pt x="1392" y="1924"/>
                    <a:pt x="1393" y="1927"/>
                  </a:cubicBezTo>
                  <a:cubicBezTo>
                    <a:pt x="1397" y="1928"/>
                    <a:pt x="1401" y="1929"/>
                    <a:pt x="1433" y="1928"/>
                  </a:cubicBezTo>
                  <a:cubicBezTo>
                    <a:pt x="1433" y="1928"/>
                    <a:pt x="1453" y="1927"/>
                    <a:pt x="1485" y="1925"/>
                  </a:cubicBezTo>
                  <a:cubicBezTo>
                    <a:pt x="1492" y="1913"/>
                    <a:pt x="1496" y="1907"/>
                    <a:pt x="1502" y="1896"/>
                  </a:cubicBezTo>
                  <a:cubicBezTo>
                    <a:pt x="1502" y="1895"/>
                    <a:pt x="1503" y="1895"/>
                    <a:pt x="1503" y="1895"/>
                  </a:cubicBezTo>
                  <a:cubicBezTo>
                    <a:pt x="1545" y="1824"/>
                    <a:pt x="1545" y="1824"/>
                    <a:pt x="1567" y="1837"/>
                  </a:cubicBezTo>
                  <a:cubicBezTo>
                    <a:pt x="1568" y="1839"/>
                    <a:pt x="1568" y="1839"/>
                    <a:pt x="1568" y="1839"/>
                  </a:cubicBezTo>
                  <a:cubicBezTo>
                    <a:pt x="1568" y="1839"/>
                    <a:pt x="1568" y="1839"/>
                    <a:pt x="1568" y="1839"/>
                  </a:cubicBezTo>
                  <a:cubicBezTo>
                    <a:pt x="1594" y="1853"/>
                    <a:pt x="1634" y="1829"/>
                    <a:pt x="1652" y="1806"/>
                  </a:cubicBezTo>
                  <a:cubicBezTo>
                    <a:pt x="1657" y="1800"/>
                    <a:pt x="1662" y="1793"/>
                    <a:pt x="1664" y="1786"/>
                  </a:cubicBezTo>
                  <a:cubicBezTo>
                    <a:pt x="1676" y="1758"/>
                    <a:pt x="1657" y="1737"/>
                    <a:pt x="1616" y="1752"/>
                  </a:cubicBezTo>
                  <a:cubicBezTo>
                    <a:pt x="1616" y="1752"/>
                    <a:pt x="1616" y="1752"/>
                    <a:pt x="1616" y="1752"/>
                  </a:cubicBezTo>
                  <a:cubicBezTo>
                    <a:pt x="1614" y="1752"/>
                    <a:pt x="1611" y="1753"/>
                    <a:pt x="1610" y="1754"/>
                  </a:cubicBezTo>
                  <a:cubicBezTo>
                    <a:pt x="1586" y="1763"/>
                    <a:pt x="1581" y="1757"/>
                    <a:pt x="1581" y="1755"/>
                  </a:cubicBezTo>
                  <a:cubicBezTo>
                    <a:pt x="1580" y="1748"/>
                    <a:pt x="1581" y="1747"/>
                    <a:pt x="1609" y="1686"/>
                  </a:cubicBezTo>
                  <a:cubicBezTo>
                    <a:pt x="1609" y="1686"/>
                    <a:pt x="1609" y="1685"/>
                    <a:pt x="1609" y="1685"/>
                  </a:cubicBezTo>
                  <a:close/>
                  <a:moveTo>
                    <a:pt x="1187" y="2119"/>
                  </a:moveTo>
                  <a:cubicBezTo>
                    <a:pt x="1185" y="2120"/>
                    <a:pt x="1185" y="2120"/>
                    <a:pt x="1185" y="2120"/>
                  </a:cubicBezTo>
                  <a:cubicBezTo>
                    <a:pt x="1169" y="2130"/>
                    <a:pt x="1168" y="2137"/>
                    <a:pt x="1168" y="2138"/>
                  </a:cubicBezTo>
                  <a:cubicBezTo>
                    <a:pt x="1169" y="2149"/>
                    <a:pt x="1214" y="2135"/>
                    <a:pt x="1228" y="2120"/>
                  </a:cubicBezTo>
                  <a:cubicBezTo>
                    <a:pt x="1228" y="2120"/>
                    <a:pt x="1228" y="2120"/>
                    <a:pt x="1229" y="2119"/>
                  </a:cubicBezTo>
                  <a:cubicBezTo>
                    <a:pt x="1229" y="2119"/>
                    <a:pt x="1229" y="2119"/>
                    <a:pt x="1229" y="2119"/>
                  </a:cubicBezTo>
                  <a:cubicBezTo>
                    <a:pt x="1240" y="2105"/>
                    <a:pt x="1243" y="2106"/>
                    <a:pt x="1278" y="2107"/>
                  </a:cubicBezTo>
                  <a:cubicBezTo>
                    <a:pt x="1291" y="2112"/>
                    <a:pt x="1291" y="2112"/>
                    <a:pt x="1331" y="2084"/>
                  </a:cubicBezTo>
                  <a:cubicBezTo>
                    <a:pt x="1359" y="2065"/>
                    <a:pt x="1361" y="2061"/>
                    <a:pt x="1361" y="2060"/>
                  </a:cubicBezTo>
                  <a:cubicBezTo>
                    <a:pt x="1358" y="2060"/>
                    <a:pt x="1355" y="2061"/>
                    <a:pt x="1348" y="2063"/>
                  </a:cubicBezTo>
                  <a:cubicBezTo>
                    <a:pt x="1320" y="2071"/>
                    <a:pt x="1313" y="2064"/>
                    <a:pt x="1311" y="2057"/>
                  </a:cubicBezTo>
                  <a:cubicBezTo>
                    <a:pt x="1306" y="2031"/>
                    <a:pt x="1380" y="1980"/>
                    <a:pt x="1411" y="1999"/>
                  </a:cubicBezTo>
                  <a:cubicBezTo>
                    <a:pt x="1420" y="2007"/>
                    <a:pt x="1422" y="2005"/>
                    <a:pt x="1433" y="1993"/>
                  </a:cubicBezTo>
                  <a:cubicBezTo>
                    <a:pt x="1441" y="1984"/>
                    <a:pt x="1448" y="1976"/>
                    <a:pt x="1450" y="1973"/>
                  </a:cubicBezTo>
                  <a:cubicBezTo>
                    <a:pt x="1461" y="1959"/>
                    <a:pt x="1470" y="1947"/>
                    <a:pt x="1480" y="1931"/>
                  </a:cubicBezTo>
                  <a:cubicBezTo>
                    <a:pt x="1480" y="1931"/>
                    <a:pt x="1480" y="1931"/>
                    <a:pt x="1480" y="1931"/>
                  </a:cubicBezTo>
                  <a:cubicBezTo>
                    <a:pt x="1469" y="1932"/>
                    <a:pt x="1461" y="1932"/>
                    <a:pt x="1447" y="1933"/>
                  </a:cubicBezTo>
                  <a:cubicBezTo>
                    <a:pt x="1447" y="1933"/>
                    <a:pt x="1393" y="1937"/>
                    <a:pt x="1383" y="1931"/>
                  </a:cubicBezTo>
                  <a:cubicBezTo>
                    <a:pt x="1383" y="1928"/>
                    <a:pt x="1382" y="1924"/>
                    <a:pt x="1399" y="1909"/>
                  </a:cubicBezTo>
                  <a:cubicBezTo>
                    <a:pt x="1399" y="1909"/>
                    <a:pt x="1399" y="1909"/>
                    <a:pt x="1400" y="1908"/>
                  </a:cubicBezTo>
                  <a:cubicBezTo>
                    <a:pt x="1400" y="1908"/>
                    <a:pt x="1401" y="1907"/>
                    <a:pt x="1401" y="1907"/>
                  </a:cubicBezTo>
                  <a:cubicBezTo>
                    <a:pt x="1401" y="1907"/>
                    <a:pt x="1401" y="1907"/>
                    <a:pt x="1401" y="1907"/>
                  </a:cubicBezTo>
                  <a:cubicBezTo>
                    <a:pt x="1421" y="1888"/>
                    <a:pt x="1435" y="1851"/>
                    <a:pt x="1379" y="1847"/>
                  </a:cubicBezTo>
                  <a:cubicBezTo>
                    <a:pt x="1324" y="1851"/>
                    <a:pt x="1301" y="1885"/>
                    <a:pt x="1306" y="1907"/>
                  </a:cubicBezTo>
                  <a:cubicBezTo>
                    <a:pt x="1306" y="1907"/>
                    <a:pt x="1306" y="1907"/>
                    <a:pt x="1306" y="1907"/>
                  </a:cubicBezTo>
                  <a:cubicBezTo>
                    <a:pt x="1306" y="1907"/>
                    <a:pt x="1307" y="1908"/>
                    <a:pt x="1307" y="1908"/>
                  </a:cubicBezTo>
                  <a:cubicBezTo>
                    <a:pt x="1316" y="1935"/>
                    <a:pt x="1299" y="1935"/>
                    <a:pt x="1249" y="1934"/>
                  </a:cubicBezTo>
                  <a:cubicBezTo>
                    <a:pt x="1226" y="1933"/>
                    <a:pt x="1211" y="1932"/>
                    <a:pt x="1189" y="1931"/>
                  </a:cubicBezTo>
                  <a:cubicBezTo>
                    <a:pt x="1186" y="1942"/>
                    <a:pt x="1184" y="1949"/>
                    <a:pt x="1179" y="1967"/>
                  </a:cubicBezTo>
                  <a:cubicBezTo>
                    <a:pt x="1179" y="1967"/>
                    <a:pt x="1179" y="1967"/>
                    <a:pt x="1179" y="1967"/>
                  </a:cubicBezTo>
                  <a:cubicBezTo>
                    <a:pt x="1170" y="2001"/>
                    <a:pt x="1171" y="2001"/>
                    <a:pt x="1173" y="2004"/>
                  </a:cubicBezTo>
                  <a:cubicBezTo>
                    <a:pt x="1177" y="2004"/>
                    <a:pt x="1181" y="2003"/>
                    <a:pt x="1190" y="2000"/>
                  </a:cubicBezTo>
                  <a:cubicBezTo>
                    <a:pt x="1224" y="1989"/>
                    <a:pt x="1246" y="2000"/>
                    <a:pt x="1251" y="2013"/>
                  </a:cubicBezTo>
                  <a:cubicBezTo>
                    <a:pt x="1260" y="2038"/>
                    <a:pt x="1208" y="2078"/>
                    <a:pt x="1171" y="2063"/>
                  </a:cubicBezTo>
                  <a:cubicBezTo>
                    <a:pt x="1156" y="2057"/>
                    <a:pt x="1156" y="2057"/>
                    <a:pt x="1148" y="2083"/>
                  </a:cubicBezTo>
                  <a:cubicBezTo>
                    <a:pt x="1145" y="2092"/>
                    <a:pt x="1143" y="2100"/>
                    <a:pt x="1140" y="2108"/>
                  </a:cubicBezTo>
                  <a:cubicBezTo>
                    <a:pt x="1140" y="2108"/>
                    <a:pt x="1140" y="2108"/>
                    <a:pt x="1140" y="2108"/>
                  </a:cubicBezTo>
                  <a:cubicBezTo>
                    <a:pt x="1147" y="2108"/>
                    <a:pt x="1153" y="2108"/>
                    <a:pt x="1161" y="2107"/>
                  </a:cubicBezTo>
                  <a:cubicBezTo>
                    <a:pt x="1161" y="2107"/>
                    <a:pt x="1161" y="2107"/>
                    <a:pt x="1161" y="2107"/>
                  </a:cubicBezTo>
                  <a:cubicBezTo>
                    <a:pt x="1197" y="2106"/>
                    <a:pt x="1197" y="2107"/>
                    <a:pt x="1199" y="2109"/>
                  </a:cubicBezTo>
                  <a:cubicBezTo>
                    <a:pt x="1198" y="2112"/>
                    <a:pt x="1195" y="2114"/>
                    <a:pt x="1187" y="2119"/>
                  </a:cubicBezTo>
                  <a:close/>
                  <a:moveTo>
                    <a:pt x="1096" y="1"/>
                  </a:moveTo>
                  <a:cubicBezTo>
                    <a:pt x="1101" y="3"/>
                    <a:pt x="1108" y="6"/>
                    <a:pt x="1109" y="9"/>
                  </a:cubicBezTo>
                  <a:cubicBezTo>
                    <a:pt x="1107" y="9"/>
                    <a:pt x="1106" y="10"/>
                    <a:pt x="1102" y="8"/>
                  </a:cubicBezTo>
                  <a:cubicBezTo>
                    <a:pt x="1101" y="8"/>
                    <a:pt x="1101" y="8"/>
                    <a:pt x="1101" y="8"/>
                  </a:cubicBezTo>
                  <a:cubicBezTo>
                    <a:pt x="1087" y="5"/>
                    <a:pt x="1084" y="14"/>
                    <a:pt x="1084" y="15"/>
                  </a:cubicBezTo>
                  <a:cubicBezTo>
                    <a:pt x="1080" y="25"/>
                    <a:pt x="1098" y="34"/>
                    <a:pt x="1112" y="29"/>
                  </a:cubicBezTo>
                  <a:cubicBezTo>
                    <a:pt x="1112" y="29"/>
                    <a:pt x="1112" y="29"/>
                    <a:pt x="1113" y="29"/>
                  </a:cubicBezTo>
                  <a:cubicBezTo>
                    <a:pt x="1124" y="24"/>
                    <a:pt x="1127" y="27"/>
                    <a:pt x="1135" y="44"/>
                  </a:cubicBezTo>
                  <a:cubicBezTo>
                    <a:pt x="1139" y="52"/>
                    <a:pt x="1141" y="58"/>
                    <a:pt x="1144" y="67"/>
                  </a:cubicBezTo>
                  <a:cubicBezTo>
                    <a:pt x="1153" y="67"/>
                    <a:pt x="1161" y="67"/>
                    <a:pt x="1173" y="68"/>
                  </a:cubicBezTo>
                  <a:cubicBezTo>
                    <a:pt x="1173" y="68"/>
                    <a:pt x="1173" y="68"/>
                    <a:pt x="1173" y="68"/>
                  </a:cubicBezTo>
                  <a:cubicBezTo>
                    <a:pt x="1202" y="69"/>
                    <a:pt x="1203" y="68"/>
                    <a:pt x="1204" y="67"/>
                  </a:cubicBezTo>
                  <a:cubicBezTo>
                    <a:pt x="1202" y="65"/>
                    <a:pt x="1201" y="63"/>
                    <a:pt x="1195" y="59"/>
                  </a:cubicBezTo>
                  <a:cubicBezTo>
                    <a:pt x="1173" y="45"/>
                    <a:pt x="1175" y="35"/>
                    <a:pt x="1175" y="35"/>
                  </a:cubicBezTo>
                  <a:cubicBezTo>
                    <a:pt x="1178" y="21"/>
                    <a:pt x="1235" y="39"/>
                    <a:pt x="1249" y="59"/>
                  </a:cubicBezTo>
                  <a:cubicBezTo>
                    <a:pt x="1256" y="69"/>
                    <a:pt x="1256" y="69"/>
                    <a:pt x="1281" y="68"/>
                  </a:cubicBezTo>
                  <a:cubicBezTo>
                    <a:pt x="1281" y="68"/>
                    <a:pt x="1292" y="68"/>
                    <a:pt x="1307" y="66"/>
                  </a:cubicBezTo>
                  <a:cubicBezTo>
                    <a:pt x="1307" y="66"/>
                    <a:pt x="1307" y="66"/>
                    <a:pt x="1307" y="66"/>
                  </a:cubicBezTo>
                  <a:cubicBezTo>
                    <a:pt x="1297" y="60"/>
                    <a:pt x="1291" y="57"/>
                    <a:pt x="1281" y="51"/>
                  </a:cubicBezTo>
                  <a:cubicBezTo>
                    <a:pt x="1281" y="51"/>
                    <a:pt x="1281" y="51"/>
                    <a:pt x="1281" y="51"/>
                  </a:cubicBezTo>
                  <a:cubicBezTo>
                    <a:pt x="1265" y="43"/>
                    <a:pt x="1248" y="38"/>
                    <a:pt x="1233" y="27"/>
                  </a:cubicBezTo>
                  <a:cubicBezTo>
                    <a:pt x="1234" y="27"/>
                    <a:pt x="1235" y="27"/>
                    <a:pt x="1245" y="29"/>
                  </a:cubicBezTo>
                  <a:cubicBezTo>
                    <a:pt x="1245" y="29"/>
                    <a:pt x="1246" y="29"/>
                    <a:pt x="1246" y="29"/>
                  </a:cubicBezTo>
                  <a:cubicBezTo>
                    <a:pt x="1246" y="29"/>
                    <a:pt x="1246" y="29"/>
                    <a:pt x="1246" y="29"/>
                  </a:cubicBezTo>
                  <a:cubicBezTo>
                    <a:pt x="1256" y="31"/>
                    <a:pt x="1256" y="31"/>
                    <a:pt x="1260" y="29"/>
                  </a:cubicBezTo>
                  <a:cubicBezTo>
                    <a:pt x="1258" y="28"/>
                    <a:pt x="1255" y="25"/>
                    <a:pt x="1237" y="19"/>
                  </a:cubicBezTo>
                  <a:cubicBezTo>
                    <a:pt x="1216" y="13"/>
                    <a:pt x="1185" y="8"/>
                    <a:pt x="1175" y="8"/>
                  </a:cubicBezTo>
                  <a:cubicBezTo>
                    <a:pt x="1176" y="8"/>
                    <a:pt x="1176" y="8"/>
                    <a:pt x="1177" y="8"/>
                  </a:cubicBezTo>
                  <a:cubicBezTo>
                    <a:pt x="1176" y="8"/>
                    <a:pt x="1176" y="8"/>
                    <a:pt x="1177" y="9"/>
                  </a:cubicBezTo>
                  <a:cubicBezTo>
                    <a:pt x="1178" y="9"/>
                    <a:pt x="1178" y="9"/>
                    <a:pt x="1178" y="9"/>
                  </a:cubicBezTo>
                  <a:cubicBezTo>
                    <a:pt x="1159" y="10"/>
                    <a:pt x="1142" y="3"/>
                    <a:pt x="1123" y="1"/>
                  </a:cubicBezTo>
                  <a:cubicBezTo>
                    <a:pt x="1128" y="2"/>
                    <a:pt x="1132" y="2"/>
                    <a:pt x="1137" y="2"/>
                  </a:cubicBezTo>
                  <a:cubicBezTo>
                    <a:pt x="1148" y="4"/>
                    <a:pt x="1159" y="8"/>
                    <a:pt x="1171" y="7"/>
                  </a:cubicBezTo>
                  <a:cubicBezTo>
                    <a:pt x="1171" y="7"/>
                    <a:pt x="1170" y="7"/>
                    <a:pt x="1170" y="6"/>
                  </a:cubicBezTo>
                  <a:cubicBezTo>
                    <a:pt x="1191" y="8"/>
                    <a:pt x="1263" y="21"/>
                    <a:pt x="1266" y="33"/>
                  </a:cubicBezTo>
                  <a:cubicBezTo>
                    <a:pt x="1263" y="33"/>
                    <a:pt x="1261" y="33"/>
                    <a:pt x="1251" y="31"/>
                  </a:cubicBezTo>
                  <a:cubicBezTo>
                    <a:pt x="1244" y="30"/>
                    <a:pt x="1244" y="30"/>
                    <a:pt x="1240" y="30"/>
                  </a:cubicBezTo>
                  <a:cubicBezTo>
                    <a:pt x="1269" y="43"/>
                    <a:pt x="1269" y="43"/>
                    <a:pt x="1271" y="44"/>
                  </a:cubicBezTo>
                  <a:cubicBezTo>
                    <a:pt x="1277" y="47"/>
                    <a:pt x="1277" y="47"/>
                    <a:pt x="1277" y="47"/>
                  </a:cubicBezTo>
                  <a:cubicBezTo>
                    <a:pt x="1277" y="47"/>
                    <a:pt x="1277" y="47"/>
                    <a:pt x="1277" y="47"/>
                  </a:cubicBezTo>
                  <a:cubicBezTo>
                    <a:pt x="1313" y="66"/>
                    <a:pt x="1313" y="66"/>
                    <a:pt x="1335" y="65"/>
                  </a:cubicBezTo>
                  <a:cubicBezTo>
                    <a:pt x="1335" y="65"/>
                    <a:pt x="1335" y="65"/>
                    <a:pt x="1335" y="65"/>
                  </a:cubicBezTo>
                  <a:cubicBezTo>
                    <a:pt x="1356" y="64"/>
                    <a:pt x="1361" y="64"/>
                    <a:pt x="1381" y="79"/>
                  </a:cubicBezTo>
                  <a:cubicBezTo>
                    <a:pt x="1383" y="80"/>
                    <a:pt x="1383" y="80"/>
                    <a:pt x="1383" y="80"/>
                  </a:cubicBezTo>
                  <a:cubicBezTo>
                    <a:pt x="1407" y="100"/>
                    <a:pt x="1458" y="124"/>
                    <a:pt x="1470" y="115"/>
                  </a:cubicBezTo>
                  <a:cubicBezTo>
                    <a:pt x="1470" y="103"/>
                    <a:pt x="1433" y="85"/>
                    <a:pt x="1421" y="80"/>
                  </a:cubicBezTo>
                  <a:cubicBezTo>
                    <a:pt x="1421" y="80"/>
                    <a:pt x="1421" y="80"/>
                    <a:pt x="1421" y="80"/>
                  </a:cubicBezTo>
                  <a:cubicBezTo>
                    <a:pt x="1400" y="71"/>
                    <a:pt x="1396" y="69"/>
                    <a:pt x="1392" y="67"/>
                  </a:cubicBezTo>
                  <a:cubicBezTo>
                    <a:pt x="1392" y="66"/>
                    <a:pt x="1391" y="65"/>
                    <a:pt x="1391" y="65"/>
                  </a:cubicBezTo>
                  <a:cubicBezTo>
                    <a:pt x="1396" y="64"/>
                    <a:pt x="1402" y="65"/>
                    <a:pt x="1412" y="65"/>
                  </a:cubicBezTo>
                  <a:cubicBezTo>
                    <a:pt x="1412" y="65"/>
                    <a:pt x="1412" y="65"/>
                    <a:pt x="1412" y="65"/>
                  </a:cubicBezTo>
                  <a:cubicBezTo>
                    <a:pt x="1418" y="66"/>
                    <a:pt x="1419" y="66"/>
                    <a:pt x="1425" y="66"/>
                  </a:cubicBezTo>
                  <a:cubicBezTo>
                    <a:pt x="1406" y="59"/>
                    <a:pt x="1394" y="54"/>
                    <a:pt x="1375" y="47"/>
                  </a:cubicBezTo>
                  <a:cubicBezTo>
                    <a:pt x="1351" y="39"/>
                    <a:pt x="1322" y="30"/>
                    <a:pt x="1318" y="30"/>
                  </a:cubicBezTo>
                  <a:cubicBezTo>
                    <a:pt x="1318" y="30"/>
                    <a:pt x="1319" y="30"/>
                    <a:pt x="1320" y="31"/>
                  </a:cubicBezTo>
                  <a:cubicBezTo>
                    <a:pt x="1321" y="31"/>
                    <a:pt x="1321" y="32"/>
                    <a:pt x="1322" y="33"/>
                  </a:cubicBezTo>
                  <a:cubicBezTo>
                    <a:pt x="1309" y="32"/>
                    <a:pt x="1199" y="7"/>
                    <a:pt x="1198" y="6"/>
                  </a:cubicBezTo>
                  <a:cubicBezTo>
                    <a:pt x="1201" y="7"/>
                    <a:pt x="1201" y="7"/>
                    <a:pt x="1206" y="7"/>
                  </a:cubicBezTo>
                  <a:cubicBezTo>
                    <a:pt x="1212" y="8"/>
                    <a:pt x="1212" y="8"/>
                    <a:pt x="1214" y="8"/>
                  </a:cubicBezTo>
                  <a:cubicBezTo>
                    <a:pt x="1211" y="7"/>
                    <a:pt x="1206" y="7"/>
                    <a:pt x="1198" y="6"/>
                  </a:cubicBezTo>
                  <a:cubicBezTo>
                    <a:pt x="1183" y="4"/>
                    <a:pt x="1171" y="3"/>
                    <a:pt x="1166" y="3"/>
                  </a:cubicBezTo>
                  <a:cubicBezTo>
                    <a:pt x="1149" y="1"/>
                    <a:pt x="1135" y="1"/>
                    <a:pt x="1124" y="0"/>
                  </a:cubicBezTo>
                  <a:cubicBezTo>
                    <a:pt x="1130" y="1"/>
                    <a:pt x="1136" y="1"/>
                    <a:pt x="1144" y="1"/>
                  </a:cubicBezTo>
                  <a:cubicBezTo>
                    <a:pt x="1144" y="1"/>
                    <a:pt x="1144" y="1"/>
                    <a:pt x="1144" y="1"/>
                  </a:cubicBezTo>
                  <a:cubicBezTo>
                    <a:pt x="1190" y="4"/>
                    <a:pt x="1221" y="9"/>
                    <a:pt x="1223" y="9"/>
                  </a:cubicBezTo>
                  <a:cubicBezTo>
                    <a:pt x="1221" y="9"/>
                    <a:pt x="1220" y="9"/>
                    <a:pt x="1215" y="8"/>
                  </a:cubicBezTo>
                  <a:cubicBezTo>
                    <a:pt x="1215" y="8"/>
                    <a:pt x="1215" y="8"/>
                    <a:pt x="1214" y="8"/>
                  </a:cubicBezTo>
                  <a:cubicBezTo>
                    <a:pt x="1214" y="8"/>
                    <a:pt x="1214" y="8"/>
                    <a:pt x="1214" y="8"/>
                  </a:cubicBezTo>
                  <a:cubicBezTo>
                    <a:pt x="1209" y="8"/>
                    <a:pt x="1209" y="8"/>
                    <a:pt x="1206" y="8"/>
                  </a:cubicBezTo>
                  <a:cubicBezTo>
                    <a:pt x="1307" y="30"/>
                    <a:pt x="1309" y="30"/>
                    <a:pt x="1314" y="30"/>
                  </a:cubicBezTo>
                  <a:cubicBezTo>
                    <a:pt x="1313" y="30"/>
                    <a:pt x="1313" y="29"/>
                    <a:pt x="1312" y="29"/>
                  </a:cubicBezTo>
                  <a:cubicBezTo>
                    <a:pt x="1312" y="29"/>
                    <a:pt x="1312" y="29"/>
                    <a:pt x="1312" y="29"/>
                  </a:cubicBezTo>
                  <a:cubicBezTo>
                    <a:pt x="1311" y="28"/>
                    <a:pt x="1309" y="28"/>
                    <a:pt x="1308" y="27"/>
                  </a:cubicBezTo>
                  <a:cubicBezTo>
                    <a:pt x="1314" y="27"/>
                    <a:pt x="1339" y="34"/>
                    <a:pt x="1368" y="44"/>
                  </a:cubicBezTo>
                  <a:cubicBezTo>
                    <a:pt x="1436" y="67"/>
                    <a:pt x="1436" y="67"/>
                    <a:pt x="1443" y="68"/>
                  </a:cubicBezTo>
                  <a:cubicBezTo>
                    <a:pt x="1442" y="68"/>
                    <a:pt x="1442" y="68"/>
                    <a:pt x="1442" y="68"/>
                  </a:cubicBezTo>
                  <a:cubicBezTo>
                    <a:pt x="1450" y="68"/>
                    <a:pt x="1450" y="68"/>
                    <a:pt x="1452" y="67"/>
                  </a:cubicBezTo>
                  <a:cubicBezTo>
                    <a:pt x="1445" y="65"/>
                    <a:pt x="1440" y="63"/>
                    <a:pt x="1430" y="59"/>
                  </a:cubicBezTo>
                  <a:cubicBezTo>
                    <a:pt x="1400" y="49"/>
                    <a:pt x="1369" y="43"/>
                    <a:pt x="1341" y="30"/>
                  </a:cubicBezTo>
                  <a:cubicBezTo>
                    <a:pt x="1348" y="31"/>
                    <a:pt x="1391" y="40"/>
                    <a:pt x="1441" y="59"/>
                  </a:cubicBezTo>
                  <a:cubicBezTo>
                    <a:pt x="1467" y="68"/>
                    <a:pt x="1467" y="68"/>
                    <a:pt x="1469" y="68"/>
                  </a:cubicBezTo>
                  <a:cubicBezTo>
                    <a:pt x="1469" y="67"/>
                    <a:pt x="1468" y="67"/>
                    <a:pt x="1467" y="67"/>
                  </a:cubicBezTo>
                  <a:cubicBezTo>
                    <a:pt x="1455" y="62"/>
                    <a:pt x="1443" y="58"/>
                    <a:pt x="1430" y="54"/>
                  </a:cubicBezTo>
                  <a:cubicBezTo>
                    <a:pt x="1417" y="49"/>
                    <a:pt x="1404" y="45"/>
                    <a:pt x="1391" y="41"/>
                  </a:cubicBezTo>
                  <a:cubicBezTo>
                    <a:pt x="1378" y="37"/>
                    <a:pt x="1364" y="34"/>
                    <a:pt x="1351" y="30"/>
                  </a:cubicBezTo>
                  <a:cubicBezTo>
                    <a:pt x="1338" y="27"/>
                    <a:pt x="1324" y="24"/>
                    <a:pt x="1311" y="21"/>
                  </a:cubicBezTo>
                  <a:cubicBezTo>
                    <a:pt x="1297" y="19"/>
                    <a:pt x="1284" y="16"/>
                    <a:pt x="1270" y="14"/>
                  </a:cubicBezTo>
                  <a:cubicBezTo>
                    <a:pt x="1257" y="12"/>
                    <a:pt x="1243" y="10"/>
                    <a:pt x="1229" y="8"/>
                  </a:cubicBezTo>
                  <a:cubicBezTo>
                    <a:pt x="1216" y="6"/>
                    <a:pt x="1202" y="5"/>
                    <a:pt x="1188" y="4"/>
                  </a:cubicBezTo>
                  <a:cubicBezTo>
                    <a:pt x="1174" y="2"/>
                    <a:pt x="1161" y="2"/>
                    <a:pt x="1147" y="1"/>
                  </a:cubicBezTo>
                  <a:cubicBezTo>
                    <a:pt x="1136" y="1"/>
                    <a:pt x="1126" y="0"/>
                    <a:pt x="1115" y="0"/>
                  </a:cubicBezTo>
                  <a:cubicBezTo>
                    <a:pt x="1113" y="0"/>
                    <a:pt x="1112" y="0"/>
                    <a:pt x="1110" y="0"/>
                  </a:cubicBezTo>
                  <a:cubicBezTo>
                    <a:pt x="1109" y="0"/>
                    <a:pt x="1108" y="0"/>
                    <a:pt x="1107" y="0"/>
                  </a:cubicBezTo>
                  <a:cubicBezTo>
                    <a:pt x="1107" y="0"/>
                    <a:pt x="1106" y="0"/>
                    <a:pt x="1104" y="0"/>
                  </a:cubicBezTo>
                  <a:cubicBezTo>
                    <a:pt x="1105" y="0"/>
                    <a:pt x="1106" y="0"/>
                    <a:pt x="1106" y="0"/>
                  </a:cubicBezTo>
                  <a:cubicBezTo>
                    <a:pt x="1105" y="0"/>
                    <a:pt x="1104" y="0"/>
                    <a:pt x="1103" y="0"/>
                  </a:cubicBezTo>
                  <a:cubicBezTo>
                    <a:pt x="1102" y="0"/>
                    <a:pt x="1100" y="0"/>
                    <a:pt x="1098" y="0"/>
                  </a:cubicBezTo>
                  <a:cubicBezTo>
                    <a:pt x="1098" y="0"/>
                    <a:pt x="1097" y="0"/>
                    <a:pt x="1097" y="0"/>
                  </a:cubicBezTo>
                  <a:cubicBezTo>
                    <a:pt x="1095" y="0"/>
                    <a:pt x="1092" y="0"/>
                    <a:pt x="1089" y="0"/>
                  </a:cubicBezTo>
                  <a:cubicBezTo>
                    <a:pt x="1092" y="0"/>
                    <a:pt x="1093" y="0"/>
                    <a:pt x="1096" y="1"/>
                  </a:cubicBezTo>
                  <a:cubicBezTo>
                    <a:pt x="1096" y="1"/>
                    <a:pt x="1096" y="1"/>
                    <a:pt x="1096" y="1"/>
                  </a:cubicBezTo>
                  <a:close/>
                  <a:moveTo>
                    <a:pt x="1123" y="1"/>
                  </a:moveTo>
                  <a:cubicBezTo>
                    <a:pt x="1123" y="1"/>
                    <a:pt x="1123" y="1"/>
                    <a:pt x="1123" y="1"/>
                  </a:cubicBezTo>
                  <a:cubicBezTo>
                    <a:pt x="1116" y="1"/>
                    <a:pt x="1111" y="0"/>
                    <a:pt x="1105" y="0"/>
                  </a:cubicBezTo>
                  <a:cubicBezTo>
                    <a:pt x="1112" y="0"/>
                    <a:pt x="1118" y="1"/>
                    <a:pt x="1123" y="1"/>
                  </a:cubicBezTo>
                  <a:close/>
                  <a:moveTo>
                    <a:pt x="1169" y="71"/>
                  </a:moveTo>
                  <a:cubicBezTo>
                    <a:pt x="1169" y="71"/>
                    <a:pt x="1169" y="71"/>
                    <a:pt x="1169" y="71"/>
                  </a:cubicBezTo>
                  <a:cubicBezTo>
                    <a:pt x="1160" y="71"/>
                    <a:pt x="1155" y="71"/>
                    <a:pt x="1146" y="70"/>
                  </a:cubicBezTo>
                  <a:cubicBezTo>
                    <a:pt x="1146" y="70"/>
                    <a:pt x="1146" y="70"/>
                    <a:pt x="1146" y="70"/>
                  </a:cubicBezTo>
                  <a:cubicBezTo>
                    <a:pt x="1148" y="79"/>
                    <a:pt x="1150" y="86"/>
                    <a:pt x="1153" y="96"/>
                  </a:cubicBezTo>
                  <a:cubicBezTo>
                    <a:pt x="1161" y="125"/>
                    <a:pt x="1161" y="125"/>
                    <a:pt x="1176" y="120"/>
                  </a:cubicBezTo>
                  <a:cubicBezTo>
                    <a:pt x="1205" y="106"/>
                    <a:pt x="1247" y="129"/>
                    <a:pt x="1258" y="151"/>
                  </a:cubicBezTo>
                  <a:cubicBezTo>
                    <a:pt x="1273" y="180"/>
                    <a:pt x="1240" y="200"/>
                    <a:pt x="1198" y="187"/>
                  </a:cubicBezTo>
                  <a:cubicBezTo>
                    <a:pt x="1188" y="184"/>
                    <a:pt x="1180" y="181"/>
                    <a:pt x="1176" y="183"/>
                  </a:cubicBezTo>
                  <a:cubicBezTo>
                    <a:pt x="1176" y="186"/>
                    <a:pt x="1176" y="189"/>
                    <a:pt x="1182" y="215"/>
                  </a:cubicBezTo>
                  <a:cubicBezTo>
                    <a:pt x="1184" y="221"/>
                    <a:pt x="1184" y="221"/>
                    <a:pt x="1184" y="221"/>
                  </a:cubicBezTo>
                  <a:cubicBezTo>
                    <a:pt x="1184" y="221"/>
                    <a:pt x="1184" y="221"/>
                    <a:pt x="1183" y="221"/>
                  </a:cubicBezTo>
                  <a:cubicBezTo>
                    <a:pt x="1188" y="240"/>
                    <a:pt x="1191" y="248"/>
                    <a:pt x="1194" y="259"/>
                  </a:cubicBezTo>
                  <a:cubicBezTo>
                    <a:pt x="1217" y="258"/>
                    <a:pt x="1232" y="257"/>
                    <a:pt x="1256" y="256"/>
                  </a:cubicBezTo>
                  <a:cubicBezTo>
                    <a:pt x="1256" y="256"/>
                    <a:pt x="1256" y="256"/>
                    <a:pt x="1256" y="256"/>
                  </a:cubicBezTo>
                  <a:cubicBezTo>
                    <a:pt x="1313" y="255"/>
                    <a:pt x="1324" y="254"/>
                    <a:pt x="1316" y="282"/>
                  </a:cubicBezTo>
                  <a:cubicBezTo>
                    <a:pt x="1316" y="283"/>
                    <a:pt x="1315" y="284"/>
                    <a:pt x="1315" y="284"/>
                  </a:cubicBezTo>
                  <a:cubicBezTo>
                    <a:pt x="1315" y="284"/>
                    <a:pt x="1315" y="284"/>
                    <a:pt x="1315" y="284"/>
                  </a:cubicBezTo>
                  <a:cubicBezTo>
                    <a:pt x="1307" y="316"/>
                    <a:pt x="1350" y="346"/>
                    <a:pt x="1389" y="346"/>
                  </a:cubicBezTo>
                  <a:cubicBezTo>
                    <a:pt x="1428" y="346"/>
                    <a:pt x="1448" y="317"/>
                    <a:pt x="1414" y="284"/>
                  </a:cubicBezTo>
                  <a:cubicBezTo>
                    <a:pt x="1414" y="284"/>
                    <a:pt x="1414" y="284"/>
                    <a:pt x="1413" y="283"/>
                  </a:cubicBezTo>
                  <a:cubicBezTo>
                    <a:pt x="1413" y="283"/>
                    <a:pt x="1412" y="283"/>
                    <a:pt x="1412" y="282"/>
                  </a:cubicBezTo>
                  <a:cubicBezTo>
                    <a:pt x="1412" y="282"/>
                    <a:pt x="1397" y="271"/>
                    <a:pt x="1396" y="260"/>
                  </a:cubicBezTo>
                  <a:cubicBezTo>
                    <a:pt x="1399" y="256"/>
                    <a:pt x="1401" y="254"/>
                    <a:pt x="1463" y="257"/>
                  </a:cubicBezTo>
                  <a:cubicBezTo>
                    <a:pt x="1463" y="257"/>
                    <a:pt x="1463" y="257"/>
                    <a:pt x="1463" y="257"/>
                  </a:cubicBezTo>
                  <a:cubicBezTo>
                    <a:pt x="1476" y="258"/>
                    <a:pt x="1484" y="258"/>
                    <a:pt x="1497" y="259"/>
                  </a:cubicBezTo>
                  <a:cubicBezTo>
                    <a:pt x="1489" y="245"/>
                    <a:pt x="1483" y="236"/>
                    <a:pt x="1473" y="221"/>
                  </a:cubicBezTo>
                  <a:cubicBezTo>
                    <a:pt x="1441" y="178"/>
                    <a:pt x="1441" y="179"/>
                    <a:pt x="1429" y="186"/>
                  </a:cubicBezTo>
                  <a:cubicBezTo>
                    <a:pt x="1408" y="202"/>
                    <a:pt x="1349" y="177"/>
                    <a:pt x="1331" y="144"/>
                  </a:cubicBezTo>
                  <a:cubicBezTo>
                    <a:pt x="1321" y="124"/>
                    <a:pt x="1329" y="109"/>
                    <a:pt x="1365" y="119"/>
                  </a:cubicBezTo>
                  <a:cubicBezTo>
                    <a:pt x="1378" y="123"/>
                    <a:pt x="1379" y="123"/>
                    <a:pt x="1381" y="121"/>
                  </a:cubicBezTo>
                  <a:cubicBezTo>
                    <a:pt x="1379" y="119"/>
                    <a:pt x="1378" y="118"/>
                    <a:pt x="1373" y="113"/>
                  </a:cubicBezTo>
                  <a:cubicBezTo>
                    <a:pt x="1364" y="106"/>
                    <a:pt x="1356" y="100"/>
                    <a:pt x="1353" y="98"/>
                  </a:cubicBezTo>
                  <a:cubicBezTo>
                    <a:pt x="1317" y="70"/>
                    <a:pt x="1317" y="70"/>
                    <a:pt x="1297" y="71"/>
                  </a:cubicBezTo>
                  <a:cubicBezTo>
                    <a:pt x="1297" y="71"/>
                    <a:pt x="1297" y="71"/>
                    <a:pt x="1297" y="71"/>
                  </a:cubicBezTo>
                  <a:cubicBezTo>
                    <a:pt x="1259" y="73"/>
                    <a:pt x="1255" y="74"/>
                    <a:pt x="1245" y="57"/>
                  </a:cubicBezTo>
                  <a:cubicBezTo>
                    <a:pt x="1244" y="57"/>
                    <a:pt x="1244" y="57"/>
                    <a:pt x="1244" y="56"/>
                  </a:cubicBezTo>
                  <a:cubicBezTo>
                    <a:pt x="1233" y="44"/>
                    <a:pt x="1209" y="33"/>
                    <a:pt x="1189" y="32"/>
                  </a:cubicBezTo>
                  <a:cubicBezTo>
                    <a:pt x="1188" y="32"/>
                    <a:pt x="1187" y="32"/>
                    <a:pt x="1186" y="32"/>
                  </a:cubicBezTo>
                  <a:cubicBezTo>
                    <a:pt x="1175" y="35"/>
                    <a:pt x="1181" y="47"/>
                    <a:pt x="1197" y="57"/>
                  </a:cubicBezTo>
                  <a:cubicBezTo>
                    <a:pt x="1197" y="57"/>
                    <a:pt x="1197" y="57"/>
                    <a:pt x="1198" y="58"/>
                  </a:cubicBezTo>
                  <a:cubicBezTo>
                    <a:pt x="1207" y="64"/>
                    <a:pt x="1209" y="67"/>
                    <a:pt x="1211" y="69"/>
                  </a:cubicBezTo>
                  <a:cubicBezTo>
                    <a:pt x="1211" y="70"/>
                    <a:pt x="1210" y="70"/>
                    <a:pt x="1210" y="71"/>
                  </a:cubicBezTo>
                  <a:cubicBezTo>
                    <a:pt x="1207" y="72"/>
                    <a:pt x="1205" y="73"/>
                    <a:pt x="1169" y="71"/>
                  </a:cubicBezTo>
                  <a:close/>
                  <a:moveTo>
                    <a:pt x="1707" y="1285"/>
                  </a:moveTo>
                  <a:cubicBezTo>
                    <a:pt x="1708" y="1265"/>
                    <a:pt x="1708" y="1255"/>
                    <a:pt x="1708" y="1241"/>
                  </a:cubicBezTo>
                  <a:cubicBezTo>
                    <a:pt x="1708" y="1241"/>
                    <a:pt x="1708" y="1241"/>
                    <a:pt x="1708" y="1241"/>
                  </a:cubicBezTo>
                  <a:cubicBezTo>
                    <a:pt x="1710" y="1140"/>
                    <a:pt x="1710" y="1138"/>
                    <a:pt x="1754" y="1158"/>
                  </a:cubicBezTo>
                  <a:cubicBezTo>
                    <a:pt x="1757" y="1160"/>
                    <a:pt x="1757" y="1160"/>
                    <a:pt x="1757" y="1160"/>
                  </a:cubicBezTo>
                  <a:cubicBezTo>
                    <a:pt x="1757" y="1160"/>
                    <a:pt x="1757" y="1160"/>
                    <a:pt x="1757" y="1160"/>
                  </a:cubicBezTo>
                  <a:cubicBezTo>
                    <a:pt x="1805" y="1179"/>
                    <a:pt x="1839" y="1146"/>
                    <a:pt x="1845" y="1115"/>
                  </a:cubicBezTo>
                  <a:cubicBezTo>
                    <a:pt x="1855" y="1066"/>
                    <a:pt x="1812" y="1021"/>
                    <a:pt x="1758" y="1043"/>
                  </a:cubicBezTo>
                  <a:cubicBezTo>
                    <a:pt x="1758" y="1043"/>
                    <a:pt x="1758" y="1043"/>
                    <a:pt x="1756" y="1045"/>
                  </a:cubicBezTo>
                  <a:cubicBezTo>
                    <a:pt x="1724" y="1060"/>
                    <a:pt x="1717" y="1050"/>
                    <a:pt x="1716" y="1047"/>
                  </a:cubicBezTo>
                  <a:cubicBezTo>
                    <a:pt x="1712" y="1041"/>
                    <a:pt x="1711" y="1035"/>
                    <a:pt x="1711" y="961"/>
                  </a:cubicBezTo>
                  <a:cubicBezTo>
                    <a:pt x="1711" y="961"/>
                    <a:pt x="1711" y="961"/>
                    <a:pt x="1711" y="961"/>
                  </a:cubicBezTo>
                  <a:cubicBezTo>
                    <a:pt x="1711" y="942"/>
                    <a:pt x="1711" y="930"/>
                    <a:pt x="1711" y="917"/>
                  </a:cubicBezTo>
                  <a:cubicBezTo>
                    <a:pt x="1686" y="915"/>
                    <a:pt x="1668" y="914"/>
                    <a:pt x="1635" y="912"/>
                  </a:cubicBezTo>
                  <a:cubicBezTo>
                    <a:pt x="1613" y="912"/>
                    <a:pt x="1600" y="912"/>
                    <a:pt x="1593" y="912"/>
                  </a:cubicBezTo>
                  <a:cubicBezTo>
                    <a:pt x="1572" y="912"/>
                    <a:pt x="1571" y="912"/>
                    <a:pt x="1566" y="915"/>
                  </a:cubicBezTo>
                  <a:cubicBezTo>
                    <a:pt x="1567" y="921"/>
                    <a:pt x="1567" y="925"/>
                    <a:pt x="1575" y="937"/>
                  </a:cubicBezTo>
                  <a:cubicBezTo>
                    <a:pt x="1607" y="985"/>
                    <a:pt x="1571" y="1023"/>
                    <a:pt x="1535" y="1036"/>
                  </a:cubicBezTo>
                  <a:cubicBezTo>
                    <a:pt x="1463" y="1060"/>
                    <a:pt x="1374" y="1004"/>
                    <a:pt x="1410" y="939"/>
                  </a:cubicBezTo>
                  <a:cubicBezTo>
                    <a:pt x="1422" y="922"/>
                    <a:pt x="1420" y="918"/>
                    <a:pt x="1418" y="913"/>
                  </a:cubicBezTo>
                  <a:cubicBezTo>
                    <a:pt x="1411" y="912"/>
                    <a:pt x="1404" y="911"/>
                    <a:pt x="1346" y="912"/>
                  </a:cubicBezTo>
                  <a:cubicBezTo>
                    <a:pt x="1311" y="913"/>
                    <a:pt x="1268" y="915"/>
                    <a:pt x="1251" y="916"/>
                  </a:cubicBezTo>
                  <a:cubicBezTo>
                    <a:pt x="1253" y="932"/>
                    <a:pt x="1254" y="943"/>
                    <a:pt x="1256" y="961"/>
                  </a:cubicBezTo>
                  <a:cubicBezTo>
                    <a:pt x="1256" y="961"/>
                    <a:pt x="1256" y="961"/>
                    <a:pt x="1256" y="965"/>
                  </a:cubicBezTo>
                  <a:cubicBezTo>
                    <a:pt x="1264" y="1053"/>
                    <a:pt x="1266" y="1069"/>
                    <a:pt x="1200" y="1043"/>
                  </a:cubicBezTo>
                  <a:cubicBezTo>
                    <a:pt x="1200" y="1043"/>
                    <a:pt x="1200" y="1043"/>
                    <a:pt x="1200" y="1043"/>
                  </a:cubicBezTo>
                  <a:cubicBezTo>
                    <a:pt x="1142" y="1025"/>
                    <a:pt x="1096" y="1051"/>
                    <a:pt x="1082" y="1077"/>
                  </a:cubicBezTo>
                  <a:cubicBezTo>
                    <a:pt x="1053" y="1127"/>
                    <a:pt x="1119" y="1186"/>
                    <a:pt x="1199" y="1160"/>
                  </a:cubicBezTo>
                  <a:cubicBezTo>
                    <a:pt x="1199" y="1160"/>
                    <a:pt x="1199" y="1160"/>
                    <a:pt x="1199" y="1160"/>
                  </a:cubicBezTo>
                  <a:cubicBezTo>
                    <a:pt x="1201" y="1159"/>
                    <a:pt x="1202" y="1159"/>
                    <a:pt x="1203" y="1158"/>
                  </a:cubicBezTo>
                  <a:cubicBezTo>
                    <a:pt x="1263" y="1135"/>
                    <a:pt x="1261" y="1154"/>
                    <a:pt x="1258" y="1217"/>
                  </a:cubicBezTo>
                  <a:cubicBezTo>
                    <a:pt x="1258" y="1217"/>
                    <a:pt x="1258" y="1217"/>
                    <a:pt x="1258" y="1217"/>
                  </a:cubicBezTo>
                  <a:cubicBezTo>
                    <a:pt x="1255" y="1244"/>
                    <a:pt x="1253" y="1261"/>
                    <a:pt x="1250" y="1286"/>
                  </a:cubicBezTo>
                  <a:cubicBezTo>
                    <a:pt x="1250" y="1287"/>
                    <a:pt x="1250" y="1287"/>
                    <a:pt x="1250" y="1287"/>
                  </a:cubicBezTo>
                  <a:cubicBezTo>
                    <a:pt x="1277" y="1288"/>
                    <a:pt x="1296" y="1289"/>
                    <a:pt x="1330" y="1290"/>
                  </a:cubicBezTo>
                  <a:cubicBezTo>
                    <a:pt x="1330" y="1290"/>
                    <a:pt x="1330" y="1290"/>
                    <a:pt x="1330" y="1289"/>
                  </a:cubicBezTo>
                  <a:cubicBezTo>
                    <a:pt x="1410" y="1292"/>
                    <a:pt x="1413" y="1290"/>
                    <a:pt x="1418" y="1287"/>
                  </a:cubicBezTo>
                  <a:cubicBezTo>
                    <a:pt x="1418" y="1281"/>
                    <a:pt x="1417" y="1277"/>
                    <a:pt x="1410" y="1265"/>
                  </a:cubicBezTo>
                  <a:cubicBezTo>
                    <a:pt x="1379" y="1214"/>
                    <a:pt x="1429" y="1171"/>
                    <a:pt x="1479" y="1163"/>
                  </a:cubicBezTo>
                  <a:cubicBezTo>
                    <a:pt x="1555" y="1152"/>
                    <a:pt x="1609" y="1209"/>
                    <a:pt x="1575" y="1263"/>
                  </a:cubicBezTo>
                  <a:cubicBezTo>
                    <a:pt x="1562" y="1280"/>
                    <a:pt x="1563" y="1285"/>
                    <a:pt x="1564" y="1289"/>
                  </a:cubicBezTo>
                  <a:cubicBezTo>
                    <a:pt x="1570" y="1290"/>
                    <a:pt x="1577" y="1291"/>
                    <a:pt x="1629" y="1290"/>
                  </a:cubicBezTo>
                  <a:cubicBezTo>
                    <a:pt x="1629" y="1290"/>
                    <a:pt x="1660" y="1289"/>
                    <a:pt x="1707" y="1285"/>
                  </a:cubicBezTo>
                  <a:cubicBezTo>
                    <a:pt x="1707" y="1285"/>
                    <a:pt x="1707" y="1285"/>
                    <a:pt x="1707" y="1285"/>
                  </a:cubicBezTo>
                  <a:close/>
                  <a:moveTo>
                    <a:pt x="1665" y="1409"/>
                  </a:moveTo>
                  <a:cubicBezTo>
                    <a:pt x="1682" y="1418"/>
                    <a:pt x="1688" y="1417"/>
                    <a:pt x="1691" y="1416"/>
                  </a:cubicBezTo>
                  <a:cubicBezTo>
                    <a:pt x="1693" y="1411"/>
                    <a:pt x="1694" y="1410"/>
                    <a:pt x="1696" y="1397"/>
                  </a:cubicBezTo>
                  <a:cubicBezTo>
                    <a:pt x="1699" y="1383"/>
                    <a:pt x="1701" y="1368"/>
                    <a:pt x="1701" y="1363"/>
                  </a:cubicBezTo>
                  <a:cubicBezTo>
                    <a:pt x="1704" y="1342"/>
                    <a:pt x="1705" y="1321"/>
                    <a:pt x="1706" y="1295"/>
                  </a:cubicBezTo>
                  <a:cubicBezTo>
                    <a:pt x="1706" y="1295"/>
                    <a:pt x="1706" y="1295"/>
                    <a:pt x="1706" y="1295"/>
                  </a:cubicBezTo>
                  <a:cubicBezTo>
                    <a:pt x="1689" y="1296"/>
                    <a:pt x="1676" y="1297"/>
                    <a:pt x="1656" y="1298"/>
                  </a:cubicBezTo>
                  <a:cubicBezTo>
                    <a:pt x="1656" y="1298"/>
                    <a:pt x="1656" y="1298"/>
                    <a:pt x="1656" y="1298"/>
                  </a:cubicBezTo>
                  <a:cubicBezTo>
                    <a:pt x="1525" y="1315"/>
                    <a:pt x="1547" y="1282"/>
                    <a:pt x="1562" y="1261"/>
                  </a:cubicBezTo>
                  <a:cubicBezTo>
                    <a:pt x="1562" y="1261"/>
                    <a:pt x="1562" y="1261"/>
                    <a:pt x="1562" y="1260"/>
                  </a:cubicBezTo>
                  <a:cubicBezTo>
                    <a:pt x="1563" y="1259"/>
                    <a:pt x="1564" y="1258"/>
                    <a:pt x="1564" y="1258"/>
                  </a:cubicBezTo>
                  <a:cubicBezTo>
                    <a:pt x="1564" y="1258"/>
                    <a:pt x="1564" y="1258"/>
                    <a:pt x="1564" y="1258"/>
                  </a:cubicBezTo>
                  <a:cubicBezTo>
                    <a:pt x="1581" y="1231"/>
                    <a:pt x="1578" y="1177"/>
                    <a:pt x="1498" y="1171"/>
                  </a:cubicBezTo>
                  <a:cubicBezTo>
                    <a:pt x="1413" y="1178"/>
                    <a:pt x="1406" y="1232"/>
                    <a:pt x="1420" y="1258"/>
                  </a:cubicBezTo>
                  <a:cubicBezTo>
                    <a:pt x="1420" y="1258"/>
                    <a:pt x="1420" y="1258"/>
                    <a:pt x="1420" y="1258"/>
                  </a:cubicBezTo>
                  <a:cubicBezTo>
                    <a:pt x="1421" y="1258"/>
                    <a:pt x="1421" y="1259"/>
                    <a:pt x="1422" y="1260"/>
                  </a:cubicBezTo>
                  <a:cubicBezTo>
                    <a:pt x="1423" y="1261"/>
                    <a:pt x="1440" y="1288"/>
                    <a:pt x="1423" y="1297"/>
                  </a:cubicBezTo>
                  <a:cubicBezTo>
                    <a:pt x="1418" y="1299"/>
                    <a:pt x="1410" y="1301"/>
                    <a:pt x="1343" y="1299"/>
                  </a:cubicBezTo>
                  <a:cubicBezTo>
                    <a:pt x="1343" y="1299"/>
                    <a:pt x="1343" y="1299"/>
                    <a:pt x="1343" y="1299"/>
                  </a:cubicBezTo>
                  <a:cubicBezTo>
                    <a:pt x="1306" y="1298"/>
                    <a:pt x="1284" y="1297"/>
                    <a:pt x="1248" y="1295"/>
                  </a:cubicBezTo>
                  <a:cubicBezTo>
                    <a:pt x="1246" y="1314"/>
                    <a:pt x="1244" y="1327"/>
                    <a:pt x="1241" y="1353"/>
                  </a:cubicBezTo>
                  <a:cubicBezTo>
                    <a:pt x="1242" y="1353"/>
                    <a:pt x="1242" y="1353"/>
                    <a:pt x="1242" y="1353"/>
                  </a:cubicBezTo>
                  <a:cubicBezTo>
                    <a:pt x="1236" y="1423"/>
                    <a:pt x="1236" y="1423"/>
                    <a:pt x="1272" y="1410"/>
                  </a:cubicBezTo>
                  <a:cubicBezTo>
                    <a:pt x="1336" y="1387"/>
                    <a:pt x="1384" y="1417"/>
                    <a:pt x="1396" y="1445"/>
                  </a:cubicBezTo>
                  <a:cubicBezTo>
                    <a:pt x="1418" y="1498"/>
                    <a:pt x="1345" y="1560"/>
                    <a:pt x="1267" y="1533"/>
                  </a:cubicBezTo>
                  <a:cubicBezTo>
                    <a:pt x="1243" y="1523"/>
                    <a:pt x="1236" y="1526"/>
                    <a:pt x="1234" y="1527"/>
                  </a:cubicBezTo>
                  <a:cubicBezTo>
                    <a:pt x="1232" y="1531"/>
                    <a:pt x="1230" y="1537"/>
                    <a:pt x="1229" y="1577"/>
                  </a:cubicBezTo>
                  <a:cubicBezTo>
                    <a:pt x="1229" y="1577"/>
                    <a:pt x="1229" y="1599"/>
                    <a:pt x="1229" y="1638"/>
                  </a:cubicBezTo>
                  <a:cubicBezTo>
                    <a:pt x="1229" y="1638"/>
                    <a:pt x="1229" y="1638"/>
                    <a:pt x="1229" y="1638"/>
                  </a:cubicBezTo>
                  <a:cubicBezTo>
                    <a:pt x="1248" y="1637"/>
                    <a:pt x="1262" y="1636"/>
                    <a:pt x="1283" y="1635"/>
                  </a:cubicBezTo>
                  <a:cubicBezTo>
                    <a:pt x="1283" y="1635"/>
                    <a:pt x="1283" y="1635"/>
                    <a:pt x="1284" y="1635"/>
                  </a:cubicBezTo>
                  <a:cubicBezTo>
                    <a:pt x="1408" y="1625"/>
                    <a:pt x="1397" y="1639"/>
                    <a:pt x="1373" y="1667"/>
                  </a:cubicBezTo>
                  <a:cubicBezTo>
                    <a:pt x="1372" y="1668"/>
                    <a:pt x="1371" y="1669"/>
                    <a:pt x="1371" y="1670"/>
                  </a:cubicBezTo>
                  <a:cubicBezTo>
                    <a:pt x="1371" y="1670"/>
                    <a:pt x="1371" y="1670"/>
                    <a:pt x="1371" y="1670"/>
                  </a:cubicBezTo>
                  <a:cubicBezTo>
                    <a:pt x="1346" y="1701"/>
                    <a:pt x="1366" y="1724"/>
                    <a:pt x="1380" y="1732"/>
                  </a:cubicBezTo>
                  <a:cubicBezTo>
                    <a:pt x="1423" y="1757"/>
                    <a:pt x="1505" y="1720"/>
                    <a:pt x="1493" y="1670"/>
                  </a:cubicBezTo>
                  <a:cubicBezTo>
                    <a:pt x="1493" y="1670"/>
                    <a:pt x="1494" y="1670"/>
                    <a:pt x="1493" y="1667"/>
                  </a:cubicBezTo>
                  <a:cubicBezTo>
                    <a:pt x="1493" y="1667"/>
                    <a:pt x="1493" y="1667"/>
                    <a:pt x="1493" y="1667"/>
                  </a:cubicBezTo>
                  <a:cubicBezTo>
                    <a:pt x="1481" y="1630"/>
                    <a:pt x="1493" y="1631"/>
                    <a:pt x="1586" y="1635"/>
                  </a:cubicBezTo>
                  <a:cubicBezTo>
                    <a:pt x="1600" y="1638"/>
                    <a:pt x="1615" y="1637"/>
                    <a:pt x="1629" y="1638"/>
                  </a:cubicBezTo>
                  <a:cubicBezTo>
                    <a:pt x="1638" y="1616"/>
                    <a:pt x="1644" y="1602"/>
                    <a:pt x="1652" y="1579"/>
                  </a:cubicBezTo>
                  <a:cubicBezTo>
                    <a:pt x="1658" y="1561"/>
                    <a:pt x="1666" y="1537"/>
                    <a:pt x="1666" y="1527"/>
                  </a:cubicBezTo>
                  <a:cubicBezTo>
                    <a:pt x="1664" y="1526"/>
                    <a:pt x="1660" y="1524"/>
                    <a:pt x="1641" y="1532"/>
                  </a:cubicBezTo>
                  <a:cubicBezTo>
                    <a:pt x="1581" y="1556"/>
                    <a:pt x="1549" y="1520"/>
                    <a:pt x="1542" y="1499"/>
                  </a:cubicBezTo>
                  <a:cubicBezTo>
                    <a:pt x="1526" y="1444"/>
                    <a:pt x="1599" y="1380"/>
                    <a:pt x="1665" y="1409"/>
                  </a:cubicBezTo>
                  <a:close/>
                  <a:moveTo>
                    <a:pt x="1646" y="668"/>
                  </a:moveTo>
                  <a:cubicBezTo>
                    <a:pt x="1666" y="676"/>
                    <a:pt x="1670" y="675"/>
                    <a:pt x="1675" y="675"/>
                  </a:cubicBezTo>
                  <a:cubicBezTo>
                    <a:pt x="1675" y="670"/>
                    <a:pt x="1675" y="669"/>
                    <a:pt x="1672" y="656"/>
                  </a:cubicBezTo>
                  <a:cubicBezTo>
                    <a:pt x="1669" y="642"/>
                    <a:pt x="1665" y="629"/>
                    <a:pt x="1663" y="623"/>
                  </a:cubicBezTo>
                  <a:cubicBezTo>
                    <a:pt x="1660" y="613"/>
                    <a:pt x="1653" y="592"/>
                    <a:pt x="1640" y="561"/>
                  </a:cubicBezTo>
                  <a:cubicBezTo>
                    <a:pt x="1625" y="562"/>
                    <a:pt x="1615" y="563"/>
                    <a:pt x="1597" y="564"/>
                  </a:cubicBezTo>
                  <a:cubicBezTo>
                    <a:pt x="1597" y="564"/>
                    <a:pt x="1596" y="564"/>
                    <a:pt x="1596" y="564"/>
                  </a:cubicBezTo>
                  <a:cubicBezTo>
                    <a:pt x="1502" y="568"/>
                    <a:pt x="1487" y="569"/>
                    <a:pt x="1503" y="528"/>
                  </a:cubicBezTo>
                  <a:cubicBezTo>
                    <a:pt x="1503" y="528"/>
                    <a:pt x="1503" y="528"/>
                    <a:pt x="1502" y="528"/>
                  </a:cubicBezTo>
                  <a:cubicBezTo>
                    <a:pt x="1510" y="501"/>
                    <a:pt x="1486" y="460"/>
                    <a:pt x="1423" y="456"/>
                  </a:cubicBezTo>
                  <a:cubicBezTo>
                    <a:pt x="1358" y="461"/>
                    <a:pt x="1358" y="505"/>
                    <a:pt x="1377" y="528"/>
                  </a:cubicBezTo>
                  <a:cubicBezTo>
                    <a:pt x="1377" y="528"/>
                    <a:pt x="1377" y="528"/>
                    <a:pt x="1377" y="528"/>
                  </a:cubicBezTo>
                  <a:cubicBezTo>
                    <a:pt x="1378" y="529"/>
                    <a:pt x="1378" y="530"/>
                    <a:pt x="1379" y="530"/>
                  </a:cubicBezTo>
                  <a:cubicBezTo>
                    <a:pt x="1401" y="557"/>
                    <a:pt x="1389" y="562"/>
                    <a:pt x="1388" y="563"/>
                  </a:cubicBezTo>
                  <a:cubicBezTo>
                    <a:pt x="1382" y="565"/>
                    <a:pt x="1375" y="567"/>
                    <a:pt x="1288" y="564"/>
                  </a:cubicBezTo>
                  <a:cubicBezTo>
                    <a:pt x="1287" y="564"/>
                    <a:pt x="1287" y="564"/>
                    <a:pt x="1287" y="564"/>
                  </a:cubicBezTo>
                  <a:cubicBezTo>
                    <a:pt x="1265" y="563"/>
                    <a:pt x="1252" y="562"/>
                    <a:pt x="1232" y="561"/>
                  </a:cubicBezTo>
                  <a:cubicBezTo>
                    <a:pt x="1232" y="561"/>
                    <a:pt x="1232" y="561"/>
                    <a:pt x="1232" y="561"/>
                  </a:cubicBezTo>
                  <a:cubicBezTo>
                    <a:pt x="1232" y="582"/>
                    <a:pt x="1232" y="597"/>
                    <a:pt x="1231" y="621"/>
                  </a:cubicBezTo>
                  <a:cubicBezTo>
                    <a:pt x="1233" y="681"/>
                    <a:pt x="1233" y="681"/>
                    <a:pt x="1266" y="669"/>
                  </a:cubicBezTo>
                  <a:cubicBezTo>
                    <a:pt x="1318" y="648"/>
                    <a:pt x="1373" y="670"/>
                    <a:pt x="1394" y="703"/>
                  </a:cubicBezTo>
                  <a:cubicBezTo>
                    <a:pt x="1429" y="758"/>
                    <a:pt x="1364" y="822"/>
                    <a:pt x="1278" y="793"/>
                  </a:cubicBezTo>
                  <a:cubicBezTo>
                    <a:pt x="1255" y="785"/>
                    <a:pt x="1247" y="785"/>
                    <a:pt x="1242" y="787"/>
                  </a:cubicBezTo>
                  <a:cubicBezTo>
                    <a:pt x="1240" y="792"/>
                    <a:pt x="1239" y="797"/>
                    <a:pt x="1243" y="840"/>
                  </a:cubicBezTo>
                  <a:cubicBezTo>
                    <a:pt x="1243" y="850"/>
                    <a:pt x="1243" y="850"/>
                    <a:pt x="1243" y="850"/>
                  </a:cubicBezTo>
                  <a:cubicBezTo>
                    <a:pt x="1243" y="850"/>
                    <a:pt x="1243" y="850"/>
                    <a:pt x="1243" y="850"/>
                  </a:cubicBezTo>
                  <a:cubicBezTo>
                    <a:pt x="1245" y="875"/>
                    <a:pt x="1247" y="889"/>
                    <a:pt x="1249" y="908"/>
                  </a:cubicBezTo>
                  <a:cubicBezTo>
                    <a:pt x="1285" y="906"/>
                    <a:pt x="1308" y="905"/>
                    <a:pt x="1345" y="904"/>
                  </a:cubicBezTo>
                  <a:cubicBezTo>
                    <a:pt x="1345" y="904"/>
                    <a:pt x="1345" y="904"/>
                    <a:pt x="1346" y="904"/>
                  </a:cubicBezTo>
                  <a:cubicBezTo>
                    <a:pt x="1431" y="902"/>
                    <a:pt x="1449" y="902"/>
                    <a:pt x="1424" y="943"/>
                  </a:cubicBezTo>
                  <a:cubicBezTo>
                    <a:pt x="1423" y="944"/>
                    <a:pt x="1423" y="945"/>
                    <a:pt x="1422" y="946"/>
                  </a:cubicBezTo>
                  <a:cubicBezTo>
                    <a:pt x="1422" y="946"/>
                    <a:pt x="1422" y="946"/>
                    <a:pt x="1422" y="946"/>
                  </a:cubicBezTo>
                  <a:cubicBezTo>
                    <a:pt x="1399" y="986"/>
                    <a:pt x="1435" y="1018"/>
                    <a:pt x="1467" y="1028"/>
                  </a:cubicBezTo>
                  <a:cubicBezTo>
                    <a:pt x="1531" y="1048"/>
                    <a:pt x="1601" y="1002"/>
                    <a:pt x="1567" y="946"/>
                  </a:cubicBezTo>
                  <a:cubicBezTo>
                    <a:pt x="1567" y="946"/>
                    <a:pt x="1567" y="946"/>
                    <a:pt x="1566" y="945"/>
                  </a:cubicBezTo>
                  <a:cubicBezTo>
                    <a:pt x="1566" y="945"/>
                    <a:pt x="1565" y="944"/>
                    <a:pt x="1565" y="943"/>
                  </a:cubicBezTo>
                  <a:cubicBezTo>
                    <a:pt x="1565" y="943"/>
                    <a:pt x="1565" y="943"/>
                    <a:pt x="1565" y="943"/>
                  </a:cubicBezTo>
                  <a:cubicBezTo>
                    <a:pt x="1558" y="936"/>
                    <a:pt x="1547" y="912"/>
                    <a:pt x="1559" y="907"/>
                  </a:cubicBezTo>
                  <a:cubicBezTo>
                    <a:pt x="1564" y="905"/>
                    <a:pt x="1573" y="901"/>
                    <a:pt x="1660" y="905"/>
                  </a:cubicBezTo>
                  <a:cubicBezTo>
                    <a:pt x="1660" y="905"/>
                    <a:pt x="1660" y="905"/>
                    <a:pt x="1660" y="905"/>
                  </a:cubicBezTo>
                  <a:cubicBezTo>
                    <a:pt x="1678" y="906"/>
                    <a:pt x="1690" y="907"/>
                    <a:pt x="1710" y="908"/>
                  </a:cubicBezTo>
                  <a:cubicBezTo>
                    <a:pt x="1710" y="908"/>
                    <a:pt x="1710" y="908"/>
                    <a:pt x="1710" y="908"/>
                  </a:cubicBezTo>
                  <a:cubicBezTo>
                    <a:pt x="1710" y="887"/>
                    <a:pt x="1709" y="873"/>
                    <a:pt x="1708" y="850"/>
                  </a:cubicBezTo>
                  <a:cubicBezTo>
                    <a:pt x="1702" y="792"/>
                    <a:pt x="1699" y="789"/>
                    <a:pt x="1696" y="786"/>
                  </a:cubicBezTo>
                  <a:cubicBezTo>
                    <a:pt x="1691" y="786"/>
                    <a:pt x="1686" y="786"/>
                    <a:pt x="1674" y="792"/>
                  </a:cubicBezTo>
                  <a:cubicBezTo>
                    <a:pt x="1626" y="816"/>
                    <a:pt x="1567" y="785"/>
                    <a:pt x="1551" y="744"/>
                  </a:cubicBezTo>
                  <a:cubicBezTo>
                    <a:pt x="1531" y="693"/>
                    <a:pt x="1580" y="643"/>
                    <a:pt x="1646" y="668"/>
                  </a:cubicBezTo>
                  <a:close/>
                  <a:moveTo>
                    <a:pt x="1306" y="263"/>
                  </a:moveTo>
                  <a:cubicBezTo>
                    <a:pt x="1301" y="263"/>
                    <a:pt x="1296" y="262"/>
                    <a:pt x="1258" y="263"/>
                  </a:cubicBezTo>
                  <a:cubicBezTo>
                    <a:pt x="1249" y="263"/>
                    <a:pt x="1249" y="263"/>
                    <a:pt x="1249" y="263"/>
                  </a:cubicBezTo>
                  <a:cubicBezTo>
                    <a:pt x="1249" y="263"/>
                    <a:pt x="1249" y="263"/>
                    <a:pt x="1249" y="263"/>
                  </a:cubicBezTo>
                  <a:cubicBezTo>
                    <a:pt x="1226" y="264"/>
                    <a:pt x="1214" y="264"/>
                    <a:pt x="1195" y="265"/>
                  </a:cubicBezTo>
                  <a:cubicBezTo>
                    <a:pt x="1201" y="283"/>
                    <a:pt x="1203" y="294"/>
                    <a:pt x="1208" y="314"/>
                  </a:cubicBezTo>
                  <a:cubicBezTo>
                    <a:pt x="1208" y="314"/>
                    <a:pt x="1208" y="314"/>
                    <a:pt x="1208" y="315"/>
                  </a:cubicBezTo>
                  <a:cubicBezTo>
                    <a:pt x="1217" y="360"/>
                    <a:pt x="1220" y="372"/>
                    <a:pt x="1174" y="357"/>
                  </a:cubicBezTo>
                  <a:cubicBezTo>
                    <a:pt x="1170" y="355"/>
                    <a:pt x="1170" y="355"/>
                    <a:pt x="1170" y="355"/>
                  </a:cubicBezTo>
                  <a:cubicBezTo>
                    <a:pt x="1170" y="355"/>
                    <a:pt x="1170" y="355"/>
                    <a:pt x="1170" y="355"/>
                  </a:cubicBezTo>
                  <a:cubicBezTo>
                    <a:pt x="1125" y="341"/>
                    <a:pt x="1093" y="363"/>
                    <a:pt x="1083" y="380"/>
                  </a:cubicBezTo>
                  <a:cubicBezTo>
                    <a:pt x="1058" y="423"/>
                    <a:pt x="1119" y="464"/>
                    <a:pt x="1178" y="445"/>
                  </a:cubicBezTo>
                  <a:cubicBezTo>
                    <a:pt x="1178" y="445"/>
                    <a:pt x="1178" y="445"/>
                    <a:pt x="1178" y="445"/>
                  </a:cubicBezTo>
                  <a:cubicBezTo>
                    <a:pt x="1230" y="425"/>
                    <a:pt x="1230" y="438"/>
                    <a:pt x="1231" y="513"/>
                  </a:cubicBezTo>
                  <a:cubicBezTo>
                    <a:pt x="1231" y="513"/>
                    <a:pt x="1231" y="513"/>
                    <a:pt x="1231" y="513"/>
                  </a:cubicBezTo>
                  <a:cubicBezTo>
                    <a:pt x="1232" y="528"/>
                    <a:pt x="1232" y="537"/>
                    <a:pt x="1231" y="552"/>
                  </a:cubicBezTo>
                  <a:cubicBezTo>
                    <a:pt x="1254" y="553"/>
                    <a:pt x="1269" y="553"/>
                    <a:pt x="1303" y="555"/>
                  </a:cubicBezTo>
                  <a:cubicBezTo>
                    <a:pt x="1372" y="557"/>
                    <a:pt x="1375" y="556"/>
                    <a:pt x="1381" y="554"/>
                  </a:cubicBezTo>
                  <a:cubicBezTo>
                    <a:pt x="1380" y="549"/>
                    <a:pt x="1379" y="545"/>
                    <a:pt x="1370" y="534"/>
                  </a:cubicBezTo>
                  <a:cubicBezTo>
                    <a:pt x="1342" y="503"/>
                    <a:pt x="1354" y="471"/>
                    <a:pt x="1380" y="457"/>
                  </a:cubicBezTo>
                  <a:cubicBezTo>
                    <a:pt x="1437" y="424"/>
                    <a:pt x="1529" y="476"/>
                    <a:pt x="1513" y="531"/>
                  </a:cubicBezTo>
                  <a:cubicBezTo>
                    <a:pt x="1509" y="544"/>
                    <a:pt x="1508" y="547"/>
                    <a:pt x="1510" y="554"/>
                  </a:cubicBezTo>
                  <a:cubicBezTo>
                    <a:pt x="1515" y="555"/>
                    <a:pt x="1519" y="557"/>
                    <a:pt x="1569" y="555"/>
                  </a:cubicBezTo>
                  <a:cubicBezTo>
                    <a:pt x="1569" y="555"/>
                    <a:pt x="1599" y="554"/>
                    <a:pt x="1637" y="551"/>
                  </a:cubicBezTo>
                  <a:cubicBezTo>
                    <a:pt x="1632" y="538"/>
                    <a:pt x="1628" y="528"/>
                    <a:pt x="1621" y="513"/>
                  </a:cubicBezTo>
                  <a:cubicBezTo>
                    <a:pt x="1621" y="513"/>
                    <a:pt x="1621" y="513"/>
                    <a:pt x="1621" y="512"/>
                  </a:cubicBezTo>
                  <a:cubicBezTo>
                    <a:pt x="1585" y="427"/>
                    <a:pt x="1585" y="427"/>
                    <a:pt x="1627" y="444"/>
                  </a:cubicBezTo>
                  <a:cubicBezTo>
                    <a:pt x="1627" y="444"/>
                    <a:pt x="1627" y="444"/>
                    <a:pt x="1627" y="444"/>
                  </a:cubicBezTo>
                  <a:cubicBezTo>
                    <a:pt x="1628" y="444"/>
                    <a:pt x="1629" y="444"/>
                    <a:pt x="1630" y="445"/>
                  </a:cubicBezTo>
                  <a:cubicBezTo>
                    <a:pt x="1630" y="445"/>
                    <a:pt x="1630" y="445"/>
                    <a:pt x="1630" y="445"/>
                  </a:cubicBezTo>
                  <a:cubicBezTo>
                    <a:pt x="1672" y="460"/>
                    <a:pt x="1692" y="438"/>
                    <a:pt x="1682" y="409"/>
                  </a:cubicBezTo>
                  <a:cubicBezTo>
                    <a:pt x="1670" y="377"/>
                    <a:pt x="1618" y="338"/>
                    <a:pt x="1585" y="355"/>
                  </a:cubicBezTo>
                  <a:cubicBezTo>
                    <a:pt x="1585" y="355"/>
                    <a:pt x="1585" y="355"/>
                    <a:pt x="1584" y="356"/>
                  </a:cubicBezTo>
                  <a:cubicBezTo>
                    <a:pt x="1560" y="372"/>
                    <a:pt x="1560" y="372"/>
                    <a:pt x="1519" y="297"/>
                  </a:cubicBezTo>
                  <a:cubicBezTo>
                    <a:pt x="1519" y="297"/>
                    <a:pt x="1519" y="296"/>
                    <a:pt x="1519" y="296"/>
                  </a:cubicBezTo>
                  <a:cubicBezTo>
                    <a:pt x="1513" y="285"/>
                    <a:pt x="1509" y="278"/>
                    <a:pt x="1502" y="266"/>
                  </a:cubicBezTo>
                  <a:cubicBezTo>
                    <a:pt x="1502" y="266"/>
                    <a:pt x="1502" y="266"/>
                    <a:pt x="1502" y="266"/>
                  </a:cubicBezTo>
                  <a:cubicBezTo>
                    <a:pt x="1485" y="265"/>
                    <a:pt x="1473" y="264"/>
                    <a:pt x="1450" y="263"/>
                  </a:cubicBezTo>
                  <a:cubicBezTo>
                    <a:pt x="1440" y="263"/>
                    <a:pt x="1432" y="262"/>
                    <a:pt x="1422" y="262"/>
                  </a:cubicBezTo>
                  <a:cubicBezTo>
                    <a:pt x="1408" y="262"/>
                    <a:pt x="1408" y="262"/>
                    <a:pt x="1405" y="265"/>
                  </a:cubicBezTo>
                  <a:cubicBezTo>
                    <a:pt x="1407" y="269"/>
                    <a:pt x="1409" y="271"/>
                    <a:pt x="1418" y="279"/>
                  </a:cubicBezTo>
                  <a:cubicBezTo>
                    <a:pt x="1448" y="306"/>
                    <a:pt x="1445" y="332"/>
                    <a:pt x="1426" y="345"/>
                  </a:cubicBezTo>
                  <a:cubicBezTo>
                    <a:pt x="1389" y="370"/>
                    <a:pt x="1293" y="338"/>
                    <a:pt x="1306" y="281"/>
                  </a:cubicBezTo>
                  <a:cubicBezTo>
                    <a:pt x="1310" y="269"/>
                    <a:pt x="1309" y="267"/>
                    <a:pt x="1306" y="263"/>
                  </a:cubicBezTo>
                  <a:close/>
                  <a:moveTo>
                    <a:pt x="1036" y="8"/>
                  </a:moveTo>
                  <a:cubicBezTo>
                    <a:pt x="1037" y="8"/>
                    <a:pt x="1038" y="8"/>
                    <a:pt x="1042" y="7"/>
                  </a:cubicBezTo>
                  <a:cubicBezTo>
                    <a:pt x="1050" y="6"/>
                    <a:pt x="1053" y="6"/>
                    <a:pt x="1054" y="8"/>
                  </a:cubicBezTo>
                  <a:cubicBezTo>
                    <a:pt x="1057" y="16"/>
                    <a:pt x="1021" y="40"/>
                    <a:pt x="1003" y="31"/>
                  </a:cubicBezTo>
                  <a:cubicBezTo>
                    <a:pt x="998" y="28"/>
                    <a:pt x="997" y="27"/>
                    <a:pt x="978" y="44"/>
                  </a:cubicBezTo>
                  <a:cubicBezTo>
                    <a:pt x="975" y="47"/>
                    <a:pt x="975" y="47"/>
                    <a:pt x="975" y="47"/>
                  </a:cubicBezTo>
                  <a:cubicBezTo>
                    <a:pt x="975" y="47"/>
                    <a:pt x="975" y="47"/>
                    <a:pt x="975" y="47"/>
                  </a:cubicBezTo>
                  <a:cubicBezTo>
                    <a:pt x="968" y="54"/>
                    <a:pt x="964" y="59"/>
                    <a:pt x="957" y="66"/>
                  </a:cubicBezTo>
                  <a:cubicBezTo>
                    <a:pt x="970" y="66"/>
                    <a:pt x="978" y="65"/>
                    <a:pt x="991" y="65"/>
                  </a:cubicBezTo>
                  <a:cubicBezTo>
                    <a:pt x="991" y="65"/>
                    <a:pt x="991" y="65"/>
                    <a:pt x="992" y="65"/>
                  </a:cubicBezTo>
                  <a:cubicBezTo>
                    <a:pt x="1004" y="65"/>
                    <a:pt x="1012" y="65"/>
                    <a:pt x="1014" y="65"/>
                  </a:cubicBezTo>
                  <a:cubicBezTo>
                    <a:pt x="1019" y="65"/>
                    <a:pt x="1028" y="65"/>
                    <a:pt x="1013" y="79"/>
                  </a:cubicBezTo>
                  <a:cubicBezTo>
                    <a:pt x="1012" y="79"/>
                    <a:pt x="1012" y="80"/>
                    <a:pt x="1011" y="80"/>
                  </a:cubicBezTo>
                  <a:cubicBezTo>
                    <a:pt x="995" y="96"/>
                    <a:pt x="1003" y="110"/>
                    <a:pt x="1019" y="115"/>
                  </a:cubicBezTo>
                  <a:cubicBezTo>
                    <a:pt x="1049" y="124"/>
                    <a:pt x="1089" y="104"/>
                    <a:pt x="1074" y="80"/>
                  </a:cubicBezTo>
                  <a:cubicBezTo>
                    <a:pt x="1074" y="80"/>
                    <a:pt x="1074" y="80"/>
                    <a:pt x="1074" y="80"/>
                  </a:cubicBezTo>
                  <a:cubicBezTo>
                    <a:pt x="1074" y="80"/>
                    <a:pt x="1074" y="79"/>
                    <a:pt x="1074" y="79"/>
                  </a:cubicBezTo>
                  <a:cubicBezTo>
                    <a:pt x="1074" y="79"/>
                    <a:pt x="1074" y="79"/>
                    <a:pt x="1074" y="79"/>
                  </a:cubicBezTo>
                  <a:cubicBezTo>
                    <a:pt x="1063" y="63"/>
                    <a:pt x="1071" y="63"/>
                    <a:pt x="1117" y="65"/>
                  </a:cubicBezTo>
                  <a:cubicBezTo>
                    <a:pt x="1117" y="65"/>
                    <a:pt x="1117" y="65"/>
                    <a:pt x="1117" y="65"/>
                  </a:cubicBezTo>
                  <a:cubicBezTo>
                    <a:pt x="1125" y="66"/>
                    <a:pt x="1130" y="66"/>
                    <a:pt x="1139" y="66"/>
                  </a:cubicBezTo>
                  <a:cubicBezTo>
                    <a:pt x="1139" y="66"/>
                    <a:pt x="1139" y="66"/>
                    <a:pt x="1139" y="66"/>
                  </a:cubicBezTo>
                  <a:cubicBezTo>
                    <a:pt x="1137" y="59"/>
                    <a:pt x="1136" y="54"/>
                    <a:pt x="1133" y="47"/>
                  </a:cubicBezTo>
                  <a:cubicBezTo>
                    <a:pt x="1125" y="27"/>
                    <a:pt x="1124" y="28"/>
                    <a:pt x="1116" y="31"/>
                  </a:cubicBezTo>
                  <a:cubicBezTo>
                    <a:pt x="1105" y="36"/>
                    <a:pt x="1086" y="31"/>
                    <a:pt x="1082" y="23"/>
                  </a:cubicBezTo>
                  <a:cubicBezTo>
                    <a:pt x="1079" y="16"/>
                    <a:pt x="1084" y="3"/>
                    <a:pt x="1101" y="7"/>
                  </a:cubicBezTo>
                  <a:cubicBezTo>
                    <a:pt x="1105" y="8"/>
                    <a:pt x="1105" y="8"/>
                    <a:pt x="1106" y="8"/>
                  </a:cubicBezTo>
                  <a:cubicBezTo>
                    <a:pt x="1106" y="7"/>
                    <a:pt x="1105" y="7"/>
                    <a:pt x="1104" y="6"/>
                  </a:cubicBezTo>
                  <a:cubicBezTo>
                    <a:pt x="1102" y="4"/>
                    <a:pt x="1100" y="3"/>
                    <a:pt x="1099" y="3"/>
                  </a:cubicBezTo>
                  <a:cubicBezTo>
                    <a:pt x="1094" y="0"/>
                    <a:pt x="1090" y="0"/>
                    <a:pt x="1088" y="0"/>
                  </a:cubicBezTo>
                  <a:cubicBezTo>
                    <a:pt x="1087" y="0"/>
                    <a:pt x="1086" y="0"/>
                    <a:pt x="1085" y="0"/>
                  </a:cubicBezTo>
                  <a:cubicBezTo>
                    <a:pt x="1083" y="0"/>
                    <a:pt x="1081" y="0"/>
                    <a:pt x="1079" y="0"/>
                  </a:cubicBezTo>
                  <a:cubicBezTo>
                    <a:pt x="1070" y="0"/>
                    <a:pt x="1064" y="1"/>
                    <a:pt x="1056" y="2"/>
                  </a:cubicBezTo>
                  <a:cubicBezTo>
                    <a:pt x="1043" y="5"/>
                    <a:pt x="1036" y="8"/>
                    <a:pt x="1036" y="8"/>
                  </a:cubicBezTo>
                  <a:close/>
                  <a:moveTo>
                    <a:pt x="2022" y="1339"/>
                  </a:moveTo>
                  <a:cubicBezTo>
                    <a:pt x="2026" y="1323"/>
                    <a:pt x="2029" y="1313"/>
                    <a:pt x="2033" y="1295"/>
                  </a:cubicBezTo>
                  <a:cubicBezTo>
                    <a:pt x="2018" y="1293"/>
                    <a:pt x="2008" y="1292"/>
                    <a:pt x="1989" y="1291"/>
                  </a:cubicBezTo>
                  <a:cubicBezTo>
                    <a:pt x="1987" y="1291"/>
                    <a:pt x="1977" y="1291"/>
                    <a:pt x="1963" y="1290"/>
                  </a:cubicBezTo>
                  <a:cubicBezTo>
                    <a:pt x="1950" y="1290"/>
                    <a:pt x="1949" y="1291"/>
                    <a:pt x="1945" y="1292"/>
                  </a:cubicBezTo>
                  <a:cubicBezTo>
                    <a:pt x="1944" y="1298"/>
                    <a:pt x="1944" y="1303"/>
                    <a:pt x="1946" y="1315"/>
                  </a:cubicBezTo>
                  <a:cubicBezTo>
                    <a:pt x="1957" y="1360"/>
                    <a:pt x="1922" y="1406"/>
                    <a:pt x="1885" y="1414"/>
                  </a:cubicBezTo>
                  <a:cubicBezTo>
                    <a:pt x="1836" y="1425"/>
                    <a:pt x="1799" y="1374"/>
                    <a:pt x="1833" y="1318"/>
                  </a:cubicBezTo>
                  <a:cubicBezTo>
                    <a:pt x="1845" y="1300"/>
                    <a:pt x="1844" y="1295"/>
                    <a:pt x="1844" y="1292"/>
                  </a:cubicBezTo>
                  <a:cubicBezTo>
                    <a:pt x="1839" y="1291"/>
                    <a:pt x="1835" y="1290"/>
                    <a:pt x="1790" y="1291"/>
                  </a:cubicBezTo>
                  <a:cubicBezTo>
                    <a:pt x="1765" y="1292"/>
                    <a:pt x="1734" y="1294"/>
                    <a:pt x="1718" y="1295"/>
                  </a:cubicBezTo>
                  <a:cubicBezTo>
                    <a:pt x="1717" y="1312"/>
                    <a:pt x="1716" y="1323"/>
                    <a:pt x="1715" y="1339"/>
                  </a:cubicBezTo>
                  <a:cubicBezTo>
                    <a:pt x="1715" y="1339"/>
                    <a:pt x="1715" y="1339"/>
                    <a:pt x="1715" y="1339"/>
                  </a:cubicBezTo>
                  <a:cubicBezTo>
                    <a:pt x="1707" y="1430"/>
                    <a:pt x="1702" y="1438"/>
                    <a:pt x="1662" y="1419"/>
                  </a:cubicBezTo>
                  <a:cubicBezTo>
                    <a:pt x="1662" y="1419"/>
                    <a:pt x="1662" y="1419"/>
                    <a:pt x="1661" y="1419"/>
                  </a:cubicBezTo>
                  <a:cubicBezTo>
                    <a:pt x="1661" y="1419"/>
                    <a:pt x="1660" y="1418"/>
                    <a:pt x="1659" y="1418"/>
                  </a:cubicBezTo>
                  <a:cubicBezTo>
                    <a:pt x="1659" y="1418"/>
                    <a:pt x="1659" y="1418"/>
                    <a:pt x="1659" y="1418"/>
                  </a:cubicBezTo>
                  <a:cubicBezTo>
                    <a:pt x="1619" y="1400"/>
                    <a:pt x="1570" y="1426"/>
                    <a:pt x="1557" y="1460"/>
                  </a:cubicBezTo>
                  <a:cubicBezTo>
                    <a:pt x="1538" y="1507"/>
                    <a:pt x="1584" y="1545"/>
                    <a:pt x="1636" y="1525"/>
                  </a:cubicBezTo>
                  <a:cubicBezTo>
                    <a:pt x="1636" y="1525"/>
                    <a:pt x="1636" y="1525"/>
                    <a:pt x="1636" y="1525"/>
                  </a:cubicBezTo>
                  <a:cubicBezTo>
                    <a:pt x="1637" y="1525"/>
                    <a:pt x="1638" y="1525"/>
                    <a:pt x="1639" y="1524"/>
                  </a:cubicBezTo>
                  <a:cubicBezTo>
                    <a:pt x="1689" y="1502"/>
                    <a:pt x="1681" y="1524"/>
                    <a:pt x="1663" y="1577"/>
                  </a:cubicBezTo>
                  <a:cubicBezTo>
                    <a:pt x="1663" y="1577"/>
                    <a:pt x="1663" y="1577"/>
                    <a:pt x="1664" y="1577"/>
                  </a:cubicBezTo>
                  <a:cubicBezTo>
                    <a:pt x="1655" y="1601"/>
                    <a:pt x="1649" y="1616"/>
                    <a:pt x="1639" y="1639"/>
                  </a:cubicBezTo>
                  <a:cubicBezTo>
                    <a:pt x="1657" y="1640"/>
                    <a:pt x="1670" y="1641"/>
                    <a:pt x="1692" y="1642"/>
                  </a:cubicBezTo>
                  <a:cubicBezTo>
                    <a:pt x="1692" y="1642"/>
                    <a:pt x="1692" y="1642"/>
                    <a:pt x="1692" y="1642"/>
                  </a:cubicBezTo>
                  <a:cubicBezTo>
                    <a:pt x="1753" y="1644"/>
                    <a:pt x="1753" y="1644"/>
                    <a:pt x="1752" y="1620"/>
                  </a:cubicBezTo>
                  <a:cubicBezTo>
                    <a:pt x="1747" y="1574"/>
                    <a:pt x="1799" y="1527"/>
                    <a:pt x="1840" y="1527"/>
                  </a:cubicBezTo>
                  <a:cubicBezTo>
                    <a:pt x="1882" y="1528"/>
                    <a:pt x="1889" y="1574"/>
                    <a:pt x="1853" y="1618"/>
                  </a:cubicBezTo>
                  <a:cubicBezTo>
                    <a:pt x="1840" y="1633"/>
                    <a:pt x="1838" y="1637"/>
                    <a:pt x="1837" y="1641"/>
                  </a:cubicBezTo>
                  <a:cubicBezTo>
                    <a:pt x="1840" y="1642"/>
                    <a:pt x="1843" y="1643"/>
                    <a:pt x="1873" y="1642"/>
                  </a:cubicBezTo>
                  <a:cubicBezTo>
                    <a:pt x="1873" y="1642"/>
                    <a:pt x="1891" y="1641"/>
                    <a:pt x="1915" y="1638"/>
                  </a:cubicBezTo>
                  <a:cubicBezTo>
                    <a:pt x="1915" y="1638"/>
                    <a:pt x="1916" y="1638"/>
                    <a:pt x="1916" y="1638"/>
                  </a:cubicBezTo>
                  <a:cubicBezTo>
                    <a:pt x="1923" y="1623"/>
                    <a:pt x="1927" y="1614"/>
                    <a:pt x="1934" y="1599"/>
                  </a:cubicBezTo>
                  <a:cubicBezTo>
                    <a:pt x="1934" y="1599"/>
                    <a:pt x="1934" y="1599"/>
                    <a:pt x="1934" y="1599"/>
                  </a:cubicBezTo>
                  <a:cubicBezTo>
                    <a:pt x="1974" y="1508"/>
                    <a:pt x="1974" y="1508"/>
                    <a:pt x="1987" y="1524"/>
                  </a:cubicBezTo>
                  <a:cubicBezTo>
                    <a:pt x="1988" y="1525"/>
                    <a:pt x="1988" y="1525"/>
                    <a:pt x="1988" y="1525"/>
                  </a:cubicBezTo>
                  <a:cubicBezTo>
                    <a:pt x="1988" y="1525"/>
                    <a:pt x="1988" y="1525"/>
                    <a:pt x="1988" y="1525"/>
                  </a:cubicBezTo>
                  <a:cubicBezTo>
                    <a:pt x="2003" y="1542"/>
                    <a:pt x="2029" y="1517"/>
                    <a:pt x="2044" y="1484"/>
                  </a:cubicBezTo>
                  <a:cubicBezTo>
                    <a:pt x="2047" y="1477"/>
                    <a:pt x="2051" y="1467"/>
                    <a:pt x="2053" y="1460"/>
                  </a:cubicBezTo>
                  <a:cubicBezTo>
                    <a:pt x="2062" y="1426"/>
                    <a:pt x="2053" y="1401"/>
                    <a:pt x="2026" y="1418"/>
                  </a:cubicBezTo>
                  <a:cubicBezTo>
                    <a:pt x="2026" y="1418"/>
                    <a:pt x="2026" y="1418"/>
                    <a:pt x="2024" y="1419"/>
                  </a:cubicBezTo>
                  <a:cubicBezTo>
                    <a:pt x="2022" y="1420"/>
                    <a:pt x="2021" y="1421"/>
                    <a:pt x="2020" y="1422"/>
                  </a:cubicBezTo>
                  <a:cubicBezTo>
                    <a:pt x="2013" y="1426"/>
                    <a:pt x="2002" y="1431"/>
                    <a:pt x="2002" y="1419"/>
                  </a:cubicBezTo>
                  <a:cubicBezTo>
                    <a:pt x="2002" y="1418"/>
                    <a:pt x="2002" y="1418"/>
                    <a:pt x="2022" y="1339"/>
                  </a:cubicBezTo>
                  <a:cubicBezTo>
                    <a:pt x="2022" y="1339"/>
                    <a:pt x="2022" y="1339"/>
                    <a:pt x="2022" y="1339"/>
                  </a:cubicBezTo>
                  <a:close/>
                  <a:moveTo>
                    <a:pt x="1840" y="1743"/>
                  </a:moveTo>
                  <a:cubicBezTo>
                    <a:pt x="1843" y="1749"/>
                    <a:pt x="1845" y="1749"/>
                    <a:pt x="1848" y="1750"/>
                  </a:cubicBezTo>
                  <a:cubicBezTo>
                    <a:pt x="1850" y="1748"/>
                    <a:pt x="1852" y="1747"/>
                    <a:pt x="1861" y="1734"/>
                  </a:cubicBezTo>
                  <a:cubicBezTo>
                    <a:pt x="1869" y="1721"/>
                    <a:pt x="1877" y="1709"/>
                    <a:pt x="1879" y="1705"/>
                  </a:cubicBezTo>
                  <a:cubicBezTo>
                    <a:pt x="1891" y="1685"/>
                    <a:pt x="1900" y="1668"/>
                    <a:pt x="1911" y="1646"/>
                  </a:cubicBezTo>
                  <a:cubicBezTo>
                    <a:pt x="1901" y="1647"/>
                    <a:pt x="1895" y="1648"/>
                    <a:pt x="1884" y="1649"/>
                  </a:cubicBezTo>
                  <a:cubicBezTo>
                    <a:pt x="1884" y="1649"/>
                    <a:pt x="1884" y="1649"/>
                    <a:pt x="1884" y="1649"/>
                  </a:cubicBezTo>
                  <a:cubicBezTo>
                    <a:pt x="1883" y="1649"/>
                    <a:pt x="1882" y="1649"/>
                    <a:pt x="1880" y="1649"/>
                  </a:cubicBezTo>
                  <a:cubicBezTo>
                    <a:pt x="1826" y="1653"/>
                    <a:pt x="1814" y="1654"/>
                    <a:pt x="1846" y="1616"/>
                  </a:cubicBezTo>
                  <a:cubicBezTo>
                    <a:pt x="1846" y="1616"/>
                    <a:pt x="1846" y="1616"/>
                    <a:pt x="1847" y="1615"/>
                  </a:cubicBezTo>
                  <a:cubicBezTo>
                    <a:pt x="1848" y="1615"/>
                    <a:pt x="1848" y="1614"/>
                    <a:pt x="1849" y="1614"/>
                  </a:cubicBezTo>
                  <a:cubicBezTo>
                    <a:pt x="1849" y="1614"/>
                    <a:pt x="1849" y="1614"/>
                    <a:pt x="1849" y="1614"/>
                  </a:cubicBezTo>
                  <a:cubicBezTo>
                    <a:pt x="1868" y="1590"/>
                    <a:pt x="1885" y="1542"/>
                    <a:pt x="1837" y="1536"/>
                  </a:cubicBezTo>
                  <a:cubicBezTo>
                    <a:pt x="1786" y="1541"/>
                    <a:pt x="1760" y="1585"/>
                    <a:pt x="1761" y="1614"/>
                  </a:cubicBezTo>
                  <a:cubicBezTo>
                    <a:pt x="1761" y="1614"/>
                    <a:pt x="1761" y="1614"/>
                    <a:pt x="1761" y="1616"/>
                  </a:cubicBezTo>
                  <a:cubicBezTo>
                    <a:pt x="1761" y="1652"/>
                    <a:pt x="1754" y="1652"/>
                    <a:pt x="1697" y="1650"/>
                  </a:cubicBezTo>
                  <a:cubicBezTo>
                    <a:pt x="1697" y="1650"/>
                    <a:pt x="1697" y="1650"/>
                    <a:pt x="1697" y="1650"/>
                  </a:cubicBezTo>
                  <a:cubicBezTo>
                    <a:pt x="1675" y="1649"/>
                    <a:pt x="1660" y="1648"/>
                    <a:pt x="1636" y="1646"/>
                  </a:cubicBezTo>
                  <a:cubicBezTo>
                    <a:pt x="1624" y="1672"/>
                    <a:pt x="1620" y="1680"/>
                    <a:pt x="1613" y="1696"/>
                  </a:cubicBezTo>
                  <a:cubicBezTo>
                    <a:pt x="1613" y="1696"/>
                    <a:pt x="1614" y="1696"/>
                    <a:pt x="1614" y="1696"/>
                  </a:cubicBezTo>
                  <a:cubicBezTo>
                    <a:pt x="1591" y="1746"/>
                    <a:pt x="1591" y="1746"/>
                    <a:pt x="1592" y="1750"/>
                  </a:cubicBezTo>
                  <a:cubicBezTo>
                    <a:pt x="1598" y="1750"/>
                    <a:pt x="1602" y="1749"/>
                    <a:pt x="1614" y="1744"/>
                  </a:cubicBezTo>
                  <a:cubicBezTo>
                    <a:pt x="1651" y="1730"/>
                    <a:pt x="1670" y="1741"/>
                    <a:pt x="1676" y="1755"/>
                  </a:cubicBezTo>
                  <a:cubicBezTo>
                    <a:pt x="1690" y="1791"/>
                    <a:pt x="1608" y="1871"/>
                    <a:pt x="1562" y="1844"/>
                  </a:cubicBezTo>
                  <a:cubicBezTo>
                    <a:pt x="1554" y="1838"/>
                    <a:pt x="1549" y="1838"/>
                    <a:pt x="1546" y="1838"/>
                  </a:cubicBezTo>
                  <a:cubicBezTo>
                    <a:pt x="1542" y="1842"/>
                    <a:pt x="1542" y="1842"/>
                    <a:pt x="1521" y="1878"/>
                  </a:cubicBezTo>
                  <a:cubicBezTo>
                    <a:pt x="1502" y="1910"/>
                    <a:pt x="1502" y="1910"/>
                    <a:pt x="1493" y="1924"/>
                  </a:cubicBezTo>
                  <a:cubicBezTo>
                    <a:pt x="1493" y="1924"/>
                    <a:pt x="1493" y="1924"/>
                    <a:pt x="1493" y="1924"/>
                  </a:cubicBezTo>
                  <a:cubicBezTo>
                    <a:pt x="1506" y="1923"/>
                    <a:pt x="1514" y="1923"/>
                    <a:pt x="1525" y="1922"/>
                  </a:cubicBezTo>
                  <a:cubicBezTo>
                    <a:pt x="1525" y="1922"/>
                    <a:pt x="1525" y="1922"/>
                    <a:pt x="1525" y="1922"/>
                  </a:cubicBezTo>
                  <a:cubicBezTo>
                    <a:pt x="1569" y="1920"/>
                    <a:pt x="1573" y="1921"/>
                    <a:pt x="1577" y="1922"/>
                  </a:cubicBezTo>
                  <a:cubicBezTo>
                    <a:pt x="1577" y="1923"/>
                    <a:pt x="1578" y="1924"/>
                    <a:pt x="1578" y="1925"/>
                  </a:cubicBezTo>
                  <a:cubicBezTo>
                    <a:pt x="1576" y="1928"/>
                    <a:pt x="1573" y="1933"/>
                    <a:pt x="1556" y="1945"/>
                  </a:cubicBezTo>
                  <a:cubicBezTo>
                    <a:pt x="1555" y="1946"/>
                    <a:pt x="1554" y="1947"/>
                    <a:pt x="1553" y="1947"/>
                  </a:cubicBezTo>
                  <a:cubicBezTo>
                    <a:pt x="1553" y="1947"/>
                    <a:pt x="1553" y="1947"/>
                    <a:pt x="1553" y="1947"/>
                  </a:cubicBezTo>
                  <a:cubicBezTo>
                    <a:pt x="1525" y="1968"/>
                    <a:pt x="1518" y="1985"/>
                    <a:pt x="1520" y="1991"/>
                  </a:cubicBezTo>
                  <a:cubicBezTo>
                    <a:pt x="1526" y="2009"/>
                    <a:pt x="1589" y="1983"/>
                    <a:pt x="1614" y="1947"/>
                  </a:cubicBezTo>
                  <a:cubicBezTo>
                    <a:pt x="1614" y="1947"/>
                    <a:pt x="1614" y="1947"/>
                    <a:pt x="1616" y="1945"/>
                  </a:cubicBezTo>
                  <a:cubicBezTo>
                    <a:pt x="1633" y="1919"/>
                    <a:pt x="1638" y="1918"/>
                    <a:pt x="1679" y="1922"/>
                  </a:cubicBezTo>
                  <a:cubicBezTo>
                    <a:pt x="1679" y="1922"/>
                    <a:pt x="1679" y="1922"/>
                    <a:pt x="1679" y="1922"/>
                  </a:cubicBezTo>
                  <a:cubicBezTo>
                    <a:pt x="1687" y="1923"/>
                    <a:pt x="1688" y="1923"/>
                    <a:pt x="1696" y="1924"/>
                  </a:cubicBezTo>
                  <a:cubicBezTo>
                    <a:pt x="1714" y="1908"/>
                    <a:pt x="1725" y="1897"/>
                    <a:pt x="1743" y="1880"/>
                  </a:cubicBezTo>
                  <a:cubicBezTo>
                    <a:pt x="1746" y="1876"/>
                    <a:pt x="1775" y="1847"/>
                    <a:pt x="1780" y="1838"/>
                  </a:cubicBezTo>
                  <a:cubicBezTo>
                    <a:pt x="1777" y="1838"/>
                    <a:pt x="1775" y="1838"/>
                    <a:pt x="1765" y="1843"/>
                  </a:cubicBezTo>
                  <a:cubicBezTo>
                    <a:pt x="1733" y="1858"/>
                    <a:pt x="1730" y="1841"/>
                    <a:pt x="1730" y="1833"/>
                  </a:cubicBezTo>
                  <a:cubicBezTo>
                    <a:pt x="1732" y="1793"/>
                    <a:pt x="1815" y="1715"/>
                    <a:pt x="1840" y="1743"/>
                  </a:cubicBezTo>
                  <a:close/>
                  <a:moveTo>
                    <a:pt x="2033" y="781"/>
                  </a:moveTo>
                  <a:cubicBezTo>
                    <a:pt x="2035" y="782"/>
                    <a:pt x="2035" y="782"/>
                    <a:pt x="2035" y="782"/>
                  </a:cubicBezTo>
                  <a:cubicBezTo>
                    <a:pt x="2037" y="783"/>
                    <a:pt x="2038" y="784"/>
                    <a:pt x="2039" y="785"/>
                  </a:cubicBezTo>
                  <a:cubicBezTo>
                    <a:pt x="2061" y="797"/>
                    <a:pt x="2072" y="776"/>
                    <a:pt x="2064" y="740"/>
                  </a:cubicBezTo>
                  <a:cubicBezTo>
                    <a:pt x="2055" y="699"/>
                    <a:pt x="2021" y="652"/>
                    <a:pt x="2001" y="674"/>
                  </a:cubicBezTo>
                  <a:cubicBezTo>
                    <a:pt x="2001" y="674"/>
                    <a:pt x="2001" y="674"/>
                    <a:pt x="2000" y="675"/>
                  </a:cubicBezTo>
                  <a:cubicBezTo>
                    <a:pt x="1991" y="687"/>
                    <a:pt x="1983" y="682"/>
                    <a:pt x="1980" y="677"/>
                  </a:cubicBezTo>
                  <a:cubicBezTo>
                    <a:pt x="1980" y="676"/>
                    <a:pt x="1980" y="676"/>
                    <a:pt x="1949" y="599"/>
                  </a:cubicBezTo>
                  <a:cubicBezTo>
                    <a:pt x="1948" y="599"/>
                    <a:pt x="1948" y="599"/>
                    <a:pt x="1948" y="599"/>
                  </a:cubicBezTo>
                  <a:cubicBezTo>
                    <a:pt x="1942" y="584"/>
                    <a:pt x="1938" y="574"/>
                    <a:pt x="1932" y="559"/>
                  </a:cubicBezTo>
                  <a:cubicBezTo>
                    <a:pt x="1917" y="557"/>
                    <a:pt x="1907" y="556"/>
                    <a:pt x="1890" y="555"/>
                  </a:cubicBezTo>
                  <a:cubicBezTo>
                    <a:pt x="1882" y="555"/>
                    <a:pt x="1876" y="554"/>
                    <a:pt x="1866" y="554"/>
                  </a:cubicBezTo>
                  <a:cubicBezTo>
                    <a:pt x="1857" y="554"/>
                    <a:pt x="1856" y="555"/>
                    <a:pt x="1852" y="556"/>
                  </a:cubicBezTo>
                  <a:cubicBezTo>
                    <a:pt x="1852" y="559"/>
                    <a:pt x="1854" y="563"/>
                    <a:pt x="1865" y="577"/>
                  </a:cubicBezTo>
                  <a:cubicBezTo>
                    <a:pt x="1893" y="610"/>
                    <a:pt x="1894" y="644"/>
                    <a:pt x="1879" y="660"/>
                  </a:cubicBezTo>
                  <a:cubicBezTo>
                    <a:pt x="1847" y="695"/>
                    <a:pt x="1759" y="645"/>
                    <a:pt x="1764" y="579"/>
                  </a:cubicBezTo>
                  <a:cubicBezTo>
                    <a:pt x="1767" y="553"/>
                    <a:pt x="1767" y="553"/>
                    <a:pt x="1713" y="555"/>
                  </a:cubicBezTo>
                  <a:cubicBezTo>
                    <a:pt x="1692" y="556"/>
                    <a:pt x="1662" y="558"/>
                    <a:pt x="1650" y="559"/>
                  </a:cubicBezTo>
                  <a:cubicBezTo>
                    <a:pt x="1650" y="559"/>
                    <a:pt x="1650" y="559"/>
                    <a:pt x="1650" y="559"/>
                  </a:cubicBezTo>
                  <a:cubicBezTo>
                    <a:pt x="1656" y="574"/>
                    <a:pt x="1660" y="583"/>
                    <a:pt x="1665" y="598"/>
                  </a:cubicBezTo>
                  <a:cubicBezTo>
                    <a:pt x="1665" y="599"/>
                    <a:pt x="1666" y="599"/>
                    <a:pt x="1666" y="599"/>
                  </a:cubicBezTo>
                  <a:cubicBezTo>
                    <a:pt x="1694" y="678"/>
                    <a:pt x="1699" y="697"/>
                    <a:pt x="1644" y="674"/>
                  </a:cubicBezTo>
                  <a:cubicBezTo>
                    <a:pt x="1644" y="674"/>
                    <a:pt x="1644" y="674"/>
                    <a:pt x="1644" y="674"/>
                  </a:cubicBezTo>
                  <a:cubicBezTo>
                    <a:pt x="1598" y="656"/>
                    <a:pt x="1568" y="681"/>
                    <a:pt x="1561" y="704"/>
                  </a:cubicBezTo>
                  <a:cubicBezTo>
                    <a:pt x="1546" y="751"/>
                    <a:pt x="1608" y="807"/>
                    <a:pt x="1665" y="782"/>
                  </a:cubicBezTo>
                  <a:cubicBezTo>
                    <a:pt x="1665" y="782"/>
                    <a:pt x="1665" y="782"/>
                    <a:pt x="1665" y="782"/>
                  </a:cubicBezTo>
                  <a:cubicBezTo>
                    <a:pt x="1666" y="782"/>
                    <a:pt x="1667" y="781"/>
                    <a:pt x="1667" y="781"/>
                  </a:cubicBezTo>
                  <a:cubicBezTo>
                    <a:pt x="1710" y="758"/>
                    <a:pt x="1712" y="778"/>
                    <a:pt x="1718" y="838"/>
                  </a:cubicBezTo>
                  <a:cubicBezTo>
                    <a:pt x="1718" y="838"/>
                    <a:pt x="1718" y="838"/>
                    <a:pt x="1718" y="838"/>
                  </a:cubicBezTo>
                  <a:cubicBezTo>
                    <a:pt x="1720" y="864"/>
                    <a:pt x="1721" y="880"/>
                    <a:pt x="1721" y="907"/>
                  </a:cubicBezTo>
                  <a:cubicBezTo>
                    <a:pt x="1743" y="908"/>
                    <a:pt x="1758" y="909"/>
                    <a:pt x="1784" y="910"/>
                  </a:cubicBezTo>
                  <a:cubicBezTo>
                    <a:pt x="1784" y="910"/>
                    <a:pt x="1784" y="910"/>
                    <a:pt x="1784" y="910"/>
                  </a:cubicBezTo>
                  <a:cubicBezTo>
                    <a:pt x="1839" y="912"/>
                    <a:pt x="1843" y="910"/>
                    <a:pt x="1849" y="909"/>
                  </a:cubicBezTo>
                  <a:cubicBezTo>
                    <a:pt x="1849" y="902"/>
                    <a:pt x="1846" y="897"/>
                    <a:pt x="1840" y="886"/>
                  </a:cubicBezTo>
                  <a:cubicBezTo>
                    <a:pt x="1812" y="842"/>
                    <a:pt x="1832" y="808"/>
                    <a:pt x="1847" y="796"/>
                  </a:cubicBezTo>
                  <a:cubicBezTo>
                    <a:pt x="1890" y="761"/>
                    <a:pt x="1968" y="812"/>
                    <a:pt x="1953" y="883"/>
                  </a:cubicBezTo>
                  <a:cubicBezTo>
                    <a:pt x="1947" y="903"/>
                    <a:pt x="1950" y="907"/>
                    <a:pt x="1951" y="909"/>
                  </a:cubicBezTo>
                  <a:cubicBezTo>
                    <a:pt x="1955" y="910"/>
                    <a:pt x="1960" y="912"/>
                    <a:pt x="1993" y="910"/>
                  </a:cubicBezTo>
                  <a:cubicBezTo>
                    <a:pt x="1993" y="910"/>
                    <a:pt x="2013" y="909"/>
                    <a:pt x="2039" y="906"/>
                  </a:cubicBezTo>
                  <a:cubicBezTo>
                    <a:pt x="2039" y="906"/>
                    <a:pt x="2039" y="906"/>
                    <a:pt x="2039" y="906"/>
                  </a:cubicBezTo>
                  <a:cubicBezTo>
                    <a:pt x="2035" y="888"/>
                    <a:pt x="2033" y="877"/>
                    <a:pt x="2029" y="861"/>
                  </a:cubicBezTo>
                  <a:cubicBezTo>
                    <a:pt x="2029" y="861"/>
                    <a:pt x="2029" y="861"/>
                    <a:pt x="2029" y="861"/>
                  </a:cubicBezTo>
                  <a:cubicBezTo>
                    <a:pt x="2024" y="838"/>
                    <a:pt x="2018" y="814"/>
                    <a:pt x="2013" y="791"/>
                  </a:cubicBezTo>
                  <a:cubicBezTo>
                    <a:pt x="2011" y="781"/>
                    <a:pt x="2008" y="763"/>
                    <a:pt x="2033" y="781"/>
                  </a:cubicBezTo>
                  <a:close/>
                  <a:moveTo>
                    <a:pt x="2036" y="1033"/>
                  </a:moveTo>
                  <a:cubicBezTo>
                    <a:pt x="2046" y="1041"/>
                    <a:pt x="2048" y="1041"/>
                    <a:pt x="2052" y="1041"/>
                  </a:cubicBezTo>
                  <a:cubicBezTo>
                    <a:pt x="2053" y="1036"/>
                    <a:pt x="2053" y="1034"/>
                    <a:pt x="2053" y="1021"/>
                  </a:cubicBezTo>
                  <a:cubicBezTo>
                    <a:pt x="2052" y="1005"/>
                    <a:pt x="2050" y="990"/>
                    <a:pt x="2050" y="984"/>
                  </a:cubicBezTo>
                  <a:cubicBezTo>
                    <a:pt x="2047" y="955"/>
                    <a:pt x="2043" y="933"/>
                    <a:pt x="2040" y="915"/>
                  </a:cubicBezTo>
                  <a:cubicBezTo>
                    <a:pt x="2029" y="916"/>
                    <a:pt x="2022" y="917"/>
                    <a:pt x="2011" y="918"/>
                  </a:cubicBezTo>
                  <a:cubicBezTo>
                    <a:pt x="2011" y="918"/>
                    <a:pt x="2011" y="918"/>
                    <a:pt x="2009" y="918"/>
                  </a:cubicBezTo>
                  <a:cubicBezTo>
                    <a:pt x="1944" y="923"/>
                    <a:pt x="1934" y="924"/>
                    <a:pt x="1944" y="881"/>
                  </a:cubicBezTo>
                  <a:cubicBezTo>
                    <a:pt x="1944" y="881"/>
                    <a:pt x="1944" y="881"/>
                    <a:pt x="1945" y="878"/>
                  </a:cubicBezTo>
                  <a:cubicBezTo>
                    <a:pt x="1945" y="878"/>
                    <a:pt x="1945" y="878"/>
                    <a:pt x="1945" y="875"/>
                  </a:cubicBezTo>
                  <a:cubicBezTo>
                    <a:pt x="1949" y="852"/>
                    <a:pt x="1938" y="800"/>
                    <a:pt x="1882" y="793"/>
                  </a:cubicBezTo>
                  <a:cubicBezTo>
                    <a:pt x="1831" y="799"/>
                    <a:pt x="1828" y="847"/>
                    <a:pt x="1846" y="878"/>
                  </a:cubicBezTo>
                  <a:cubicBezTo>
                    <a:pt x="1846" y="878"/>
                    <a:pt x="1846" y="878"/>
                    <a:pt x="1847" y="880"/>
                  </a:cubicBezTo>
                  <a:cubicBezTo>
                    <a:pt x="1859" y="902"/>
                    <a:pt x="1863" y="915"/>
                    <a:pt x="1849" y="919"/>
                  </a:cubicBezTo>
                  <a:cubicBezTo>
                    <a:pt x="1842" y="921"/>
                    <a:pt x="1814" y="921"/>
                    <a:pt x="1721" y="915"/>
                  </a:cubicBezTo>
                  <a:cubicBezTo>
                    <a:pt x="1722" y="965"/>
                    <a:pt x="1722" y="965"/>
                    <a:pt x="1722" y="974"/>
                  </a:cubicBezTo>
                  <a:cubicBezTo>
                    <a:pt x="1722" y="974"/>
                    <a:pt x="1722" y="974"/>
                    <a:pt x="1722" y="974"/>
                  </a:cubicBezTo>
                  <a:cubicBezTo>
                    <a:pt x="1723" y="1031"/>
                    <a:pt x="1724" y="1033"/>
                    <a:pt x="1726" y="1040"/>
                  </a:cubicBezTo>
                  <a:cubicBezTo>
                    <a:pt x="1730" y="1041"/>
                    <a:pt x="1735" y="1042"/>
                    <a:pt x="1751" y="1034"/>
                  </a:cubicBezTo>
                  <a:cubicBezTo>
                    <a:pt x="1801" y="1010"/>
                    <a:pt x="1840" y="1041"/>
                    <a:pt x="1852" y="1071"/>
                  </a:cubicBezTo>
                  <a:cubicBezTo>
                    <a:pt x="1875" y="1129"/>
                    <a:pt x="1819" y="1196"/>
                    <a:pt x="1753" y="1167"/>
                  </a:cubicBezTo>
                  <a:cubicBezTo>
                    <a:pt x="1733" y="1157"/>
                    <a:pt x="1727" y="1159"/>
                    <a:pt x="1724" y="1160"/>
                  </a:cubicBezTo>
                  <a:cubicBezTo>
                    <a:pt x="1723" y="1167"/>
                    <a:pt x="1722" y="1169"/>
                    <a:pt x="1720" y="1215"/>
                  </a:cubicBezTo>
                  <a:cubicBezTo>
                    <a:pt x="1720" y="1238"/>
                    <a:pt x="1720" y="1261"/>
                    <a:pt x="1719" y="1284"/>
                  </a:cubicBezTo>
                  <a:cubicBezTo>
                    <a:pt x="1719" y="1284"/>
                    <a:pt x="1719" y="1284"/>
                    <a:pt x="1719" y="1284"/>
                  </a:cubicBezTo>
                  <a:cubicBezTo>
                    <a:pt x="1738" y="1283"/>
                    <a:pt x="1749" y="1282"/>
                    <a:pt x="1767" y="1281"/>
                  </a:cubicBezTo>
                  <a:cubicBezTo>
                    <a:pt x="1767" y="1281"/>
                    <a:pt x="1767" y="1281"/>
                    <a:pt x="1767" y="1281"/>
                  </a:cubicBezTo>
                  <a:cubicBezTo>
                    <a:pt x="1858" y="1276"/>
                    <a:pt x="1869" y="1276"/>
                    <a:pt x="1843" y="1318"/>
                  </a:cubicBezTo>
                  <a:cubicBezTo>
                    <a:pt x="1841" y="1321"/>
                    <a:pt x="1841" y="1321"/>
                    <a:pt x="1841" y="1321"/>
                  </a:cubicBezTo>
                  <a:cubicBezTo>
                    <a:pt x="1841" y="1321"/>
                    <a:pt x="1841" y="1321"/>
                    <a:pt x="1841" y="1321"/>
                  </a:cubicBezTo>
                  <a:cubicBezTo>
                    <a:pt x="1819" y="1357"/>
                    <a:pt x="1835" y="1385"/>
                    <a:pt x="1847" y="1395"/>
                  </a:cubicBezTo>
                  <a:cubicBezTo>
                    <a:pt x="1883" y="1424"/>
                    <a:pt x="1949" y="1382"/>
                    <a:pt x="1939" y="1321"/>
                  </a:cubicBezTo>
                  <a:cubicBezTo>
                    <a:pt x="1939" y="1321"/>
                    <a:pt x="1939" y="1321"/>
                    <a:pt x="1939" y="1318"/>
                  </a:cubicBezTo>
                  <a:cubicBezTo>
                    <a:pt x="1939" y="1318"/>
                    <a:pt x="1939" y="1318"/>
                    <a:pt x="1939" y="1318"/>
                  </a:cubicBezTo>
                  <a:cubicBezTo>
                    <a:pt x="1930" y="1276"/>
                    <a:pt x="1938" y="1275"/>
                    <a:pt x="2006" y="1281"/>
                  </a:cubicBezTo>
                  <a:cubicBezTo>
                    <a:pt x="2006" y="1281"/>
                    <a:pt x="2006" y="1281"/>
                    <a:pt x="2006" y="1281"/>
                  </a:cubicBezTo>
                  <a:cubicBezTo>
                    <a:pt x="2017" y="1282"/>
                    <a:pt x="2024" y="1283"/>
                    <a:pt x="2035" y="1284"/>
                  </a:cubicBezTo>
                  <a:cubicBezTo>
                    <a:pt x="2040" y="1260"/>
                    <a:pt x="2043" y="1244"/>
                    <a:pt x="2046" y="1218"/>
                  </a:cubicBezTo>
                  <a:cubicBezTo>
                    <a:pt x="2053" y="1165"/>
                    <a:pt x="2051" y="1161"/>
                    <a:pt x="2049" y="1159"/>
                  </a:cubicBezTo>
                  <a:cubicBezTo>
                    <a:pt x="2045" y="1160"/>
                    <a:pt x="2043" y="1160"/>
                    <a:pt x="2036" y="1166"/>
                  </a:cubicBezTo>
                  <a:cubicBezTo>
                    <a:pt x="1999" y="1192"/>
                    <a:pt x="1968" y="1153"/>
                    <a:pt x="1963" y="1115"/>
                  </a:cubicBezTo>
                  <a:cubicBezTo>
                    <a:pt x="1955" y="1056"/>
                    <a:pt x="1998" y="1007"/>
                    <a:pt x="2036" y="1033"/>
                  </a:cubicBezTo>
                  <a:close/>
                  <a:moveTo>
                    <a:pt x="1655" y="1958"/>
                  </a:moveTo>
                  <a:cubicBezTo>
                    <a:pt x="1655" y="1958"/>
                    <a:pt x="1655" y="1958"/>
                    <a:pt x="1655" y="1958"/>
                  </a:cubicBezTo>
                  <a:cubicBezTo>
                    <a:pt x="1668" y="1948"/>
                    <a:pt x="1676" y="1942"/>
                    <a:pt x="1688" y="1931"/>
                  </a:cubicBezTo>
                  <a:cubicBezTo>
                    <a:pt x="1680" y="1930"/>
                    <a:pt x="1674" y="1929"/>
                    <a:pt x="1663" y="1928"/>
                  </a:cubicBezTo>
                  <a:cubicBezTo>
                    <a:pt x="1656" y="1928"/>
                    <a:pt x="1653" y="1928"/>
                    <a:pt x="1646" y="1928"/>
                  </a:cubicBezTo>
                  <a:cubicBezTo>
                    <a:pt x="1632" y="1928"/>
                    <a:pt x="1632" y="1928"/>
                    <a:pt x="1622" y="1943"/>
                  </a:cubicBezTo>
                  <a:cubicBezTo>
                    <a:pt x="1600" y="1978"/>
                    <a:pt x="1536" y="2008"/>
                    <a:pt x="1518" y="2002"/>
                  </a:cubicBezTo>
                  <a:cubicBezTo>
                    <a:pt x="1503" y="1997"/>
                    <a:pt x="1514" y="1972"/>
                    <a:pt x="1551" y="1945"/>
                  </a:cubicBezTo>
                  <a:cubicBezTo>
                    <a:pt x="1564" y="1935"/>
                    <a:pt x="1568" y="1931"/>
                    <a:pt x="1570" y="1929"/>
                  </a:cubicBezTo>
                  <a:cubicBezTo>
                    <a:pt x="1567" y="1928"/>
                    <a:pt x="1564" y="1927"/>
                    <a:pt x="1536" y="1928"/>
                  </a:cubicBezTo>
                  <a:cubicBezTo>
                    <a:pt x="1520" y="1929"/>
                    <a:pt x="1497" y="1930"/>
                    <a:pt x="1488" y="1931"/>
                  </a:cubicBezTo>
                  <a:cubicBezTo>
                    <a:pt x="1488" y="1931"/>
                    <a:pt x="1488" y="1931"/>
                    <a:pt x="1488" y="1931"/>
                  </a:cubicBezTo>
                  <a:cubicBezTo>
                    <a:pt x="1481" y="1942"/>
                    <a:pt x="1476" y="1948"/>
                    <a:pt x="1469" y="1958"/>
                  </a:cubicBezTo>
                  <a:cubicBezTo>
                    <a:pt x="1468" y="1958"/>
                    <a:pt x="1468" y="1958"/>
                    <a:pt x="1468" y="1958"/>
                  </a:cubicBezTo>
                  <a:cubicBezTo>
                    <a:pt x="1424" y="2017"/>
                    <a:pt x="1417" y="2013"/>
                    <a:pt x="1405" y="2005"/>
                  </a:cubicBezTo>
                  <a:cubicBezTo>
                    <a:pt x="1405" y="2005"/>
                    <a:pt x="1405" y="2005"/>
                    <a:pt x="1404" y="2004"/>
                  </a:cubicBezTo>
                  <a:cubicBezTo>
                    <a:pt x="1404" y="2004"/>
                    <a:pt x="1404" y="2004"/>
                    <a:pt x="1404" y="2004"/>
                  </a:cubicBezTo>
                  <a:cubicBezTo>
                    <a:pt x="1384" y="1992"/>
                    <a:pt x="1338" y="2015"/>
                    <a:pt x="1323" y="2039"/>
                  </a:cubicBezTo>
                  <a:cubicBezTo>
                    <a:pt x="1313" y="2056"/>
                    <a:pt x="1320" y="2068"/>
                    <a:pt x="1348" y="2059"/>
                  </a:cubicBezTo>
                  <a:cubicBezTo>
                    <a:pt x="1348" y="2060"/>
                    <a:pt x="1348" y="2060"/>
                    <a:pt x="1348" y="2060"/>
                  </a:cubicBezTo>
                  <a:cubicBezTo>
                    <a:pt x="1349" y="2059"/>
                    <a:pt x="1350" y="2059"/>
                    <a:pt x="1350" y="2059"/>
                  </a:cubicBezTo>
                  <a:cubicBezTo>
                    <a:pt x="1363" y="2055"/>
                    <a:pt x="1367" y="2056"/>
                    <a:pt x="1369" y="2056"/>
                  </a:cubicBezTo>
                  <a:cubicBezTo>
                    <a:pt x="1369" y="2056"/>
                    <a:pt x="1369" y="2057"/>
                    <a:pt x="1369" y="2058"/>
                  </a:cubicBezTo>
                  <a:cubicBezTo>
                    <a:pt x="1367" y="2060"/>
                    <a:pt x="1363" y="2065"/>
                    <a:pt x="1337" y="2083"/>
                  </a:cubicBezTo>
                  <a:cubicBezTo>
                    <a:pt x="1337" y="2083"/>
                    <a:pt x="1337" y="2083"/>
                    <a:pt x="1337" y="2083"/>
                  </a:cubicBezTo>
                  <a:cubicBezTo>
                    <a:pt x="1322" y="2094"/>
                    <a:pt x="1312" y="2100"/>
                    <a:pt x="1296" y="2109"/>
                  </a:cubicBezTo>
                  <a:cubicBezTo>
                    <a:pt x="1302" y="2109"/>
                    <a:pt x="1307" y="2109"/>
                    <a:pt x="1314" y="2110"/>
                  </a:cubicBezTo>
                  <a:cubicBezTo>
                    <a:pt x="1315" y="2110"/>
                    <a:pt x="1315" y="2110"/>
                    <a:pt x="1315" y="2110"/>
                  </a:cubicBezTo>
                  <a:cubicBezTo>
                    <a:pt x="1337" y="2110"/>
                    <a:pt x="1337" y="2110"/>
                    <a:pt x="1350" y="2101"/>
                  </a:cubicBezTo>
                  <a:cubicBezTo>
                    <a:pt x="1381" y="2080"/>
                    <a:pt x="1439" y="2053"/>
                    <a:pt x="1451" y="2063"/>
                  </a:cubicBezTo>
                  <a:cubicBezTo>
                    <a:pt x="1450" y="2077"/>
                    <a:pt x="1405" y="2095"/>
                    <a:pt x="1392" y="2101"/>
                  </a:cubicBezTo>
                  <a:cubicBezTo>
                    <a:pt x="1374" y="2107"/>
                    <a:pt x="1372" y="2109"/>
                    <a:pt x="1370" y="2109"/>
                  </a:cubicBezTo>
                  <a:cubicBezTo>
                    <a:pt x="1372" y="2110"/>
                    <a:pt x="1373" y="2110"/>
                    <a:pt x="1383" y="2110"/>
                  </a:cubicBezTo>
                  <a:cubicBezTo>
                    <a:pt x="1383" y="2110"/>
                    <a:pt x="1391" y="2109"/>
                    <a:pt x="1402" y="2108"/>
                  </a:cubicBezTo>
                  <a:cubicBezTo>
                    <a:pt x="1402" y="2108"/>
                    <a:pt x="1402" y="2108"/>
                    <a:pt x="1402" y="2108"/>
                  </a:cubicBezTo>
                  <a:cubicBezTo>
                    <a:pt x="1416" y="2103"/>
                    <a:pt x="1425" y="2099"/>
                    <a:pt x="1439" y="2093"/>
                  </a:cubicBezTo>
                  <a:cubicBezTo>
                    <a:pt x="1439" y="2093"/>
                    <a:pt x="1439" y="2092"/>
                    <a:pt x="1439" y="2092"/>
                  </a:cubicBezTo>
                  <a:cubicBezTo>
                    <a:pt x="1465" y="2081"/>
                    <a:pt x="1487" y="2060"/>
                    <a:pt x="1516" y="2055"/>
                  </a:cubicBezTo>
                  <a:cubicBezTo>
                    <a:pt x="1517" y="2056"/>
                    <a:pt x="1517" y="2057"/>
                    <a:pt x="1518" y="2057"/>
                  </a:cubicBezTo>
                  <a:cubicBezTo>
                    <a:pt x="1518" y="2058"/>
                    <a:pt x="1517" y="2058"/>
                    <a:pt x="1517" y="2059"/>
                  </a:cubicBezTo>
                  <a:cubicBezTo>
                    <a:pt x="1516" y="2060"/>
                    <a:pt x="1516" y="2060"/>
                    <a:pt x="1516" y="2060"/>
                  </a:cubicBezTo>
                  <a:cubicBezTo>
                    <a:pt x="1516" y="2060"/>
                    <a:pt x="1516" y="2060"/>
                    <a:pt x="1516" y="2061"/>
                  </a:cubicBezTo>
                  <a:cubicBezTo>
                    <a:pt x="1523" y="2066"/>
                    <a:pt x="1572" y="2040"/>
                    <a:pt x="1573" y="2039"/>
                  </a:cubicBezTo>
                  <a:cubicBezTo>
                    <a:pt x="1575" y="2038"/>
                    <a:pt x="1623" y="2012"/>
                    <a:pt x="1623" y="2001"/>
                  </a:cubicBezTo>
                  <a:cubicBezTo>
                    <a:pt x="1620" y="2001"/>
                    <a:pt x="1618" y="2000"/>
                    <a:pt x="1608" y="2004"/>
                  </a:cubicBezTo>
                  <a:cubicBezTo>
                    <a:pt x="1608" y="2004"/>
                    <a:pt x="1608" y="2004"/>
                    <a:pt x="1608" y="2004"/>
                  </a:cubicBezTo>
                  <a:cubicBezTo>
                    <a:pt x="1607" y="2004"/>
                    <a:pt x="1606" y="2005"/>
                    <a:pt x="1606" y="2005"/>
                  </a:cubicBezTo>
                  <a:cubicBezTo>
                    <a:pt x="1594" y="2009"/>
                    <a:pt x="1594" y="2009"/>
                    <a:pt x="1591" y="2008"/>
                  </a:cubicBezTo>
                  <a:cubicBezTo>
                    <a:pt x="1609" y="1987"/>
                    <a:pt x="1634" y="1975"/>
                    <a:pt x="1655" y="1958"/>
                  </a:cubicBezTo>
                  <a:close/>
                  <a:moveTo>
                    <a:pt x="1786" y="349"/>
                  </a:moveTo>
                  <a:cubicBezTo>
                    <a:pt x="1794" y="353"/>
                    <a:pt x="1795" y="353"/>
                    <a:pt x="1800" y="355"/>
                  </a:cubicBezTo>
                  <a:cubicBezTo>
                    <a:pt x="1801" y="354"/>
                    <a:pt x="1801" y="353"/>
                    <a:pt x="1802" y="353"/>
                  </a:cubicBezTo>
                  <a:cubicBezTo>
                    <a:pt x="1800" y="350"/>
                    <a:pt x="1798" y="348"/>
                    <a:pt x="1792" y="340"/>
                  </a:cubicBezTo>
                  <a:cubicBezTo>
                    <a:pt x="1782" y="328"/>
                    <a:pt x="1772" y="318"/>
                    <a:pt x="1769" y="314"/>
                  </a:cubicBezTo>
                  <a:cubicBezTo>
                    <a:pt x="1748" y="291"/>
                    <a:pt x="1728" y="273"/>
                    <a:pt x="1721" y="266"/>
                  </a:cubicBezTo>
                  <a:cubicBezTo>
                    <a:pt x="1714" y="267"/>
                    <a:pt x="1712" y="267"/>
                    <a:pt x="1704" y="268"/>
                  </a:cubicBezTo>
                  <a:cubicBezTo>
                    <a:pt x="1703" y="268"/>
                    <a:pt x="1703" y="268"/>
                    <a:pt x="1701" y="268"/>
                  </a:cubicBezTo>
                  <a:cubicBezTo>
                    <a:pt x="1661" y="271"/>
                    <a:pt x="1656" y="271"/>
                    <a:pt x="1639" y="243"/>
                  </a:cubicBezTo>
                  <a:cubicBezTo>
                    <a:pt x="1638" y="241"/>
                    <a:pt x="1638" y="241"/>
                    <a:pt x="1638" y="241"/>
                  </a:cubicBezTo>
                  <a:cubicBezTo>
                    <a:pt x="1638" y="241"/>
                    <a:pt x="1638" y="241"/>
                    <a:pt x="1638" y="241"/>
                  </a:cubicBezTo>
                  <a:cubicBezTo>
                    <a:pt x="1625" y="222"/>
                    <a:pt x="1589" y="192"/>
                    <a:pt x="1555" y="189"/>
                  </a:cubicBezTo>
                  <a:cubicBezTo>
                    <a:pt x="1553" y="189"/>
                    <a:pt x="1551" y="189"/>
                    <a:pt x="1549" y="190"/>
                  </a:cubicBezTo>
                  <a:cubicBezTo>
                    <a:pt x="1535" y="194"/>
                    <a:pt x="1543" y="217"/>
                    <a:pt x="1574" y="241"/>
                  </a:cubicBezTo>
                  <a:cubicBezTo>
                    <a:pt x="1574" y="241"/>
                    <a:pt x="1574" y="241"/>
                    <a:pt x="1575" y="241"/>
                  </a:cubicBezTo>
                  <a:cubicBezTo>
                    <a:pt x="1575" y="242"/>
                    <a:pt x="1576" y="242"/>
                    <a:pt x="1576" y="243"/>
                  </a:cubicBezTo>
                  <a:cubicBezTo>
                    <a:pt x="1598" y="258"/>
                    <a:pt x="1598" y="264"/>
                    <a:pt x="1598" y="267"/>
                  </a:cubicBezTo>
                  <a:cubicBezTo>
                    <a:pt x="1595" y="269"/>
                    <a:pt x="1592" y="270"/>
                    <a:pt x="1543" y="268"/>
                  </a:cubicBezTo>
                  <a:cubicBezTo>
                    <a:pt x="1543" y="268"/>
                    <a:pt x="1543" y="268"/>
                    <a:pt x="1543" y="268"/>
                  </a:cubicBezTo>
                  <a:cubicBezTo>
                    <a:pt x="1531" y="267"/>
                    <a:pt x="1523" y="266"/>
                    <a:pt x="1510" y="266"/>
                  </a:cubicBezTo>
                  <a:cubicBezTo>
                    <a:pt x="1510" y="266"/>
                    <a:pt x="1510" y="266"/>
                    <a:pt x="1510" y="266"/>
                  </a:cubicBezTo>
                  <a:cubicBezTo>
                    <a:pt x="1520" y="283"/>
                    <a:pt x="1526" y="295"/>
                    <a:pt x="1536" y="312"/>
                  </a:cubicBezTo>
                  <a:cubicBezTo>
                    <a:pt x="1562" y="359"/>
                    <a:pt x="1562" y="359"/>
                    <a:pt x="1577" y="350"/>
                  </a:cubicBezTo>
                  <a:cubicBezTo>
                    <a:pt x="1610" y="327"/>
                    <a:pt x="1675" y="368"/>
                    <a:pt x="1691" y="411"/>
                  </a:cubicBezTo>
                  <a:cubicBezTo>
                    <a:pt x="1703" y="445"/>
                    <a:pt x="1679" y="470"/>
                    <a:pt x="1630" y="452"/>
                  </a:cubicBezTo>
                  <a:cubicBezTo>
                    <a:pt x="1614" y="446"/>
                    <a:pt x="1610" y="445"/>
                    <a:pt x="1605" y="446"/>
                  </a:cubicBezTo>
                  <a:cubicBezTo>
                    <a:pt x="1605" y="451"/>
                    <a:pt x="1605" y="452"/>
                    <a:pt x="1622" y="492"/>
                  </a:cubicBezTo>
                  <a:cubicBezTo>
                    <a:pt x="1626" y="500"/>
                    <a:pt x="1626" y="500"/>
                    <a:pt x="1626" y="500"/>
                  </a:cubicBezTo>
                  <a:cubicBezTo>
                    <a:pt x="1626" y="500"/>
                    <a:pt x="1625" y="500"/>
                    <a:pt x="1625" y="500"/>
                  </a:cubicBezTo>
                  <a:cubicBezTo>
                    <a:pt x="1632" y="517"/>
                    <a:pt x="1636" y="526"/>
                    <a:pt x="1647" y="551"/>
                  </a:cubicBezTo>
                  <a:cubicBezTo>
                    <a:pt x="1671" y="550"/>
                    <a:pt x="1686" y="549"/>
                    <a:pt x="1710" y="548"/>
                  </a:cubicBezTo>
                  <a:cubicBezTo>
                    <a:pt x="1710" y="548"/>
                    <a:pt x="1710" y="548"/>
                    <a:pt x="1710" y="548"/>
                  </a:cubicBezTo>
                  <a:cubicBezTo>
                    <a:pt x="1766" y="546"/>
                    <a:pt x="1777" y="545"/>
                    <a:pt x="1774" y="582"/>
                  </a:cubicBezTo>
                  <a:cubicBezTo>
                    <a:pt x="1773" y="585"/>
                    <a:pt x="1773" y="585"/>
                    <a:pt x="1773" y="585"/>
                  </a:cubicBezTo>
                  <a:cubicBezTo>
                    <a:pt x="1773" y="585"/>
                    <a:pt x="1773" y="585"/>
                    <a:pt x="1773" y="585"/>
                  </a:cubicBezTo>
                  <a:cubicBezTo>
                    <a:pt x="1771" y="621"/>
                    <a:pt x="1805" y="656"/>
                    <a:pt x="1837" y="663"/>
                  </a:cubicBezTo>
                  <a:cubicBezTo>
                    <a:pt x="1882" y="672"/>
                    <a:pt x="1897" y="627"/>
                    <a:pt x="1863" y="585"/>
                  </a:cubicBezTo>
                  <a:cubicBezTo>
                    <a:pt x="1863" y="585"/>
                    <a:pt x="1863" y="585"/>
                    <a:pt x="1862" y="584"/>
                  </a:cubicBezTo>
                  <a:cubicBezTo>
                    <a:pt x="1828" y="543"/>
                    <a:pt x="1840" y="544"/>
                    <a:pt x="1901" y="549"/>
                  </a:cubicBezTo>
                  <a:cubicBezTo>
                    <a:pt x="1901" y="549"/>
                    <a:pt x="1901" y="549"/>
                    <a:pt x="1901" y="549"/>
                  </a:cubicBezTo>
                  <a:cubicBezTo>
                    <a:pt x="1912" y="550"/>
                    <a:pt x="1919" y="550"/>
                    <a:pt x="1928" y="551"/>
                  </a:cubicBezTo>
                  <a:cubicBezTo>
                    <a:pt x="1919" y="532"/>
                    <a:pt x="1913" y="520"/>
                    <a:pt x="1903" y="500"/>
                  </a:cubicBezTo>
                  <a:cubicBezTo>
                    <a:pt x="1869" y="439"/>
                    <a:pt x="1868" y="441"/>
                    <a:pt x="1860" y="451"/>
                  </a:cubicBezTo>
                  <a:cubicBezTo>
                    <a:pt x="1845" y="477"/>
                    <a:pt x="1773" y="427"/>
                    <a:pt x="1755" y="377"/>
                  </a:cubicBezTo>
                  <a:cubicBezTo>
                    <a:pt x="1746" y="352"/>
                    <a:pt x="1753" y="334"/>
                    <a:pt x="1786" y="349"/>
                  </a:cubicBezTo>
                  <a:close/>
                  <a:moveTo>
                    <a:pt x="1376" y="79"/>
                  </a:moveTo>
                  <a:cubicBezTo>
                    <a:pt x="1363" y="68"/>
                    <a:pt x="1363" y="68"/>
                    <a:pt x="1341" y="68"/>
                  </a:cubicBezTo>
                  <a:cubicBezTo>
                    <a:pt x="1338" y="69"/>
                    <a:pt x="1338" y="69"/>
                    <a:pt x="1338" y="69"/>
                  </a:cubicBezTo>
                  <a:cubicBezTo>
                    <a:pt x="1338" y="68"/>
                    <a:pt x="1337" y="68"/>
                    <a:pt x="1337" y="68"/>
                  </a:cubicBezTo>
                  <a:cubicBezTo>
                    <a:pt x="1328" y="69"/>
                    <a:pt x="1324" y="69"/>
                    <a:pt x="1317" y="70"/>
                  </a:cubicBezTo>
                  <a:cubicBezTo>
                    <a:pt x="1333" y="79"/>
                    <a:pt x="1342" y="86"/>
                    <a:pt x="1358" y="97"/>
                  </a:cubicBezTo>
                  <a:cubicBezTo>
                    <a:pt x="1358" y="97"/>
                    <a:pt x="1358" y="97"/>
                    <a:pt x="1359" y="98"/>
                  </a:cubicBezTo>
                  <a:cubicBezTo>
                    <a:pt x="1383" y="117"/>
                    <a:pt x="1387" y="122"/>
                    <a:pt x="1389" y="125"/>
                  </a:cubicBezTo>
                  <a:cubicBezTo>
                    <a:pt x="1389" y="125"/>
                    <a:pt x="1389" y="126"/>
                    <a:pt x="1389" y="127"/>
                  </a:cubicBezTo>
                  <a:cubicBezTo>
                    <a:pt x="1385" y="127"/>
                    <a:pt x="1381" y="127"/>
                    <a:pt x="1369" y="123"/>
                  </a:cubicBezTo>
                  <a:cubicBezTo>
                    <a:pt x="1368" y="123"/>
                    <a:pt x="1367" y="123"/>
                    <a:pt x="1367" y="123"/>
                  </a:cubicBezTo>
                  <a:cubicBezTo>
                    <a:pt x="1367" y="123"/>
                    <a:pt x="1367" y="123"/>
                    <a:pt x="1367" y="123"/>
                  </a:cubicBezTo>
                  <a:cubicBezTo>
                    <a:pt x="1342" y="116"/>
                    <a:pt x="1336" y="123"/>
                    <a:pt x="1335" y="129"/>
                  </a:cubicBezTo>
                  <a:cubicBezTo>
                    <a:pt x="1328" y="152"/>
                    <a:pt x="1392" y="198"/>
                    <a:pt x="1421" y="182"/>
                  </a:cubicBezTo>
                  <a:cubicBezTo>
                    <a:pt x="1421" y="182"/>
                    <a:pt x="1421" y="182"/>
                    <a:pt x="1423" y="181"/>
                  </a:cubicBezTo>
                  <a:cubicBezTo>
                    <a:pt x="1423" y="181"/>
                    <a:pt x="1423" y="181"/>
                    <a:pt x="1423" y="181"/>
                  </a:cubicBezTo>
                  <a:cubicBezTo>
                    <a:pt x="1435" y="172"/>
                    <a:pt x="1443" y="168"/>
                    <a:pt x="1486" y="230"/>
                  </a:cubicBezTo>
                  <a:cubicBezTo>
                    <a:pt x="1486" y="230"/>
                    <a:pt x="1486" y="230"/>
                    <a:pt x="1486" y="230"/>
                  </a:cubicBezTo>
                  <a:cubicBezTo>
                    <a:pt x="1493" y="240"/>
                    <a:pt x="1498" y="247"/>
                    <a:pt x="1505" y="259"/>
                  </a:cubicBezTo>
                  <a:cubicBezTo>
                    <a:pt x="1505" y="259"/>
                    <a:pt x="1505" y="259"/>
                    <a:pt x="1505" y="259"/>
                  </a:cubicBezTo>
                  <a:cubicBezTo>
                    <a:pt x="1520" y="260"/>
                    <a:pt x="1530" y="260"/>
                    <a:pt x="1548" y="261"/>
                  </a:cubicBezTo>
                  <a:cubicBezTo>
                    <a:pt x="1587" y="262"/>
                    <a:pt x="1587" y="262"/>
                    <a:pt x="1589" y="259"/>
                  </a:cubicBezTo>
                  <a:cubicBezTo>
                    <a:pt x="1586" y="256"/>
                    <a:pt x="1583" y="253"/>
                    <a:pt x="1574" y="246"/>
                  </a:cubicBezTo>
                  <a:cubicBezTo>
                    <a:pt x="1539" y="220"/>
                    <a:pt x="1531" y="198"/>
                    <a:pt x="1534" y="190"/>
                  </a:cubicBezTo>
                  <a:cubicBezTo>
                    <a:pt x="1543" y="167"/>
                    <a:pt x="1621" y="205"/>
                    <a:pt x="1645" y="243"/>
                  </a:cubicBezTo>
                  <a:cubicBezTo>
                    <a:pt x="1656" y="263"/>
                    <a:pt x="1656" y="263"/>
                    <a:pt x="1686" y="261"/>
                  </a:cubicBezTo>
                  <a:cubicBezTo>
                    <a:pt x="1687" y="261"/>
                    <a:pt x="1699" y="261"/>
                    <a:pt x="1714" y="259"/>
                  </a:cubicBezTo>
                  <a:cubicBezTo>
                    <a:pt x="1701" y="247"/>
                    <a:pt x="1694" y="240"/>
                    <a:pt x="1682" y="230"/>
                  </a:cubicBezTo>
                  <a:cubicBezTo>
                    <a:pt x="1682" y="230"/>
                    <a:pt x="1681" y="230"/>
                    <a:pt x="1681" y="230"/>
                  </a:cubicBezTo>
                  <a:cubicBezTo>
                    <a:pt x="1661" y="212"/>
                    <a:pt x="1638" y="198"/>
                    <a:pt x="1619" y="178"/>
                  </a:cubicBezTo>
                  <a:cubicBezTo>
                    <a:pt x="1620" y="178"/>
                    <a:pt x="1620" y="177"/>
                    <a:pt x="1620" y="176"/>
                  </a:cubicBezTo>
                  <a:cubicBezTo>
                    <a:pt x="1623" y="177"/>
                    <a:pt x="1625" y="177"/>
                    <a:pt x="1634" y="181"/>
                  </a:cubicBezTo>
                  <a:cubicBezTo>
                    <a:pt x="1634" y="181"/>
                    <a:pt x="1634" y="181"/>
                    <a:pt x="1635" y="181"/>
                  </a:cubicBezTo>
                  <a:cubicBezTo>
                    <a:pt x="1635" y="181"/>
                    <a:pt x="1636" y="181"/>
                    <a:pt x="1636" y="182"/>
                  </a:cubicBezTo>
                  <a:cubicBezTo>
                    <a:pt x="1636" y="182"/>
                    <a:pt x="1636" y="182"/>
                    <a:pt x="1636" y="182"/>
                  </a:cubicBezTo>
                  <a:cubicBezTo>
                    <a:pt x="1647" y="186"/>
                    <a:pt x="1648" y="185"/>
                    <a:pt x="1652" y="184"/>
                  </a:cubicBezTo>
                  <a:cubicBezTo>
                    <a:pt x="1652" y="182"/>
                    <a:pt x="1653" y="177"/>
                    <a:pt x="1625" y="157"/>
                  </a:cubicBezTo>
                  <a:cubicBezTo>
                    <a:pt x="1603" y="143"/>
                    <a:pt x="1556" y="117"/>
                    <a:pt x="1546" y="121"/>
                  </a:cubicBezTo>
                  <a:cubicBezTo>
                    <a:pt x="1546" y="121"/>
                    <a:pt x="1547" y="122"/>
                    <a:pt x="1547" y="123"/>
                  </a:cubicBezTo>
                  <a:cubicBezTo>
                    <a:pt x="1547" y="123"/>
                    <a:pt x="1547" y="123"/>
                    <a:pt x="1547" y="123"/>
                  </a:cubicBezTo>
                  <a:cubicBezTo>
                    <a:pt x="1547" y="124"/>
                    <a:pt x="1548" y="125"/>
                    <a:pt x="1548" y="126"/>
                  </a:cubicBezTo>
                  <a:cubicBezTo>
                    <a:pt x="1547" y="126"/>
                    <a:pt x="1547" y="126"/>
                    <a:pt x="1470" y="87"/>
                  </a:cubicBezTo>
                  <a:cubicBezTo>
                    <a:pt x="1470" y="87"/>
                    <a:pt x="1470" y="87"/>
                    <a:pt x="1470" y="87"/>
                  </a:cubicBezTo>
                  <a:cubicBezTo>
                    <a:pt x="1456" y="80"/>
                    <a:pt x="1447" y="76"/>
                    <a:pt x="1433" y="70"/>
                  </a:cubicBezTo>
                  <a:cubicBezTo>
                    <a:pt x="1433" y="70"/>
                    <a:pt x="1433" y="70"/>
                    <a:pt x="1433" y="70"/>
                  </a:cubicBezTo>
                  <a:cubicBezTo>
                    <a:pt x="1426" y="69"/>
                    <a:pt x="1421" y="69"/>
                    <a:pt x="1413" y="68"/>
                  </a:cubicBezTo>
                  <a:cubicBezTo>
                    <a:pt x="1409" y="68"/>
                    <a:pt x="1408" y="68"/>
                    <a:pt x="1403" y="68"/>
                  </a:cubicBezTo>
                  <a:cubicBezTo>
                    <a:pt x="1402" y="68"/>
                    <a:pt x="1400" y="69"/>
                    <a:pt x="1399" y="69"/>
                  </a:cubicBezTo>
                  <a:cubicBezTo>
                    <a:pt x="1404" y="71"/>
                    <a:pt x="1407" y="73"/>
                    <a:pt x="1418" y="77"/>
                  </a:cubicBezTo>
                  <a:cubicBezTo>
                    <a:pt x="1424" y="80"/>
                    <a:pt x="1478" y="103"/>
                    <a:pt x="1477" y="119"/>
                  </a:cubicBezTo>
                  <a:cubicBezTo>
                    <a:pt x="1463" y="129"/>
                    <a:pt x="1405" y="102"/>
                    <a:pt x="1376" y="79"/>
                  </a:cubicBezTo>
                  <a:close/>
                  <a:moveTo>
                    <a:pt x="2008" y="1643"/>
                  </a:moveTo>
                  <a:cubicBezTo>
                    <a:pt x="2004" y="1643"/>
                    <a:pt x="2004" y="1643"/>
                    <a:pt x="1993" y="1665"/>
                  </a:cubicBezTo>
                  <a:cubicBezTo>
                    <a:pt x="1975" y="1698"/>
                    <a:pt x="1933" y="1755"/>
                    <a:pt x="1917" y="1749"/>
                  </a:cubicBezTo>
                  <a:cubicBezTo>
                    <a:pt x="1911" y="1733"/>
                    <a:pt x="1937" y="1691"/>
                    <a:pt x="1957" y="1667"/>
                  </a:cubicBezTo>
                  <a:cubicBezTo>
                    <a:pt x="1966" y="1655"/>
                    <a:pt x="1972" y="1648"/>
                    <a:pt x="1972" y="1644"/>
                  </a:cubicBezTo>
                  <a:cubicBezTo>
                    <a:pt x="1970" y="1643"/>
                    <a:pt x="1969" y="1643"/>
                    <a:pt x="1951" y="1644"/>
                  </a:cubicBezTo>
                  <a:cubicBezTo>
                    <a:pt x="1940" y="1645"/>
                    <a:pt x="1922" y="1647"/>
                    <a:pt x="1916" y="1647"/>
                  </a:cubicBezTo>
                  <a:cubicBezTo>
                    <a:pt x="1909" y="1662"/>
                    <a:pt x="1904" y="1671"/>
                    <a:pt x="1896" y="1685"/>
                  </a:cubicBezTo>
                  <a:cubicBezTo>
                    <a:pt x="1896" y="1685"/>
                    <a:pt x="1896" y="1685"/>
                    <a:pt x="1896" y="1685"/>
                  </a:cubicBezTo>
                  <a:cubicBezTo>
                    <a:pt x="1847" y="1773"/>
                    <a:pt x="1840" y="1763"/>
                    <a:pt x="1833" y="1753"/>
                  </a:cubicBezTo>
                  <a:cubicBezTo>
                    <a:pt x="1833" y="1753"/>
                    <a:pt x="1833" y="1753"/>
                    <a:pt x="1832" y="1752"/>
                  </a:cubicBezTo>
                  <a:cubicBezTo>
                    <a:pt x="1832" y="1752"/>
                    <a:pt x="1832" y="1752"/>
                    <a:pt x="1832" y="1751"/>
                  </a:cubicBezTo>
                  <a:cubicBezTo>
                    <a:pt x="1813" y="1734"/>
                    <a:pt x="1758" y="1777"/>
                    <a:pt x="1742" y="1815"/>
                  </a:cubicBezTo>
                  <a:cubicBezTo>
                    <a:pt x="1735" y="1832"/>
                    <a:pt x="1735" y="1852"/>
                    <a:pt x="1766" y="1839"/>
                  </a:cubicBezTo>
                  <a:cubicBezTo>
                    <a:pt x="1766" y="1839"/>
                    <a:pt x="1766" y="1839"/>
                    <a:pt x="1766" y="1838"/>
                  </a:cubicBezTo>
                  <a:cubicBezTo>
                    <a:pt x="1767" y="1838"/>
                    <a:pt x="1768" y="1838"/>
                    <a:pt x="1768" y="1838"/>
                  </a:cubicBezTo>
                  <a:cubicBezTo>
                    <a:pt x="1781" y="1831"/>
                    <a:pt x="1785" y="1832"/>
                    <a:pt x="1787" y="1832"/>
                  </a:cubicBezTo>
                  <a:cubicBezTo>
                    <a:pt x="1787" y="1834"/>
                    <a:pt x="1788" y="1839"/>
                    <a:pt x="1748" y="1879"/>
                  </a:cubicBezTo>
                  <a:cubicBezTo>
                    <a:pt x="1730" y="1897"/>
                    <a:pt x="1718" y="1908"/>
                    <a:pt x="1698" y="1925"/>
                  </a:cubicBezTo>
                  <a:cubicBezTo>
                    <a:pt x="1698" y="1925"/>
                    <a:pt x="1698" y="1925"/>
                    <a:pt x="1698" y="1925"/>
                  </a:cubicBezTo>
                  <a:cubicBezTo>
                    <a:pt x="1704" y="1926"/>
                    <a:pt x="1708" y="1927"/>
                    <a:pt x="1717" y="1928"/>
                  </a:cubicBezTo>
                  <a:cubicBezTo>
                    <a:pt x="1717" y="1928"/>
                    <a:pt x="1717" y="1928"/>
                    <a:pt x="1717" y="1927"/>
                  </a:cubicBezTo>
                  <a:cubicBezTo>
                    <a:pt x="1737" y="1929"/>
                    <a:pt x="1737" y="1929"/>
                    <a:pt x="1753" y="1912"/>
                  </a:cubicBezTo>
                  <a:cubicBezTo>
                    <a:pt x="1781" y="1880"/>
                    <a:pt x="1834" y="1836"/>
                    <a:pt x="1845" y="1841"/>
                  </a:cubicBezTo>
                  <a:cubicBezTo>
                    <a:pt x="1844" y="1856"/>
                    <a:pt x="1797" y="1897"/>
                    <a:pt x="1781" y="1910"/>
                  </a:cubicBezTo>
                  <a:cubicBezTo>
                    <a:pt x="1761" y="1926"/>
                    <a:pt x="1761" y="1926"/>
                    <a:pt x="1760" y="1928"/>
                  </a:cubicBezTo>
                  <a:cubicBezTo>
                    <a:pt x="1762" y="1928"/>
                    <a:pt x="1762" y="1928"/>
                    <a:pt x="1765" y="1928"/>
                  </a:cubicBezTo>
                  <a:cubicBezTo>
                    <a:pt x="1767" y="1927"/>
                    <a:pt x="1768" y="1926"/>
                    <a:pt x="1769" y="1925"/>
                  </a:cubicBezTo>
                  <a:cubicBezTo>
                    <a:pt x="1777" y="1920"/>
                    <a:pt x="1784" y="1913"/>
                    <a:pt x="1791" y="1907"/>
                  </a:cubicBezTo>
                  <a:cubicBezTo>
                    <a:pt x="1802" y="1898"/>
                    <a:pt x="1812" y="1889"/>
                    <a:pt x="1823" y="1879"/>
                  </a:cubicBezTo>
                  <a:cubicBezTo>
                    <a:pt x="1833" y="1870"/>
                    <a:pt x="1843" y="1860"/>
                    <a:pt x="1853" y="1850"/>
                  </a:cubicBezTo>
                  <a:cubicBezTo>
                    <a:pt x="1863" y="1840"/>
                    <a:pt x="1873" y="1830"/>
                    <a:pt x="1882" y="1820"/>
                  </a:cubicBezTo>
                  <a:cubicBezTo>
                    <a:pt x="1892" y="1809"/>
                    <a:pt x="1901" y="1799"/>
                    <a:pt x="1910" y="1788"/>
                  </a:cubicBezTo>
                  <a:cubicBezTo>
                    <a:pt x="1919" y="1778"/>
                    <a:pt x="1928" y="1767"/>
                    <a:pt x="1937" y="1756"/>
                  </a:cubicBezTo>
                  <a:cubicBezTo>
                    <a:pt x="1945" y="1745"/>
                    <a:pt x="1954" y="1734"/>
                    <a:pt x="1962" y="1723"/>
                  </a:cubicBezTo>
                  <a:cubicBezTo>
                    <a:pt x="1970" y="1711"/>
                    <a:pt x="1978" y="1700"/>
                    <a:pt x="1986" y="1689"/>
                  </a:cubicBezTo>
                  <a:cubicBezTo>
                    <a:pt x="1994" y="1677"/>
                    <a:pt x="2001" y="1665"/>
                    <a:pt x="2009" y="1654"/>
                  </a:cubicBezTo>
                  <a:cubicBezTo>
                    <a:pt x="2010" y="1651"/>
                    <a:pt x="2011" y="1649"/>
                    <a:pt x="2013" y="1647"/>
                  </a:cubicBezTo>
                  <a:cubicBezTo>
                    <a:pt x="2013" y="1646"/>
                    <a:pt x="2013" y="1646"/>
                    <a:pt x="2013" y="1646"/>
                  </a:cubicBezTo>
                  <a:cubicBezTo>
                    <a:pt x="2013" y="1645"/>
                    <a:pt x="2013" y="1644"/>
                    <a:pt x="2012" y="1644"/>
                  </a:cubicBezTo>
                  <a:cubicBezTo>
                    <a:pt x="2011" y="1643"/>
                    <a:pt x="2010" y="1643"/>
                    <a:pt x="2008" y="1643"/>
                  </a:cubicBezTo>
                  <a:close/>
                  <a:moveTo>
                    <a:pt x="1667" y="1999"/>
                  </a:moveTo>
                  <a:cubicBezTo>
                    <a:pt x="1667" y="1999"/>
                    <a:pt x="1667" y="1999"/>
                    <a:pt x="1668" y="1999"/>
                  </a:cubicBezTo>
                  <a:cubicBezTo>
                    <a:pt x="1666" y="2000"/>
                    <a:pt x="1664" y="2001"/>
                    <a:pt x="1663" y="2002"/>
                  </a:cubicBezTo>
                  <a:cubicBezTo>
                    <a:pt x="1664" y="2001"/>
                    <a:pt x="1665" y="2000"/>
                    <a:pt x="1667" y="1999"/>
                  </a:cubicBezTo>
                  <a:close/>
                  <a:moveTo>
                    <a:pt x="1755" y="1934"/>
                  </a:moveTo>
                  <a:cubicBezTo>
                    <a:pt x="1755" y="1933"/>
                    <a:pt x="1754" y="1932"/>
                    <a:pt x="1753" y="1932"/>
                  </a:cubicBezTo>
                  <a:cubicBezTo>
                    <a:pt x="1756" y="1929"/>
                    <a:pt x="1759" y="1926"/>
                    <a:pt x="1781" y="1909"/>
                  </a:cubicBezTo>
                  <a:cubicBezTo>
                    <a:pt x="1781" y="1909"/>
                    <a:pt x="1781" y="1909"/>
                    <a:pt x="1782" y="1908"/>
                  </a:cubicBezTo>
                  <a:cubicBezTo>
                    <a:pt x="1782" y="1908"/>
                    <a:pt x="1783" y="1907"/>
                    <a:pt x="1784" y="1907"/>
                  </a:cubicBezTo>
                  <a:cubicBezTo>
                    <a:pt x="1791" y="1901"/>
                    <a:pt x="1829" y="1870"/>
                    <a:pt x="1838" y="1850"/>
                  </a:cubicBezTo>
                  <a:cubicBezTo>
                    <a:pt x="1838" y="1849"/>
                    <a:pt x="1837" y="1848"/>
                    <a:pt x="1837" y="1847"/>
                  </a:cubicBezTo>
                  <a:cubicBezTo>
                    <a:pt x="1818" y="1851"/>
                    <a:pt x="1778" y="1888"/>
                    <a:pt x="1761" y="1907"/>
                  </a:cubicBezTo>
                  <a:cubicBezTo>
                    <a:pt x="1761" y="1907"/>
                    <a:pt x="1761" y="1907"/>
                    <a:pt x="1759" y="1908"/>
                  </a:cubicBezTo>
                  <a:cubicBezTo>
                    <a:pt x="1735" y="1935"/>
                    <a:pt x="1731" y="1935"/>
                    <a:pt x="1713" y="1934"/>
                  </a:cubicBezTo>
                  <a:cubicBezTo>
                    <a:pt x="1713" y="1934"/>
                    <a:pt x="1713" y="1934"/>
                    <a:pt x="1711" y="1933"/>
                  </a:cubicBezTo>
                  <a:cubicBezTo>
                    <a:pt x="1704" y="1932"/>
                    <a:pt x="1701" y="1932"/>
                    <a:pt x="1692" y="1931"/>
                  </a:cubicBezTo>
                  <a:cubicBezTo>
                    <a:pt x="1675" y="1945"/>
                    <a:pt x="1665" y="1954"/>
                    <a:pt x="1648" y="1967"/>
                  </a:cubicBezTo>
                  <a:cubicBezTo>
                    <a:pt x="1648" y="1967"/>
                    <a:pt x="1648" y="1967"/>
                    <a:pt x="1648" y="1967"/>
                  </a:cubicBezTo>
                  <a:cubicBezTo>
                    <a:pt x="1632" y="1979"/>
                    <a:pt x="1615" y="1990"/>
                    <a:pt x="1600" y="2004"/>
                  </a:cubicBezTo>
                  <a:cubicBezTo>
                    <a:pt x="1603" y="2003"/>
                    <a:pt x="1604" y="2003"/>
                    <a:pt x="1612" y="2000"/>
                  </a:cubicBezTo>
                  <a:cubicBezTo>
                    <a:pt x="1621" y="1996"/>
                    <a:pt x="1625" y="1996"/>
                    <a:pt x="1628" y="1995"/>
                  </a:cubicBezTo>
                  <a:cubicBezTo>
                    <a:pt x="1629" y="1996"/>
                    <a:pt x="1630" y="1998"/>
                    <a:pt x="1631" y="1999"/>
                  </a:cubicBezTo>
                  <a:cubicBezTo>
                    <a:pt x="1618" y="2019"/>
                    <a:pt x="1533" y="2065"/>
                    <a:pt x="1507" y="2066"/>
                  </a:cubicBezTo>
                  <a:cubicBezTo>
                    <a:pt x="1508" y="2065"/>
                    <a:pt x="1508" y="2064"/>
                    <a:pt x="1508" y="2063"/>
                  </a:cubicBezTo>
                  <a:cubicBezTo>
                    <a:pt x="1508" y="2063"/>
                    <a:pt x="1508" y="2063"/>
                    <a:pt x="1509" y="2063"/>
                  </a:cubicBezTo>
                  <a:cubicBezTo>
                    <a:pt x="1508" y="2062"/>
                    <a:pt x="1508" y="2061"/>
                    <a:pt x="1508" y="2060"/>
                  </a:cubicBezTo>
                  <a:cubicBezTo>
                    <a:pt x="1492" y="2067"/>
                    <a:pt x="1477" y="2076"/>
                    <a:pt x="1462" y="2083"/>
                  </a:cubicBezTo>
                  <a:cubicBezTo>
                    <a:pt x="1436" y="2096"/>
                    <a:pt x="1419" y="2102"/>
                    <a:pt x="1404" y="2108"/>
                  </a:cubicBezTo>
                  <a:cubicBezTo>
                    <a:pt x="1408" y="2108"/>
                    <a:pt x="1411" y="2108"/>
                    <a:pt x="1415" y="2107"/>
                  </a:cubicBezTo>
                  <a:cubicBezTo>
                    <a:pt x="1424" y="2107"/>
                    <a:pt x="1424" y="2107"/>
                    <a:pt x="1427" y="2108"/>
                  </a:cubicBezTo>
                  <a:cubicBezTo>
                    <a:pt x="1420" y="2111"/>
                    <a:pt x="1405" y="2116"/>
                    <a:pt x="1394" y="2119"/>
                  </a:cubicBezTo>
                  <a:cubicBezTo>
                    <a:pt x="1391" y="2120"/>
                    <a:pt x="1391" y="2120"/>
                    <a:pt x="1391" y="2120"/>
                  </a:cubicBezTo>
                  <a:cubicBezTo>
                    <a:pt x="1381" y="2123"/>
                    <a:pt x="1370" y="2126"/>
                    <a:pt x="1359" y="2129"/>
                  </a:cubicBezTo>
                  <a:cubicBezTo>
                    <a:pt x="1371" y="2126"/>
                    <a:pt x="1382" y="2122"/>
                    <a:pt x="1393" y="2119"/>
                  </a:cubicBezTo>
                  <a:cubicBezTo>
                    <a:pt x="1415" y="2112"/>
                    <a:pt x="1415" y="2112"/>
                    <a:pt x="1417" y="2110"/>
                  </a:cubicBezTo>
                  <a:cubicBezTo>
                    <a:pt x="1415" y="2110"/>
                    <a:pt x="1414" y="2110"/>
                    <a:pt x="1411" y="2110"/>
                  </a:cubicBezTo>
                  <a:cubicBezTo>
                    <a:pt x="1409" y="2111"/>
                    <a:pt x="1409" y="2111"/>
                    <a:pt x="1409" y="2111"/>
                  </a:cubicBezTo>
                  <a:cubicBezTo>
                    <a:pt x="1409" y="2110"/>
                    <a:pt x="1409" y="2110"/>
                    <a:pt x="1409" y="2110"/>
                  </a:cubicBezTo>
                  <a:cubicBezTo>
                    <a:pt x="1405" y="2111"/>
                    <a:pt x="1405" y="2111"/>
                    <a:pt x="1336" y="2132"/>
                  </a:cubicBezTo>
                  <a:cubicBezTo>
                    <a:pt x="1336" y="2132"/>
                    <a:pt x="1336" y="2132"/>
                    <a:pt x="1334" y="2132"/>
                  </a:cubicBezTo>
                  <a:cubicBezTo>
                    <a:pt x="1334" y="2132"/>
                    <a:pt x="1286" y="2146"/>
                    <a:pt x="1277" y="2146"/>
                  </a:cubicBezTo>
                  <a:cubicBezTo>
                    <a:pt x="1278" y="2146"/>
                    <a:pt x="1279" y="2146"/>
                    <a:pt x="1279" y="2145"/>
                  </a:cubicBezTo>
                  <a:cubicBezTo>
                    <a:pt x="1280" y="2145"/>
                    <a:pt x="1280" y="2145"/>
                    <a:pt x="1280" y="2145"/>
                  </a:cubicBezTo>
                  <a:cubicBezTo>
                    <a:pt x="1280" y="2145"/>
                    <a:pt x="1280" y="2145"/>
                    <a:pt x="1280" y="2145"/>
                  </a:cubicBezTo>
                  <a:cubicBezTo>
                    <a:pt x="1281" y="2145"/>
                    <a:pt x="1281" y="2144"/>
                    <a:pt x="1282" y="2144"/>
                  </a:cubicBezTo>
                  <a:cubicBezTo>
                    <a:pt x="1281" y="2144"/>
                    <a:pt x="1280" y="2144"/>
                    <a:pt x="1278" y="2144"/>
                  </a:cubicBezTo>
                  <a:cubicBezTo>
                    <a:pt x="1290" y="2142"/>
                    <a:pt x="1290" y="2142"/>
                    <a:pt x="1291" y="2142"/>
                  </a:cubicBezTo>
                  <a:cubicBezTo>
                    <a:pt x="1290" y="2142"/>
                    <a:pt x="1290" y="2143"/>
                    <a:pt x="1289" y="2143"/>
                  </a:cubicBezTo>
                  <a:cubicBezTo>
                    <a:pt x="1288" y="2143"/>
                    <a:pt x="1287" y="2144"/>
                    <a:pt x="1286" y="2145"/>
                  </a:cubicBezTo>
                  <a:cubicBezTo>
                    <a:pt x="1288" y="2144"/>
                    <a:pt x="1294" y="2143"/>
                    <a:pt x="1304" y="2140"/>
                  </a:cubicBezTo>
                  <a:cubicBezTo>
                    <a:pt x="1318" y="2137"/>
                    <a:pt x="1330" y="2133"/>
                    <a:pt x="1335" y="2132"/>
                  </a:cubicBezTo>
                  <a:cubicBezTo>
                    <a:pt x="1355" y="2125"/>
                    <a:pt x="1369" y="2121"/>
                    <a:pt x="1393" y="2112"/>
                  </a:cubicBezTo>
                  <a:cubicBezTo>
                    <a:pt x="1388" y="2112"/>
                    <a:pt x="1386" y="2112"/>
                    <a:pt x="1381" y="2113"/>
                  </a:cubicBezTo>
                  <a:cubicBezTo>
                    <a:pt x="1381" y="2113"/>
                    <a:pt x="1381" y="2113"/>
                    <a:pt x="1380" y="2113"/>
                  </a:cubicBezTo>
                  <a:cubicBezTo>
                    <a:pt x="1365" y="2114"/>
                    <a:pt x="1365" y="2114"/>
                    <a:pt x="1363" y="2112"/>
                  </a:cubicBezTo>
                  <a:cubicBezTo>
                    <a:pt x="1366" y="2110"/>
                    <a:pt x="1369" y="2108"/>
                    <a:pt x="1391" y="2100"/>
                  </a:cubicBezTo>
                  <a:cubicBezTo>
                    <a:pt x="1391" y="2100"/>
                    <a:pt x="1391" y="2100"/>
                    <a:pt x="1391" y="2100"/>
                  </a:cubicBezTo>
                  <a:cubicBezTo>
                    <a:pt x="1392" y="2099"/>
                    <a:pt x="1393" y="2099"/>
                    <a:pt x="1393" y="2099"/>
                  </a:cubicBezTo>
                  <a:cubicBezTo>
                    <a:pt x="1405" y="2094"/>
                    <a:pt x="1442" y="2078"/>
                    <a:pt x="1443" y="2067"/>
                  </a:cubicBezTo>
                  <a:cubicBezTo>
                    <a:pt x="1442" y="2066"/>
                    <a:pt x="1439" y="2065"/>
                    <a:pt x="1437" y="2065"/>
                  </a:cubicBezTo>
                  <a:cubicBezTo>
                    <a:pt x="1403" y="2068"/>
                    <a:pt x="1358" y="2099"/>
                    <a:pt x="1358" y="2099"/>
                  </a:cubicBezTo>
                  <a:cubicBezTo>
                    <a:pt x="1358" y="2099"/>
                    <a:pt x="1358" y="2099"/>
                    <a:pt x="1356" y="2100"/>
                  </a:cubicBezTo>
                  <a:cubicBezTo>
                    <a:pt x="1336" y="2114"/>
                    <a:pt x="1330" y="2114"/>
                    <a:pt x="1312" y="2113"/>
                  </a:cubicBezTo>
                  <a:cubicBezTo>
                    <a:pt x="1312" y="2113"/>
                    <a:pt x="1312" y="2113"/>
                    <a:pt x="1312" y="2113"/>
                  </a:cubicBezTo>
                  <a:cubicBezTo>
                    <a:pt x="1293" y="2112"/>
                    <a:pt x="1293" y="2112"/>
                    <a:pt x="1256" y="2129"/>
                  </a:cubicBezTo>
                  <a:cubicBezTo>
                    <a:pt x="1256" y="2129"/>
                    <a:pt x="1256" y="2129"/>
                    <a:pt x="1256" y="2129"/>
                  </a:cubicBezTo>
                  <a:cubicBezTo>
                    <a:pt x="1244" y="2135"/>
                    <a:pt x="1231" y="2139"/>
                    <a:pt x="1219" y="2145"/>
                  </a:cubicBezTo>
                  <a:cubicBezTo>
                    <a:pt x="1221" y="2144"/>
                    <a:pt x="1222" y="2144"/>
                    <a:pt x="1228" y="2143"/>
                  </a:cubicBezTo>
                  <a:cubicBezTo>
                    <a:pt x="1239" y="2141"/>
                    <a:pt x="1240" y="2141"/>
                    <a:pt x="1243" y="2143"/>
                  </a:cubicBezTo>
                  <a:cubicBezTo>
                    <a:pt x="1228" y="2153"/>
                    <a:pt x="1158" y="2164"/>
                    <a:pt x="1146" y="2164"/>
                  </a:cubicBezTo>
                  <a:cubicBezTo>
                    <a:pt x="1147" y="2163"/>
                    <a:pt x="1147" y="2163"/>
                    <a:pt x="1148" y="2163"/>
                  </a:cubicBezTo>
                  <a:cubicBezTo>
                    <a:pt x="1148" y="2163"/>
                    <a:pt x="1149" y="2163"/>
                    <a:pt x="1149" y="2163"/>
                  </a:cubicBezTo>
                  <a:cubicBezTo>
                    <a:pt x="1138" y="2164"/>
                    <a:pt x="1130" y="2165"/>
                    <a:pt x="1117" y="2166"/>
                  </a:cubicBezTo>
                  <a:cubicBezTo>
                    <a:pt x="1107" y="2167"/>
                    <a:pt x="1099" y="2168"/>
                    <a:pt x="1093" y="2168"/>
                  </a:cubicBezTo>
                  <a:cubicBezTo>
                    <a:pt x="1092" y="2168"/>
                    <a:pt x="1092" y="2168"/>
                    <a:pt x="1091" y="2168"/>
                  </a:cubicBezTo>
                  <a:cubicBezTo>
                    <a:pt x="1094" y="2168"/>
                    <a:pt x="1097" y="2168"/>
                    <a:pt x="1101" y="2167"/>
                  </a:cubicBezTo>
                  <a:cubicBezTo>
                    <a:pt x="1101" y="2167"/>
                    <a:pt x="1101" y="2167"/>
                    <a:pt x="1101" y="2167"/>
                  </a:cubicBezTo>
                  <a:cubicBezTo>
                    <a:pt x="1120" y="2167"/>
                    <a:pt x="1137" y="2161"/>
                    <a:pt x="1156" y="2162"/>
                  </a:cubicBezTo>
                  <a:cubicBezTo>
                    <a:pt x="1155" y="2162"/>
                    <a:pt x="1155" y="2162"/>
                    <a:pt x="1154" y="2162"/>
                  </a:cubicBezTo>
                  <a:cubicBezTo>
                    <a:pt x="1154" y="2162"/>
                    <a:pt x="1154" y="2162"/>
                    <a:pt x="1153" y="2162"/>
                  </a:cubicBezTo>
                  <a:cubicBezTo>
                    <a:pt x="1153" y="2162"/>
                    <a:pt x="1153" y="2162"/>
                    <a:pt x="1153" y="2162"/>
                  </a:cubicBezTo>
                  <a:cubicBezTo>
                    <a:pt x="1153" y="2163"/>
                    <a:pt x="1152" y="2163"/>
                    <a:pt x="1152" y="2163"/>
                  </a:cubicBezTo>
                  <a:cubicBezTo>
                    <a:pt x="1161" y="2162"/>
                    <a:pt x="1181" y="2159"/>
                    <a:pt x="1193" y="2157"/>
                  </a:cubicBezTo>
                  <a:cubicBezTo>
                    <a:pt x="1207" y="2154"/>
                    <a:pt x="1230" y="2149"/>
                    <a:pt x="1235" y="2144"/>
                  </a:cubicBezTo>
                  <a:cubicBezTo>
                    <a:pt x="1233" y="2144"/>
                    <a:pt x="1232" y="2143"/>
                    <a:pt x="1224" y="2145"/>
                  </a:cubicBezTo>
                  <a:cubicBezTo>
                    <a:pt x="1224" y="2145"/>
                    <a:pt x="1224" y="2145"/>
                    <a:pt x="1223" y="2145"/>
                  </a:cubicBezTo>
                  <a:cubicBezTo>
                    <a:pt x="1223" y="2145"/>
                    <a:pt x="1223" y="2145"/>
                    <a:pt x="1222" y="2145"/>
                  </a:cubicBezTo>
                  <a:cubicBezTo>
                    <a:pt x="1214" y="2147"/>
                    <a:pt x="1213" y="2147"/>
                    <a:pt x="1211" y="2146"/>
                  </a:cubicBezTo>
                  <a:cubicBezTo>
                    <a:pt x="1227" y="2138"/>
                    <a:pt x="1244" y="2133"/>
                    <a:pt x="1260" y="2125"/>
                  </a:cubicBezTo>
                  <a:cubicBezTo>
                    <a:pt x="1260" y="2125"/>
                    <a:pt x="1260" y="2125"/>
                    <a:pt x="1260" y="2125"/>
                  </a:cubicBezTo>
                  <a:cubicBezTo>
                    <a:pt x="1270" y="2120"/>
                    <a:pt x="1276" y="2117"/>
                    <a:pt x="1286" y="2112"/>
                  </a:cubicBezTo>
                  <a:cubicBezTo>
                    <a:pt x="1286" y="2112"/>
                    <a:pt x="1286" y="2112"/>
                    <a:pt x="1286" y="2112"/>
                  </a:cubicBezTo>
                  <a:cubicBezTo>
                    <a:pt x="1279" y="2111"/>
                    <a:pt x="1274" y="2111"/>
                    <a:pt x="1264" y="2110"/>
                  </a:cubicBezTo>
                  <a:cubicBezTo>
                    <a:pt x="1258" y="2110"/>
                    <a:pt x="1255" y="2110"/>
                    <a:pt x="1251" y="2110"/>
                  </a:cubicBezTo>
                  <a:cubicBezTo>
                    <a:pt x="1240" y="2110"/>
                    <a:pt x="1240" y="2110"/>
                    <a:pt x="1234" y="2118"/>
                  </a:cubicBezTo>
                  <a:cubicBezTo>
                    <a:pt x="1221" y="2133"/>
                    <a:pt x="1178" y="2147"/>
                    <a:pt x="1168" y="2144"/>
                  </a:cubicBezTo>
                  <a:cubicBezTo>
                    <a:pt x="1159" y="2142"/>
                    <a:pt x="1164" y="2131"/>
                    <a:pt x="1183" y="2119"/>
                  </a:cubicBezTo>
                  <a:cubicBezTo>
                    <a:pt x="1192" y="2113"/>
                    <a:pt x="1193" y="2112"/>
                    <a:pt x="1193" y="2111"/>
                  </a:cubicBezTo>
                  <a:cubicBezTo>
                    <a:pt x="1192" y="2110"/>
                    <a:pt x="1190" y="2110"/>
                    <a:pt x="1170" y="2110"/>
                  </a:cubicBezTo>
                  <a:cubicBezTo>
                    <a:pt x="1165" y="2111"/>
                    <a:pt x="1165" y="2111"/>
                    <a:pt x="1165" y="2111"/>
                  </a:cubicBezTo>
                  <a:cubicBezTo>
                    <a:pt x="1165" y="2110"/>
                    <a:pt x="1165" y="2110"/>
                    <a:pt x="1165" y="2110"/>
                  </a:cubicBezTo>
                  <a:cubicBezTo>
                    <a:pt x="1154" y="2111"/>
                    <a:pt x="1147" y="2111"/>
                    <a:pt x="1138" y="2112"/>
                  </a:cubicBezTo>
                  <a:cubicBezTo>
                    <a:pt x="1135" y="2120"/>
                    <a:pt x="1133" y="2125"/>
                    <a:pt x="1130" y="2132"/>
                  </a:cubicBezTo>
                  <a:cubicBezTo>
                    <a:pt x="1130" y="2132"/>
                    <a:pt x="1130" y="2132"/>
                    <a:pt x="1129" y="2132"/>
                  </a:cubicBezTo>
                  <a:cubicBezTo>
                    <a:pt x="1121" y="2147"/>
                    <a:pt x="1118" y="2149"/>
                    <a:pt x="1109" y="2145"/>
                  </a:cubicBezTo>
                  <a:cubicBezTo>
                    <a:pt x="1109" y="2145"/>
                    <a:pt x="1109" y="2145"/>
                    <a:pt x="1109" y="2145"/>
                  </a:cubicBezTo>
                  <a:cubicBezTo>
                    <a:pt x="1109" y="2145"/>
                    <a:pt x="1109" y="2145"/>
                    <a:pt x="1108" y="2145"/>
                  </a:cubicBezTo>
                  <a:cubicBezTo>
                    <a:pt x="1097" y="2142"/>
                    <a:pt x="1087" y="2146"/>
                    <a:pt x="1085" y="2151"/>
                  </a:cubicBezTo>
                  <a:cubicBezTo>
                    <a:pt x="1082" y="2156"/>
                    <a:pt x="1085" y="2165"/>
                    <a:pt x="1097" y="2162"/>
                  </a:cubicBezTo>
                  <a:cubicBezTo>
                    <a:pt x="1097" y="2162"/>
                    <a:pt x="1097" y="2162"/>
                    <a:pt x="1097" y="2162"/>
                  </a:cubicBezTo>
                  <a:cubicBezTo>
                    <a:pt x="1097" y="2162"/>
                    <a:pt x="1097" y="2162"/>
                    <a:pt x="1098" y="2162"/>
                  </a:cubicBezTo>
                  <a:cubicBezTo>
                    <a:pt x="1102" y="2161"/>
                    <a:pt x="1102" y="2161"/>
                    <a:pt x="1103" y="2162"/>
                  </a:cubicBezTo>
                  <a:cubicBezTo>
                    <a:pt x="1101" y="2164"/>
                    <a:pt x="1096" y="2166"/>
                    <a:pt x="1090" y="2167"/>
                  </a:cubicBezTo>
                  <a:cubicBezTo>
                    <a:pt x="1090" y="2167"/>
                    <a:pt x="1090" y="2167"/>
                    <a:pt x="1089" y="2168"/>
                  </a:cubicBezTo>
                  <a:cubicBezTo>
                    <a:pt x="1089" y="2168"/>
                    <a:pt x="1089" y="2168"/>
                    <a:pt x="1088" y="2168"/>
                  </a:cubicBezTo>
                  <a:cubicBezTo>
                    <a:pt x="1090" y="2167"/>
                    <a:pt x="1091" y="2167"/>
                    <a:pt x="1093" y="2167"/>
                  </a:cubicBezTo>
                  <a:cubicBezTo>
                    <a:pt x="1094" y="2166"/>
                    <a:pt x="1100" y="2164"/>
                    <a:pt x="1101" y="2162"/>
                  </a:cubicBezTo>
                  <a:cubicBezTo>
                    <a:pt x="1099" y="2163"/>
                    <a:pt x="1099" y="2163"/>
                    <a:pt x="1097" y="2163"/>
                  </a:cubicBezTo>
                  <a:cubicBezTo>
                    <a:pt x="1088" y="2165"/>
                    <a:pt x="1084" y="2161"/>
                    <a:pt x="1082" y="2157"/>
                  </a:cubicBezTo>
                  <a:cubicBezTo>
                    <a:pt x="1078" y="2147"/>
                    <a:pt x="1097" y="2137"/>
                    <a:pt x="1111" y="2143"/>
                  </a:cubicBezTo>
                  <a:cubicBezTo>
                    <a:pt x="1118" y="2146"/>
                    <a:pt x="1118" y="2145"/>
                    <a:pt x="1121" y="2140"/>
                  </a:cubicBezTo>
                  <a:cubicBezTo>
                    <a:pt x="1124" y="2136"/>
                    <a:pt x="1126" y="2133"/>
                    <a:pt x="1126" y="2132"/>
                  </a:cubicBezTo>
                  <a:cubicBezTo>
                    <a:pt x="1129" y="2125"/>
                    <a:pt x="1132" y="2120"/>
                    <a:pt x="1134" y="2112"/>
                  </a:cubicBezTo>
                  <a:cubicBezTo>
                    <a:pt x="1134" y="2112"/>
                    <a:pt x="1134" y="2112"/>
                    <a:pt x="1134" y="2112"/>
                  </a:cubicBezTo>
                  <a:cubicBezTo>
                    <a:pt x="1126" y="2112"/>
                    <a:pt x="1121" y="2112"/>
                    <a:pt x="1114" y="2113"/>
                  </a:cubicBezTo>
                  <a:cubicBezTo>
                    <a:pt x="1114" y="2113"/>
                    <a:pt x="1114" y="2113"/>
                    <a:pt x="1114" y="2113"/>
                  </a:cubicBezTo>
                  <a:cubicBezTo>
                    <a:pt x="1073" y="2114"/>
                    <a:pt x="1065" y="2115"/>
                    <a:pt x="1075" y="2100"/>
                  </a:cubicBezTo>
                  <a:cubicBezTo>
                    <a:pt x="1075" y="2100"/>
                    <a:pt x="1075" y="2099"/>
                    <a:pt x="1075" y="2099"/>
                  </a:cubicBezTo>
                  <a:cubicBezTo>
                    <a:pt x="1075" y="2099"/>
                    <a:pt x="1075" y="2099"/>
                    <a:pt x="1075" y="2099"/>
                  </a:cubicBezTo>
                  <a:cubicBezTo>
                    <a:pt x="1083" y="2086"/>
                    <a:pt x="1074" y="2067"/>
                    <a:pt x="1038" y="2065"/>
                  </a:cubicBezTo>
                  <a:cubicBezTo>
                    <a:pt x="1000" y="2068"/>
                    <a:pt x="1006" y="2088"/>
                    <a:pt x="1018" y="2099"/>
                  </a:cubicBezTo>
                  <a:cubicBezTo>
                    <a:pt x="1018" y="2099"/>
                    <a:pt x="1018" y="2099"/>
                    <a:pt x="1018" y="2099"/>
                  </a:cubicBezTo>
                  <a:cubicBezTo>
                    <a:pt x="1018" y="2099"/>
                    <a:pt x="1019" y="2100"/>
                    <a:pt x="1019" y="2100"/>
                  </a:cubicBezTo>
                  <a:cubicBezTo>
                    <a:pt x="1027" y="2107"/>
                    <a:pt x="1027" y="2109"/>
                    <a:pt x="1027" y="2111"/>
                  </a:cubicBezTo>
                  <a:cubicBezTo>
                    <a:pt x="1025" y="2113"/>
                    <a:pt x="1025" y="2114"/>
                    <a:pt x="1000" y="2113"/>
                  </a:cubicBezTo>
                  <a:cubicBezTo>
                    <a:pt x="1000" y="2113"/>
                    <a:pt x="1000" y="2113"/>
                    <a:pt x="1000" y="2113"/>
                  </a:cubicBezTo>
                  <a:cubicBezTo>
                    <a:pt x="988" y="2113"/>
                    <a:pt x="981" y="2112"/>
                    <a:pt x="969" y="2112"/>
                  </a:cubicBezTo>
                  <a:cubicBezTo>
                    <a:pt x="975" y="2118"/>
                    <a:pt x="980" y="2123"/>
                    <a:pt x="987" y="2129"/>
                  </a:cubicBezTo>
                  <a:cubicBezTo>
                    <a:pt x="987" y="2129"/>
                    <a:pt x="987" y="2129"/>
                    <a:pt x="987" y="2129"/>
                  </a:cubicBezTo>
                  <a:cubicBezTo>
                    <a:pt x="1009" y="2147"/>
                    <a:pt x="1011" y="2145"/>
                    <a:pt x="1014" y="2143"/>
                  </a:cubicBezTo>
                  <a:cubicBezTo>
                    <a:pt x="1024" y="2136"/>
                    <a:pt x="1056" y="2150"/>
                    <a:pt x="1062" y="2163"/>
                  </a:cubicBezTo>
                  <a:cubicBezTo>
                    <a:pt x="1062" y="2163"/>
                    <a:pt x="1062" y="2163"/>
                    <a:pt x="1062" y="2164"/>
                  </a:cubicBezTo>
                  <a:cubicBezTo>
                    <a:pt x="1059" y="2164"/>
                    <a:pt x="1059" y="2164"/>
                    <a:pt x="1054" y="2163"/>
                  </a:cubicBezTo>
                  <a:cubicBezTo>
                    <a:pt x="1051" y="2162"/>
                    <a:pt x="1051" y="2162"/>
                    <a:pt x="1049" y="2163"/>
                  </a:cubicBezTo>
                  <a:cubicBezTo>
                    <a:pt x="1053" y="2164"/>
                    <a:pt x="1059" y="2165"/>
                    <a:pt x="1068" y="2166"/>
                  </a:cubicBezTo>
                  <a:cubicBezTo>
                    <a:pt x="1071" y="2167"/>
                    <a:pt x="1075" y="2167"/>
                    <a:pt x="1078" y="2168"/>
                  </a:cubicBezTo>
                  <a:cubicBezTo>
                    <a:pt x="1077" y="2167"/>
                    <a:pt x="1077" y="2167"/>
                    <a:pt x="1076" y="2167"/>
                  </a:cubicBezTo>
                  <a:cubicBezTo>
                    <a:pt x="1076" y="2167"/>
                    <a:pt x="1076" y="2167"/>
                    <a:pt x="1076" y="2167"/>
                  </a:cubicBezTo>
                  <a:cubicBezTo>
                    <a:pt x="1061" y="2166"/>
                    <a:pt x="1048" y="2163"/>
                    <a:pt x="1045" y="2161"/>
                  </a:cubicBezTo>
                  <a:cubicBezTo>
                    <a:pt x="1047" y="2162"/>
                    <a:pt x="1047" y="2162"/>
                    <a:pt x="1051" y="2162"/>
                  </a:cubicBezTo>
                  <a:cubicBezTo>
                    <a:pt x="1051" y="2162"/>
                    <a:pt x="1051" y="2162"/>
                    <a:pt x="1052" y="2162"/>
                  </a:cubicBezTo>
                  <a:cubicBezTo>
                    <a:pt x="1052" y="2162"/>
                    <a:pt x="1052" y="2162"/>
                    <a:pt x="1053" y="2163"/>
                  </a:cubicBezTo>
                  <a:cubicBezTo>
                    <a:pt x="1057" y="2163"/>
                    <a:pt x="1057" y="2163"/>
                    <a:pt x="1059" y="2162"/>
                  </a:cubicBezTo>
                  <a:cubicBezTo>
                    <a:pt x="1059" y="2161"/>
                    <a:pt x="1059" y="2160"/>
                    <a:pt x="1055" y="2157"/>
                  </a:cubicBezTo>
                  <a:cubicBezTo>
                    <a:pt x="1044" y="2147"/>
                    <a:pt x="1025" y="2141"/>
                    <a:pt x="1017" y="2145"/>
                  </a:cubicBezTo>
                  <a:cubicBezTo>
                    <a:pt x="1017" y="2145"/>
                    <a:pt x="1017" y="2145"/>
                    <a:pt x="1017" y="2145"/>
                  </a:cubicBezTo>
                  <a:cubicBezTo>
                    <a:pt x="1012" y="2149"/>
                    <a:pt x="999" y="2143"/>
                    <a:pt x="979" y="2125"/>
                  </a:cubicBezTo>
                  <a:cubicBezTo>
                    <a:pt x="979" y="2125"/>
                    <a:pt x="979" y="2125"/>
                    <a:pt x="979" y="2125"/>
                  </a:cubicBezTo>
                  <a:cubicBezTo>
                    <a:pt x="973" y="2120"/>
                    <a:pt x="970" y="2117"/>
                    <a:pt x="965" y="2112"/>
                  </a:cubicBezTo>
                  <a:cubicBezTo>
                    <a:pt x="955" y="2111"/>
                    <a:pt x="948" y="2111"/>
                    <a:pt x="936" y="2110"/>
                  </a:cubicBezTo>
                  <a:cubicBezTo>
                    <a:pt x="929" y="2110"/>
                    <a:pt x="925" y="2110"/>
                    <a:pt x="921" y="2110"/>
                  </a:cubicBezTo>
                  <a:cubicBezTo>
                    <a:pt x="916" y="2110"/>
                    <a:pt x="916" y="2110"/>
                    <a:pt x="913" y="2111"/>
                  </a:cubicBezTo>
                  <a:cubicBezTo>
                    <a:pt x="916" y="2113"/>
                    <a:pt x="920" y="2115"/>
                    <a:pt x="927" y="2118"/>
                  </a:cubicBezTo>
                  <a:cubicBezTo>
                    <a:pt x="941" y="2125"/>
                    <a:pt x="963" y="2137"/>
                    <a:pt x="964" y="2143"/>
                  </a:cubicBezTo>
                  <a:cubicBezTo>
                    <a:pt x="958" y="2148"/>
                    <a:pt x="906" y="2134"/>
                    <a:pt x="884" y="2119"/>
                  </a:cubicBezTo>
                  <a:cubicBezTo>
                    <a:pt x="871" y="2110"/>
                    <a:pt x="871" y="2110"/>
                    <a:pt x="852" y="2110"/>
                  </a:cubicBezTo>
                  <a:cubicBezTo>
                    <a:pt x="849" y="2111"/>
                    <a:pt x="849" y="2111"/>
                    <a:pt x="849" y="2111"/>
                  </a:cubicBezTo>
                  <a:cubicBezTo>
                    <a:pt x="849" y="2110"/>
                    <a:pt x="848" y="2110"/>
                    <a:pt x="848" y="2110"/>
                  </a:cubicBezTo>
                  <a:cubicBezTo>
                    <a:pt x="841" y="2111"/>
                    <a:pt x="837" y="2111"/>
                    <a:pt x="832" y="2112"/>
                  </a:cubicBezTo>
                  <a:cubicBezTo>
                    <a:pt x="852" y="2120"/>
                    <a:pt x="863" y="2125"/>
                    <a:pt x="883" y="2132"/>
                  </a:cubicBezTo>
                  <a:cubicBezTo>
                    <a:pt x="899" y="2138"/>
                    <a:pt x="911" y="2141"/>
                    <a:pt x="919" y="2144"/>
                  </a:cubicBezTo>
                  <a:cubicBezTo>
                    <a:pt x="926" y="2146"/>
                    <a:pt x="926" y="2146"/>
                    <a:pt x="927" y="2147"/>
                  </a:cubicBezTo>
                  <a:cubicBezTo>
                    <a:pt x="924" y="2146"/>
                    <a:pt x="923" y="2146"/>
                    <a:pt x="917" y="2145"/>
                  </a:cubicBezTo>
                  <a:cubicBezTo>
                    <a:pt x="917" y="2145"/>
                    <a:pt x="916" y="2145"/>
                    <a:pt x="915" y="2145"/>
                  </a:cubicBezTo>
                  <a:cubicBezTo>
                    <a:pt x="916" y="2145"/>
                    <a:pt x="916" y="2145"/>
                    <a:pt x="916" y="2145"/>
                  </a:cubicBezTo>
                  <a:cubicBezTo>
                    <a:pt x="910" y="2144"/>
                    <a:pt x="909" y="2144"/>
                    <a:pt x="907" y="2144"/>
                  </a:cubicBezTo>
                  <a:cubicBezTo>
                    <a:pt x="907" y="2144"/>
                    <a:pt x="906" y="2144"/>
                    <a:pt x="906" y="2145"/>
                  </a:cubicBezTo>
                  <a:cubicBezTo>
                    <a:pt x="929" y="2154"/>
                    <a:pt x="991" y="2162"/>
                    <a:pt x="1005" y="2163"/>
                  </a:cubicBezTo>
                  <a:cubicBezTo>
                    <a:pt x="1004" y="2163"/>
                    <a:pt x="1003" y="2163"/>
                    <a:pt x="1002" y="2162"/>
                  </a:cubicBezTo>
                  <a:cubicBezTo>
                    <a:pt x="1002" y="2162"/>
                    <a:pt x="1002" y="2162"/>
                    <a:pt x="1001" y="2162"/>
                  </a:cubicBezTo>
                  <a:cubicBezTo>
                    <a:pt x="1001" y="2162"/>
                    <a:pt x="1001" y="2162"/>
                    <a:pt x="1000" y="2162"/>
                  </a:cubicBezTo>
                  <a:cubicBezTo>
                    <a:pt x="1000" y="2162"/>
                    <a:pt x="999" y="2162"/>
                    <a:pt x="998" y="2161"/>
                  </a:cubicBezTo>
                  <a:cubicBezTo>
                    <a:pt x="1021" y="2163"/>
                    <a:pt x="1043" y="2167"/>
                    <a:pt x="1066" y="2167"/>
                  </a:cubicBezTo>
                  <a:cubicBezTo>
                    <a:pt x="1066" y="2167"/>
                    <a:pt x="1066" y="2167"/>
                    <a:pt x="1066" y="2167"/>
                  </a:cubicBezTo>
                  <a:cubicBezTo>
                    <a:pt x="1070" y="2168"/>
                    <a:pt x="1073" y="2168"/>
                    <a:pt x="1076" y="2168"/>
                  </a:cubicBezTo>
                  <a:cubicBezTo>
                    <a:pt x="1075" y="2168"/>
                    <a:pt x="1074" y="2168"/>
                    <a:pt x="1073" y="2168"/>
                  </a:cubicBezTo>
                  <a:cubicBezTo>
                    <a:pt x="1065" y="2168"/>
                    <a:pt x="1058" y="2167"/>
                    <a:pt x="1049" y="2167"/>
                  </a:cubicBezTo>
                  <a:cubicBezTo>
                    <a:pt x="1034" y="2166"/>
                    <a:pt x="1020" y="2163"/>
                    <a:pt x="1005" y="2163"/>
                  </a:cubicBezTo>
                  <a:cubicBezTo>
                    <a:pt x="1006" y="2163"/>
                    <a:pt x="1007" y="2163"/>
                    <a:pt x="1008" y="2163"/>
                  </a:cubicBezTo>
                  <a:cubicBezTo>
                    <a:pt x="1009" y="2163"/>
                    <a:pt x="1011" y="2164"/>
                    <a:pt x="1012" y="2164"/>
                  </a:cubicBezTo>
                  <a:cubicBezTo>
                    <a:pt x="987" y="2162"/>
                    <a:pt x="916" y="2152"/>
                    <a:pt x="897" y="2142"/>
                  </a:cubicBezTo>
                  <a:cubicBezTo>
                    <a:pt x="899" y="2141"/>
                    <a:pt x="900" y="2141"/>
                    <a:pt x="909" y="2143"/>
                  </a:cubicBezTo>
                  <a:cubicBezTo>
                    <a:pt x="917" y="2144"/>
                    <a:pt x="917" y="2144"/>
                    <a:pt x="920" y="2145"/>
                  </a:cubicBezTo>
                  <a:cubicBezTo>
                    <a:pt x="915" y="2143"/>
                    <a:pt x="911" y="2142"/>
                    <a:pt x="906" y="2140"/>
                  </a:cubicBezTo>
                  <a:cubicBezTo>
                    <a:pt x="894" y="2136"/>
                    <a:pt x="885" y="2133"/>
                    <a:pt x="880" y="2132"/>
                  </a:cubicBezTo>
                  <a:cubicBezTo>
                    <a:pt x="865" y="2126"/>
                    <a:pt x="852" y="2121"/>
                    <a:pt x="830" y="2112"/>
                  </a:cubicBezTo>
                  <a:cubicBezTo>
                    <a:pt x="825" y="2112"/>
                    <a:pt x="824" y="2112"/>
                    <a:pt x="820" y="2113"/>
                  </a:cubicBezTo>
                  <a:cubicBezTo>
                    <a:pt x="819" y="2113"/>
                    <a:pt x="819" y="2113"/>
                    <a:pt x="819" y="2113"/>
                  </a:cubicBezTo>
                  <a:cubicBezTo>
                    <a:pt x="800" y="2114"/>
                    <a:pt x="796" y="2114"/>
                    <a:pt x="768" y="2100"/>
                  </a:cubicBezTo>
                  <a:cubicBezTo>
                    <a:pt x="768" y="2100"/>
                    <a:pt x="767" y="2099"/>
                    <a:pt x="767" y="2099"/>
                  </a:cubicBezTo>
                  <a:cubicBezTo>
                    <a:pt x="764" y="2098"/>
                    <a:pt x="708" y="2068"/>
                    <a:pt x="682" y="2065"/>
                  </a:cubicBezTo>
                  <a:cubicBezTo>
                    <a:pt x="681" y="2065"/>
                    <a:pt x="680" y="2066"/>
                    <a:pt x="679" y="2067"/>
                  </a:cubicBezTo>
                  <a:cubicBezTo>
                    <a:pt x="688" y="2079"/>
                    <a:pt x="728" y="2094"/>
                    <a:pt x="740" y="2099"/>
                  </a:cubicBezTo>
                  <a:cubicBezTo>
                    <a:pt x="740" y="2099"/>
                    <a:pt x="740" y="2099"/>
                    <a:pt x="740" y="2099"/>
                  </a:cubicBezTo>
                  <a:cubicBezTo>
                    <a:pt x="741" y="2099"/>
                    <a:pt x="742" y="2100"/>
                    <a:pt x="742" y="2100"/>
                  </a:cubicBezTo>
                  <a:cubicBezTo>
                    <a:pt x="772" y="2111"/>
                    <a:pt x="772" y="2111"/>
                    <a:pt x="773" y="2113"/>
                  </a:cubicBezTo>
                  <a:cubicBezTo>
                    <a:pt x="770" y="2113"/>
                    <a:pt x="770" y="2113"/>
                    <a:pt x="766" y="2113"/>
                  </a:cubicBezTo>
                  <a:cubicBezTo>
                    <a:pt x="766" y="2113"/>
                    <a:pt x="766" y="2113"/>
                    <a:pt x="766" y="2113"/>
                  </a:cubicBezTo>
                  <a:cubicBezTo>
                    <a:pt x="760" y="2112"/>
                    <a:pt x="759" y="2112"/>
                    <a:pt x="753" y="2112"/>
                  </a:cubicBezTo>
                  <a:cubicBezTo>
                    <a:pt x="773" y="2119"/>
                    <a:pt x="786" y="2123"/>
                    <a:pt x="807" y="2129"/>
                  </a:cubicBezTo>
                  <a:cubicBezTo>
                    <a:pt x="807" y="2129"/>
                    <a:pt x="807" y="2129"/>
                    <a:pt x="807" y="2129"/>
                  </a:cubicBezTo>
                  <a:cubicBezTo>
                    <a:pt x="850" y="2141"/>
                    <a:pt x="869" y="2145"/>
                    <a:pt x="870" y="2145"/>
                  </a:cubicBezTo>
                  <a:cubicBezTo>
                    <a:pt x="868" y="2144"/>
                    <a:pt x="866" y="2144"/>
                    <a:pt x="865" y="2143"/>
                  </a:cubicBezTo>
                  <a:cubicBezTo>
                    <a:pt x="863" y="2143"/>
                    <a:pt x="862" y="2142"/>
                    <a:pt x="860" y="2141"/>
                  </a:cubicBezTo>
                  <a:cubicBezTo>
                    <a:pt x="906" y="2147"/>
                    <a:pt x="951" y="2158"/>
                    <a:pt x="997" y="2164"/>
                  </a:cubicBezTo>
                  <a:cubicBezTo>
                    <a:pt x="995" y="2164"/>
                    <a:pt x="994" y="2164"/>
                    <a:pt x="989" y="2163"/>
                  </a:cubicBezTo>
                  <a:cubicBezTo>
                    <a:pt x="987" y="2163"/>
                    <a:pt x="984" y="2163"/>
                    <a:pt x="982" y="2163"/>
                  </a:cubicBezTo>
                  <a:cubicBezTo>
                    <a:pt x="1004" y="2165"/>
                    <a:pt x="1022" y="2166"/>
                    <a:pt x="1035" y="2166"/>
                  </a:cubicBezTo>
                  <a:cubicBezTo>
                    <a:pt x="1037" y="2167"/>
                    <a:pt x="1040" y="2167"/>
                    <a:pt x="1042" y="2167"/>
                  </a:cubicBezTo>
                  <a:cubicBezTo>
                    <a:pt x="999" y="2165"/>
                    <a:pt x="972" y="2162"/>
                    <a:pt x="972" y="2162"/>
                  </a:cubicBezTo>
                  <a:cubicBezTo>
                    <a:pt x="975" y="2162"/>
                    <a:pt x="977" y="2162"/>
                    <a:pt x="980" y="2162"/>
                  </a:cubicBezTo>
                  <a:cubicBezTo>
                    <a:pt x="980" y="2162"/>
                    <a:pt x="980" y="2162"/>
                    <a:pt x="981" y="2162"/>
                  </a:cubicBezTo>
                  <a:cubicBezTo>
                    <a:pt x="981" y="2162"/>
                    <a:pt x="981" y="2162"/>
                    <a:pt x="983" y="2163"/>
                  </a:cubicBezTo>
                  <a:cubicBezTo>
                    <a:pt x="984" y="2163"/>
                    <a:pt x="986" y="2163"/>
                    <a:pt x="988" y="2163"/>
                  </a:cubicBezTo>
                  <a:cubicBezTo>
                    <a:pt x="970" y="2161"/>
                    <a:pt x="962" y="2160"/>
                    <a:pt x="945" y="2157"/>
                  </a:cubicBezTo>
                  <a:cubicBezTo>
                    <a:pt x="920" y="2153"/>
                    <a:pt x="895" y="2146"/>
                    <a:pt x="869" y="2144"/>
                  </a:cubicBezTo>
                  <a:cubicBezTo>
                    <a:pt x="870" y="2144"/>
                    <a:pt x="872" y="2145"/>
                    <a:pt x="873" y="2145"/>
                  </a:cubicBezTo>
                  <a:cubicBezTo>
                    <a:pt x="873" y="2145"/>
                    <a:pt x="873" y="2145"/>
                    <a:pt x="874" y="2145"/>
                  </a:cubicBezTo>
                  <a:cubicBezTo>
                    <a:pt x="876" y="2146"/>
                    <a:pt x="876" y="2146"/>
                    <a:pt x="878" y="2147"/>
                  </a:cubicBezTo>
                  <a:cubicBezTo>
                    <a:pt x="872" y="2146"/>
                    <a:pt x="840" y="2139"/>
                    <a:pt x="794" y="2125"/>
                  </a:cubicBezTo>
                  <a:cubicBezTo>
                    <a:pt x="793" y="2125"/>
                    <a:pt x="793" y="2125"/>
                    <a:pt x="793" y="2125"/>
                  </a:cubicBezTo>
                  <a:cubicBezTo>
                    <a:pt x="778" y="2120"/>
                    <a:pt x="768" y="2117"/>
                    <a:pt x="752" y="2112"/>
                  </a:cubicBezTo>
                  <a:cubicBezTo>
                    <a:pt x="752" y="2112"/>
                    <a:pt x="752" y="2112"/>
                    <a:pt x="752" y="2112"/>
                  </a:cubicBezTo>
                  <a:cubicBezTo>
                    <a:pt x="749" y="2111"/>
                    <a:pt x="745" y="2111"/>
                    <a:pt x="742" y="2110"/>
                  </a:cubicBezTo>
                  <a:cubicBezTo>
                    <a:pt x="741" y="2110"/>
                    <a:pt x="739" y="2110"/>
                    <a:pt x="738" y="2110"/>
                  </a:cubicBezTo>
                  <a:cubicBezTo>
                    <a:pt x="739" y="2111"/>
                    <a:pt x="740" y="2111"/>
                    <a:pt x="761" y="2118"/>
                  </a:cubicBezTo>
                  <a:cubicBezTo>
                    <a:pt x="806" y="2132"/>
                    <a:pt x="832" y="2138"/>
                    <a:pt x="859" y="2144"/>
                  </a:cubicBezTo>
                  <a:cubicBezTo>
                    <a:pt x="863" y="2145"/>
                    <a:pt x="866" y="2146"/>
                    <a:pt x="870" y="2146"/>
                  </a:cubicBezTo>
                  <a:cubicBezTo>
                    <a:pt x="884" y="2149"/>
                    <a:pt x="898" y="2152"/>
                    <a:pt x="912" y="2154"/>
                  </a:cubicBezTo>
                  <a:cubicBezTo>
                    <a:pt x="925" y="2156"/>
                    <a:pt x="942" y="2158"/>
                    <a:pt x="955" y="2160"/>
                  </a:cubicBezTo>
                  <a:cubicBezTo>
                    <a:pt x="969" y="2162"/>
                    <a:pt x="984" y="2163"/>
                    <a:pt x="998" y="2164"/>
                  </a:cubicBezTo>
                  <a:cubicBezTo>
                    <a:pt x="1013" y="2165"/>
                    <a:pt x="1027" y="2166"/>
                    <a:pt x="1042" y="2167"/>
                  </a:cubicBezTo>
                  <a:cubicBezTo>
                    <a:pt x="1045" y="2167"/>
                    <a:pt x="1048" y="2167"/>
                    <a:pt x="1052" y="2167"/>
                  </a:cubicBezTo>
                  <a:cubicBezTo>
                    <a:pt x="1055" y="2167"/>
                    <a:pt x="1058" y="2167"/>
                    <a:pt x="1060" y="2167"/>
                  </a:cubicBezTo>
                  <a:cubicBezTo>
                    <a:pt x="1062" y="2168"/>
                    <a:pt x="1064" y="2168"/>
                    <a:pt x="1066" y="2168"/>
                  </a:cubicBezTo>
                  <a:cubicBezTo>
                    <a:pt x="1073" y="2168"/>
                    <a:pt x="1079" y="2168"/>
                    <a:pt x="1086" y="2168"/>
                  </a:cubicBezTo>
                  <a:cubicBezTo>
                    <a:pt x="1093" y="2168"/>
                    <a:pt x="1099" y="2168"/>
                    <a:pt x="1104" y="2168"/>
                  </a:cubicBezTo>
                  <a:cubicBezTo>
                    <a:pt x="1113" y="2167"/>
                    <a:pt x="1121" y="2167"/>
                    <a:pt x="1129" y="2167"/>
                  </a:cubicBezTo>
                  <a:cubicBezTo>
                    <a:pt x="1144" y="2166"/>
                    <a:pt x="1158" y="2165"/>
                    <a:pt x="1173" y="2164"/>
                  </a:cubicBezTo>
                  <a:cubicBezTo>
                    <a:pt x="1187" y="2163"/>
                    <a:pt x="1202" y="2162"/>
                    <a:pt x="1216" y="2160"/>
                  </a:cubicBezTo>
                  <a:cubicBezTo>
                    <a:pt x="1231" y="2158"/>
                    <a:pt x="1245" y="2156"/>
                    <a:pt x="1259" y="2154"/>
                  </a:cubicBezTo>
                  <a:cubicBezTo>
                    <a:pt x="1273" y="2152"/>
                    <a:pt x="1287" y="2149"/>
                    <a:pt x="1302" y="2146"/>
                  </a:cubicBezTo>
                  <a:cubicBezTo>
                    <a:pt x="1316" y="2143"/>
                    <a:pt x="1330" y="2140"/>
                    <a:pt x="1344" y="2137"/>
                  </a:cubicBezTo>
                  <a:cubicBezTo>
                    <a:pt x="1358" y="2134"/>
                    <a:pt x="1372" y="2130"/>
                    <a:pt x="1385" y="2126"/>
                  </a:cubicBezTo>
                  <a:cubicBezTo>
                    <a:pt x="1399" y="2122"/>
                    <a:pt x="1413" y="2118"/>
                    <a:pt x="1427" y="2113"/>
                  </a:cubicBezTo>
                  <a:cubicBezTo>
                    <a:pt x="1428" y="2113"/>
                    <a:pt x="1430" y="2112"/>
                    <a:pt x="1431" y="2112"/>
                  </a:cubicBezTo>
                  <a:cubicBezTo>
                    <a:pt x="1432" y="2111"/>
                    <a:pt x="1433" y="2111"/>
                    <a:pt x="1434" y="2110"/>
                  </a:cubicBezTo>
                  <a:cubicBezTo>
                    <a:pt x="1433" y="2110"/>
                    <a:pt x="1433" y="2110"/>
                    <a:pt x="1433" y="2110"/>
                  </a:cubicBezTo>
                  <a:cubicBezTo>
                    <a:pt x="1432" y="2110"/>
                    <a:pt x="1432" y="2110"/>
                    <a:pt x="1408" y="2118"/>
                  </a:cubicBezTo>
                  <a:cubicBezTo>
                    <a:pt x="1358" y="2134"/>
                    <a:pt x="1310" y="2144"/>
                    <a:pt x="1305" y="2144"/>
                  </a:cubicBezTo>
                  <a:cubicBezTo>
                    <a:pt x="1316" y="2141"/>
                    <a:pt x="1328" y="2138"/>
                    <a:pt x="1339" y="2135"/>
                  </a:cubicBezTo>
                  <a:cubicBezTo>
                    <a:pt x="1332" y="2137"/>
                    <a:pt x="1324" y="2139"/>
                    <a:pt x="1317" y="2142"/>
                  </a:cubicBezTo>
                  <a:cubicBezTo>
                    <a:pt x="1321" y="2141"/>
                    <a:pt x="1357" y="2134"/>
                    <a:pt x="1402" y="2120"/>
                  </a:cubicBezTo>
                  <a:cubicBezTo>
                    <a:pt x="1402" y="2120"/>
                    <a:pt x="1403" y="2119"/>
                    <a:pt x="1404" y="2119"/>
                  </a:cubicBezTo>
                  <a:cubicBezTo>
                    <a:pt x="1404" y="2119"/>
                    <a:pt x="1404" y="2119"/>
                    <a:pt x="1404" y="2119"/>
                  </a:cubicBezTo>
                  <a:cubicBezTo>
                    <a:pt x="1441" y="2107"/>
                    <a:pt x="1441" y="2107"/>
                    <a:pt x="1443" y="2107"/>
                  </a:cubicBezTo>
                  <a:cubicBezTo>
                    <a:pt x="1442" y="2108"/>
                    <a:pt x="1442" y="2108"/>
                    <a:pt x="1442" y="2108"/>
                  </a:cubicBezTo>
                  <a:cubicBezTo>
                    <a:pt x="1450" y="2105"/>
                    <a:pt x="1459" y="2102"/>
                    <a:pt x="1468" y="2099"/>
                  </a:cubicBezTo>
                  <a:cubicBezTo>
                    <a:pt x="1481" y="2094"/>
                    <a:pt x="1495" y="2088"/>
                    <a:pt x="1508" y="2083"/>
                  </a:cubicBezTo>
                  <a:cubicBezTo>
                    <a:pt x="1521" y="2077"/>
                    <a:pt x="1534" y="2071"/>
                    <a:pt x="1546" y="2065"/>
                  </a:cubicBezTo>
                  <a:cubicBezTo>
                    <a:pt x="1547" y="2065"/>
                    <a:pt x="1548" y="2065"/>
                    <a:pt x="1549" y="2064"/>
                  </a:cubicBezTo>
                  <a:cubicBezTo>
                    <a:pt x="1547" y="2065"/>
                    <a:pt x="1547" y="2065"/>
                    <a:pt x="1544" y="2066"/>
                  </a:cubicBezTo>
                  <a:cubicBezTo>
                    <a:pt x="1545" y="2065"/>
                    <a:pt x="1658" y="2002"/>
                    <a:pt x="1672" y="1996"/>
                  </a:cubicBezTo>
                  <a:cubicBezTo>
                    <a:pt x="1670" y="1997"/>
                    <a:pt x="1669" y="1998"/>
                    <a:pt x="1668" y="1999"/>
                  </a:cubicBezTo>
                  <a:cubicBezTo>
                    <a:pt x="1676" y="1994"/>
                    <a:pt x="1684" y="1988"/>
                    <a:pt x="1691" y="1983"/>
                  </a:cubicBezTo>
                  <a:cubicBezTo>
                    <a:pt x="1703" y="1975"/>
                    <a:pt x="1714" y="1967"/>
                    <a:pt x="1726" y="1959"/>
                  </a:cubicBezTo>
                  <a:cubicBezTo>
                    <a:pt x="1737" y="1951"/>
                    <a:pt x="1748" y="1942"/>
                    <a:pt x="1759" y="1934"/>
                  </a:cubicBezTo>
                  <a:cubicBezTo>
                    <a:pt x="1760" y="1933"/>
                    <a:pt x="1761" y="1932"/>
                    <a:pt x="1762" y="1931"/>
                  </a:cubicBezTo>
                  <a:cubicBezTo>
                    <a:pt x="1760" y="1933"/>
                    <a:pt x="1760" y="1933"/>
                    <a:pt x="1760" y="1933"/>
                  </a:cubicBezTo>
                  <a:cubicBezTo>
                    <a:pt x="1758" y="1933"/>
                    <a:pt x="1756" y="1934"/>
                    <a:pt x="1755" y="1934"/>
                  </a:cubicBezTo>
                  <a:close/>
                  <a:moveTo>
                    <a:pt x="1148" y="2166"/>
                  </a:moveTo>
                  <a:cubicBezTo>
                    <a:pt x="1169" y="2164"/>
                    <a:pt x="1182" y="2162"/>
                    <a:pt x="1182" y="2162"/>
                  </a:cubicBezTo>
                  <a:cubicBezTo>
                    <a:pt x="1180" y="2163"/>
                    <a:pt x="1178" y="2163"/>
                    <a:pt x="1176" y="2163"/>
                  </a:cubicBezTo>
                  <a:cubicBezTo>
                    <a:pt x="1169" y="2164"/>
                    <a:pt x="1169" y="2164"/>
                    <a:pt x="1166" y="2164"/>
                  </a:cubicBezTo>
                  <a:cubicBezTo>
                    <a:pt x="1172" y="2163"/>
                    <a:pt x="1177" y="2162"/>
                    <a:pt x="1181" y="2162"/>
                  </a:cubicBezTo>
                  <a:cubicBezTo>
                    <a:pt x="1177" y="2162"/>
                    <a:pt x="1174" y="2163"/>
                    <a:pt x="1174" y="2163"/>
                  </a:cubicBezTo>
                  <a:cubicBezTo>
                    <a:pt x="1177" y="2163"/>
                    <a:pt x="1177" y="2163"/>
                    <a:pt x="1181" y="2162"/>
                  </a:cubicBezTo>
                  <a:cubicBezTo>
                    <a:pt x="1181" y="2162"/>
                    <a:pt x="1181" y="2162"/>
                    <a:pt x="1183" y="2162"/>
                  </a:cubicBezTo>
                  <a:cubicBezTo>
                    <a:pt x="1188" y="2162"/>
                    <a:pt x="1188" y="2162"/>
                    <a:pt x="1190" y="2162"/>
                  </a:cubicBezTo>
                  <a:cubicBezTo>
                    <a:pt x="1181" y="2163"/>
                    <a:pt x="1167" y="2164"/>
                    <a:pt x="1148" y="2166"/>
                  </a:cubicBezTo>
                  <a:close/>
                  <a:moveTo>
                    <a:pt x="1555" y="2061"/>
                  </a:moveTo>
                  <a:cubicBezTo>
                    <a:pt x="1553" y="2062"/>
                    <a:pt x="1551" y="2063"/>
                    <a:pt x="1549" y="2064"/>
                  </a:cubicBezTo>
                  <a:cubicBezTo>
                    <a:pt x="1550" y="2064"/>
                    <a:pt x="1551" y="2063"/>
                    <a:pt x="1552" y="2063"/>
                  </a:cubicBezTo>
                  <a:lnTo>
                    <a:pt x="1555" y="2061"/>
                  </a:lnTo>
                  <a:close/>
                  <a:moveTo>
                    <a:pt x="1478" y="72"/>
                  </a:moveTo>
                  <a:cubicBezTo>
                    <a:pt x="1477" y="72"/>
                    <a:pt x="1477" y="72"/>
                    <a:pt x="1437" y="57"/>
                  </a:cubicBezTo>
                  <a:cubicBezTo>
                    <a:pt x="1408" y="46"/>
                    <a:pt x="1371" y="36"/>
                    <a:pt x="1351" y="32"/>
                  </a:cubicBezTo>
                  <a:cubicBezTo>
                    <a:pt x="1375" y="44"/>
                    <a:pt x="1401" y="49"/>
                    <a:pt x="1425" y="57"/>
                  </a:cubicBezTo>
                  <a:cubicBezTo>
                    <a:pt x="1425" y="57"/>
                    <a:pt x="1425" y="57"/>
                    <a:pt x="1425" y="57"/>
                  </a:cubicBezTo>
                  <a:cubicBezTo>
                    <a:pt x="1426" y="57"/>
                    <a:pt x="1427" y="58"/>
                    <a:pt x="1428" y="58"/>
                  </a:cubicBezTo>
                  <a:cubicBezTo>
                    <a:pt x="1456" y="68"/>
                    <a:pt x="1457" y="68"/>
                    <a:pt x="1460" y="72"/>
                  </a:cubicBezTo>
                  <a:cubicBezTo>
                    <a:pt x="1457" y="72"/>
                    <a:pt x="1456" y="72"/>
                    <a:pt x="1448" y="71"/>
                  </a:cubicBezTo>
                  <a:cubicBezTo>
                    <a:pt x="1448" y="71"/>
                    <a:pt x="1448" y="71"/>
                    <a:pt x="1448" y="71"/>
                  </a:cubicBezTo>
                  <a:cubicBezTo>
                    <a:pt x="1444" y="71"/>
                    <a:pt x="1440" y="71"/>
                    <a:pt x="1436" y="70"/>
                  </a:cubicBezTo>
                  <a:cubicBezTo>
                    <a:pt x="1457" y="79"/>
                    <a:pt x="1470" y="86"/>
                    <a:pt x="1490" y="96"/>
                  </a:cubicBezTo>
                  <a:cubicBezTo>
                    <a:pt x="1540" y="122"/>
                    <a:pt x="1540" y="122"/>
                    <a:pt x="1540" y="122"/>
                  </a:cubicBezTo>
                  <a:cubicBezTo>
                    <a:pt x="1540" y="121"/>
                    <a:pt x="1540" y="120"/>
                    <a:pt x="1540" y="120"/>
                  </a:cubicBezTo>
                  <a:cubicBezTo>
                    <a:pt x="1539" y="119"/>
                    <a:pt x="1539" y="118"/>
                    <a:pt x="1538" y="117"/>
                  </a:cubicBezTo>
                  <a:cubicBezTo>
                    <a:pt x="1548" y="112"/>
                    <a:pt x="1654" y="164"/>
                    <a:pt x="1661" y="190"/>
                  </a:cubicBezTo>
                  <a:cubicBezTo>
                    <a:pt x="1655" y="191"/>
                    <a:pt x="1654" y="191"/>
                    <a:pt x="1643" y="187"/>
                  </a:cubicBezTo>
                  <a:cubicBezTo>
                    <a:pt x="1632" y="183"/>
                    <a:pt x="1631" y="183"/>
                    <a:pt x="1628" y="183"/>
                  </a:cubicBezTo>
                  <a:cubicBezTo>
                    <a:pt x="1641" y="194"/>
                    <a:pt x="1655" y="204"/>
                    <a:pt x="1668" y="215"/>
                  </a:cubicBezTo>
                  <a:cubicBezTo>
                    <a:pt x="1676" y="221"/>
                    <a:pt x="1676" y="221"/>
                    <a:pt x="1676" y="221"/>
                  </a:cubicBezTo>
                  <a:cubicBezTo>
                    <a:pt x="1676" y="221"/>
                    <a:pt x="1675" y="221"/>
                    <a:pt x="1675" y="221"/>
                  </a:cubicBezTo>
                  <a:cubicBezTo>
                    <a:pt x="1692" y="235"/>
                    <a:pt x="1702" y="244"/>
                    <a:pt x="1718" y="259"/>
                  </a:cubicBezTo>
                  <a:cubicBezTo>
                    <a:pt x="1727" y="258"/>
                    <a:pt x="1732" y="257"/>
                    <a:pt x="1741" y="256"/>
                  </a:cubicBezTo>
                  <a:cubicBezTo>
                    <a:pt x="1741" y="256"/>
                    <a:pt x="1741" y="256"/>
                    <a:pt x="1743" y="256"/>
                  </a:cubicBezTo>
                  <a:cubicBezTo>
                    <a:pt x="1758" y="255"/>
                    <a:pt x="1763" y="255"/>
                    <a:pt x="1786" y="282"/>
                  </a:cubicBezTo>
                  <a:cubicBezTo>
                    <a:pt x="1788" y="284"/>
                    <a:pt x="1788" y="284"/>
                    <a:pt x="1788" y="284"/>
                  </a:cubicBezTo>
                  <a:cubicBezTo>
                    <a:pt x="1788" y="284"/>
                    <a:pt x="1788" y="284"/>
                    <a:pt x="1788" y="284"/>
                  </a:cubicBezTo>
                  <a:cubicBezTo>
                    <a:pt x="1788" y="285"/>
                    <a:pt x="1842" y="345"/>
                    <a:pt x="1865" y="345"/>
                  </a:cubicBezTo>
                  <a:cubicBezTo>
                    <a:pt x="1865" y="330"/>
                    <a:pt x="1813" y="285"/>
                    <a:pt x="1812" y="284"/>
                  </a:cubicBezTo>
                  <a:cubicBezTo>
                    <a:pt x="1812" y="284"/>
                    <a:pt x="1812" y="284"/>
                    <a:pt x="1812" y="284"/>
                  </a:cubicBezTo>
                  <a:cubicBezTo>
                    <a:pt x="1811" y="283"/>
                    <a:pt x="1810" y="283"/>
                    <a:pt x="1810" y="282"/>
                  </a:cubicBezTo>
                  <a:cubicBezTo>
                    <a:pt x="1810" y="282"/>
                    <a:pt x="1788" y="265"/>
                    <a:pt x="1782" y="258"/>
                  </a:cubicBezTo>
                  <a:cubicBezTo>
                    <a:pt x="1783" y="257"/>
                    <a:pt x="1783" y="256"/>
                    <a:pt x="1784" y="256"/>
                  </a:cubicBezTo>
                  <a:cubicBezTo>
                    <a:pt x="1785" y="256"/>
                    <a:pt x="1787" y="256"/>
                    <a:pt x="1789" y="257"/>
                  </a:cubicBezTo>
                  <a:cubicBezTo>
                    <a:pt x="1790" y="257"/>
                    <a:pt x="1791" y="258"/>
                    <a:pt x="1791" y="258"/>
                  </a:cubicBezTo>
                  <a:cubicBezTo>
                    <a:pt x="1791" y="258"/>
                    <a:pt x="1791" y="258"/>
                    <a:pt x="1791" y="258"/>
                  </a:cubicBezTo>
                  <a:cubicBezTo>
                    <a:pt x="1781" y="249"/>
                    <a:pt x="1770" y="240"/>
                    <a:pt x="1759" y="232"/>
                  </a:cubicBezTo>
                  <a:cubicBezTo>
                    <a:pt x="1748" y="223"/>
                    <a:pt x="1737" y="215"/>
                    <a:pt x="1726" y="206"/>
                  </a:cubicBezTo>
                  <a:cubicBezTo>
                    <a:pt x="1717" y="200"/>
                    <a:pt x="1707" y="193"/>
                    <a:pt x="1698" y="187"/>
                  </a:cubicBezTo>
                  <a:cubicBezTo>
                    <a:pt x="1699" y="188"/>
                    <a:pt x="1701" y="189"/>
                    <a:pt x="1702" y="190"/>
                  </a:cubicBezTo>
                  <a:cubicBezTo>
                    <a:pt x="1701" y="190"/>
                    <a:pt x="1584" y="121"/>
                    <a:pt x="1579" y="116"/>
                  </a:cubicBezTo>
                  <a:cubicBezTo>
                    <a:pt x="1580" y="117"/>
                    <a:pt x="1583" y="118"/>
                    <a:pt x="1585" y="119"/>
                  </a:cubicBezTo>
                  <a:cubicBezTo>
                    <a:pt x="1586" y="119"/>
                    <a:pt x="1588" y="120"/>
                    <a:pt x="1589" y="121"/>
                  </a:cubicBezTo>
                  <a:cubicBezTo>
                    <a:pt x="1587" y="120"/>
                    <a:pt x="1586" y="119"/>
                    <a:pt x="1584" y="118"/>
                  </a:cubicBezTo>
                  <a:cubicBezTo>
                    <a:pt x="1571" y="112"/>
                    <a:pt x="1559" y="106"/>
                    <a:pt x="1546" y="100"/>
                  </a:cubicBezTo>
                  <a:cubicBezTo>
                    <a:pt x="1534" y="94"/>
                    <a:pt x="1521" y="88"/>
                    <a:pt x="1508" y="83"/>
                  </a:cubicBezTo>
                  <a:cubicBezTo>
                    <a:pt x="1498" y="79"/>
                    <a:pt x="1488" y="75"/>
                    <a:pt x="1477" y="71"/>
                  </a:cubicBezTo>
                  <a:cubicBezTo>
                    <a:pt x="1479" y="71"/>
                    <a:pt x="1479" y="71"/>
                    <a:pt x="1479" y="71"/>
                  </a:cubicBezTo>
                  <a:cubicBezTo>
                    <a:pt x="1479" y="71"/>
                    <a:pt x="1479" y="71"/>
                    <a:pt x="1478" y="72"/>
                  </a:cubicBezTo>
                  <a:close/>
                  <a:moveTo>
                    <a:pt x="1695" y="184"/>
                  </a:moveTo>
                  <a:cubicBezTo>
                    <a:pt x="1696" y="185"/>
                    <a:pt x="1697" y="186"/>
                    <a:pt x="1698" y="187"/>
                  </a:cubicBezTo>
                  <a:cubicBezTo>
                    <a:pt x="1698" y="187"/>
                    <a:pt x="1697" y="186"/>
                    <a:pt x="1697" y="186"/>
                  </a:cubicBezTo>
                  <a:lnTo>
                    <a:pt x="1695" y="184"/>
                  </a:lnTo>
                  <a:close/>
                  <a:moveTo>
                    <a:pt x="2170" y="1039"/>
                  </a:moveTo>
                  <a:cubicBezTo>
                    <a:pt x="2169" y="1024"/>
                    <a:pt x="2168" y="1010"/>
                    <a:pt x="2167" y="995"/>
                  </a:cubicBezTo>
                  <a:cubicBezTo>
                    <a:pt x="2166" y="981"/>
                    <a:pt x="2165" y="966"/>
                    <a:pt x="2163" y="952"/>
                  </a:cubicBezTo>
                  <a:cubicBezTo>
                    <a:pt x="2162" y="940"/>
                    <a:pt x="2160" y="928"/>
                    <a:pt x="2158" y="916"/>
                  </a:cubicBezTo>
                  <a:cubicBezTo>
                    <a:pt x="2157" y="914"/>
                    <a:pt x="2156" y="913"/>
                    <a:pt x="2155" y="912"/>
                  </a:cubicBezTo>
                  <a:cubicBezTo>
                    <a:pt x="2153" y="912"/>
                    <a:pt x="2152" y="912"/>
                    <a:pt x="2150" y="912"/>
                  </a:cubicBezTo>
                  <a:cubicBezTo>
                    <a:pt x="2149" y="912"/>
                    <a:pt x="2148" y="912"/>
                    <a:pt x="2147" y="912"/>
                  </a:cubicBezTo>
                  <a:cubicBezTo>
                    <a:pt x="2146" y="914"/>
                    <a:pt x="2145" y="915"/>
                    <a:pt x="2150" y="937"/>
                  </a:cubicBezTo>
                  <a:cubicBezTo>
                    <a:pt x="2162" y="987"/>
                    <a:pt x="2158" y="1032"/>
                    <a:pt x="2147" y="1040"/>
                  </a:cubicBezTo>
                  <a:cubicBezTo>
                    <a:pt x="2132" y="1050"/>
                    <a:pt x="2106" y="998"/>
                    <a:pt x="2110" y="939"/>
                  </a:cubicBezTo>
                  <a:cubicBezTo>
                    <a:pt x="2111" y="926"/>
                    <a:pt x="2111" y="920"/>
                    <a:pt x="2110" y="914"/>
                  </a:cubicBezTo>
                  <a:cubicBezTo>
                    <a:pt x="2107" y="912"/>
                    <a:pt x="2106" y="911"/>
                    <a:pt x="2084" y="912"/>
                  </a:cubicBezTo>
                  <a:cubicBezTo>
                    <a:pt x="2072" y="913"/>
                    <a:pt x="2052" y="916"/>
                    <a:pt x="2047" y="916"/>
                  </a:cubicBezTo>
                  <a:cubicBezTo>
                    <a:pt x="2050" y="933"/>
                    <a:pt x="2051" y="944"/>
                    <a:pt x="2054" y="961"/>
                  </a:cubicBezTo>
                  <a:cubicBezTo>
                    <a:pt x="2054" y="961"/>
                    <a:pt x="2054" y="961"/>
                    <a:pt x="2054" y="961"/>
                  </a:cubicBezTo>
                  <a:cubicBezTo>
                    <a:pt x="2068" y="1070"/>
                    <a:pt x="2056" y="1060"/>
                    <a:pt x="2035" y="1045"/>
                  </a:cubicBezTo>
                  <a:cubicBezTo>
                    <a:pt x="2035" y="1045"/>
                    <a:pt x="2035" y="1045"/>
                    <a:pt x="2035" y="1045"/>
                  </a:cubicBezTo>
                  <a:cubicBezTo>
                    <a:pt x="2035" y="1044"/>
                    <a:pt x="2034" y="1044"/>
                    <a:pt x="2033" y="1043"/>
                  </a:cubicBezTo>
                  <a:cubicBezTo>
                    <a:pt x="2033" y="1043"/>
                    <a:pt x="2033" y="1043"/>
                    <a:pt x="2033" y="1043"/>
                  </a:cubicBezTo>
                  <a:cubicBezTo>
                    <a:pt x="2006" y="1025"/>
                    <a:pt x="1977" y="1052"/>
                    <a:pt x="1972" y="1089"/>
                  </a:cubicBezTo>
                  <a:cubicBezTo>
                    <a:pt x="1964" y="1136"/>
                    <a:pt x="1997" y="1183"/>
                    <a:pt x="2032" y="1160"/>
                  </a:cubicBezTo>
                  <a:cubicBezTo>
                    <a:pt x="2032" y="1160"/>
                    <a:pt x="2032" y="1160"/>
                    <a:pt x="2032" y="1160"/>
                  </a:cubicBezTo>
                  <a:cubicBezTo>
                    <a:pt x="2032" y="1159"/>
                    <a:pt x="2033" y="1159"/>
                    <a:pt x="2033" y="1158"/>
                  </a:cubicBezTo>
                  <a:cubicBezTo>
                    <a:pt x="2033" y="1158"/>
                    <a:pt x="2034" y="1158"/>
                    <a:pt x="2034" y="1158"/>
                  </a:cubicBezTo>
                  <a:cubicBezTo>
                    <a:pt x="2064" y="1135"/>
                    <a:pt x="2060" y="1161"/>
                    <a:pt x="2053" y="1217"/>
                  </a:cubicBezTo>
                  <a:cubicBezTo>
                    <a:pt x="2049" y="1243"/>
                    <a:pt x="2046" y="1260"/>
                    <a:pt x="2041" y="1286"/>
                  </a:cubicBezTo>
                  <a:cubicBezTo>
                    <a:pt x="2041" y="1287"/>
                    <a:pt x="2041" y="1287"/>
                    <a:pt x="2041" y="1287"/>
                  </a:cubicBezTo>
                  <a:cubicBezTo>
                    <a:pt x="2051" y="1288"/>
                    <a:pt x="2057" y="1288"/>
                    <a:pt x="2073" y="1290"/>
                  </a:cubicBezTo>
                  <a:cubicBezTo>
                    <a:pt x="2073" y="1290"/>
                    <a:pt x="2073" y="1290"/>
                    <a:pt x="2073" y="1289"/>
                  </a:cubicBezTo>
                  <a:cubicBezTo>
                    <a:pt x="2106" y="1292"/>
                    <a:pt x="2106" y="1292"/>
                    <a:pt x="2105" y="1265"/>
                  </a:cubicBezTo>
                  <a:cubicBezTo>
                    <a:pt x="2102" y="1210"/>
                    <a:pt x="2124" y="1170"/>
                    <a:pt x="2136" y="1163"/>
                  </a:cubicBezTo>
                  <a:cubicBezTo>
                    <a:pt x="2157" y="1152"/>
                    <a:pt x="2159" y="1210"/>
                    <a:pt x="2146" y="1263"/>
                  </a:cubicBezTo>
                  <a:cubicBezTo>
                    <a:pt x="2139" y="1287"/>
                    <a:pt x="2140" y="1288"/>
                    <a:pt x="2140" y="1290"/>
                  </a:cubicBezTo>
                  <a:cubicBezTo>
                    <a:pt x="2142" y="1291"/>
                    <a:pt x="2143" y="1291"/>
                    <a:pt x="2148" y="1290"/>
                  </a:cubicBezTo>
                  <a:cubicBezTo>
                    <a:pt x="2150" y="1289"/>
                    <a:pt x="2150" y="1289"/>
                    <a:pt x="2152" y="1287"/>
                  </a:cubicBezTo>
                  <a:cubicBezTo>
                    <a:pt x="2154" y="1276"/>
                    <a:pt x="2155" y="1266"/>
                    <a:pt x="2157" y="1256"/>
                  </a:cubicBezTo>
                  <a:cubicBezTo>
                    <a:pt x="2159" y="1242"/>
                    <a:pt x="2161" y="1228"/>
                    <a:pt x="2163" y="1213"/>
                  </a:cubicBezTo>
                  <a:cubicBezTo>
                    <a:pt x="2165" y="1199"/>
                    <a:pt x="2166" y="1185"/>
                    <a:pt x="2167" y="1170"/>
                  </a:cubicBezTo>
                  <a:cubicBezTo>
                    <a:pt x="2168" y="1156"/>
                    <a:pt x="2169" y="1141"/>
                    <a:pt x="2170" y="1127"/>
                  </a:cubicBezTo>
                  <a:cubicBezTo>
                    <a:pt x="2170" y="1112"/>
                    <a:pt x="2171" y="1097"/>
                    <a:pt x="2171" y="1083"/>
                  </a:cubicBezTo>
                  <a:cubicBezTo>
                    <a:pt x="2171" y="1068"/>
                    <a:pt x="2170" y="1053"/>
                    <a:pt x="2170" y="1039"/>
                  </a:cubicBezTo>
                  <a:close/>
                  <a:moveTo>
                    <a:pt x="2138" y="1299"/>
                  </a:moveTo>
                  <a:cubicBezTo>
                    <a:pt x="2136" y="1296"/>
                    <a:pt x="2135" y="1293"/>
                    <a:pt x="2144" y="1261"/>
                  </a:cubicBezTo>
                  <a:cubicBezTo>
                    <a:pt x="2144" y="1260"/>
                    <a:pt x="2144" y="1259"/>
                    <a:pt x="2145" y="1258"/>
                  </a:cubicBezTo>
                  <a:cubicBezTo>
                    <a:pt x="2149" y="1242"/>
                    <a:pt x="2160" y="1178"/>
                    <a:pt x="2140" y="1171"/>
                  </a:cubicBezTo>
                  <a:cubicBezTo>
                    <a:pt x="2120" y="1177"/>
                    <a:pt x="2108" y="1226"/>
                    <a:pt x="2109" y="1258"/>
                  </a:cubicBezTo>
                  <a:cubicBezTo>
                    <a:pt x="2109" y="1258"/>
                    <a:pt x="2109" y="1258"/>
                    <a:pt x="2109" y="1260"/>
                  </a:cubicBezTo>
                  <a:cubicBezTo>
                    <a:pt x="2112" y="1301"/>
                    <a:pt x="2105" y="1301"/>
                    <a:pt x="2077" y="1299"/>
                  </a:cubicBezTo>
                  <a:cubicBezTo>
                    <a:pt x="2077" y="1299"/>
                    <a:pt x="2077" y="1299"/>
                    <a:pt x="2077" y="1299"/>
                  </a:cubicBezTo>
                  <a:cubicBezTo>
                    <a:pt x="2063" y="1298"/>
                    <a:pt x="2054" y="1297"/>
                    <a:pt x="2039" y="1295"/>
                  </a:cubicBezTo>
                  <a:cubicBezTo>
                    <a:pt x="2034" y="1318"/>
                    <a:pt x="2030" y="1332"/>
                    <a:pt x="2025" y="1353"/>
                  </a:cubicBezTo>
                  <a:cubicBezTo>
                    <a:pt x="2025" y="1353"/>
                    <a:pt x="2025" y="1353"/>
                    <a:pt x="2025" y="1353"/>
                  </a:cubicBezTo>
                  <a:cubicBezTo>
                    <a:pt x="2010" y="1414"/>
                    <a:pt x="2010" y="1414"/>
                    <a:pt x="2011" y="1417"/>
                  </a:cubicBezTo>
                  <a:cubicBezTo>
                    <a:pt x="2015" y="1416"/>
                    <a:pt x="2017" y="1415"/>
                    <a:pt x="2025" y="1410"/>
                  </a:cubicBezTo>
                  <a:cubicBezTo>
                    <a:pt x="2051" y="1391"/>
                    <a:pt x="2063" y="1408"/>
                    <a:pt x="2062" y="1433"/>
                  </a:cubicBezTo>
                  <a:cubicBezTo>
                    <a:pt x="2060" y="1481"/>
                    <a:pt x="2010" y="1563"/>
                    <a:pt x="1983" y="1533"/>
                  </a:cubicBezTo>
                  <a:cubicBezTo>
                    <a:pt x="1978" y="1527"/>
                    <a:pt x="1977" y="1526"/>
                    <a:pt x="1972" y="1526"/>
                  </a:cubicBezTo>
                  <a:cubicBezTo>
                    <a:pt x="1970" y="1529"/>
                    <a:pt x="1970" y="1529"/>
                    <a:pt x="1949" y="1577"/>
                  </a:cubicBezTo>
                  <a:cubicBezTo>
                    <a:pt x="1938" y="1603"/>
                    <a:pt x="1934" y="1612"/>
                    <a:pt x="1921" y="1638"/>
                  </a:cubicBezTo>
                  <a:cubicBezTo>
                    <a:pt x="1921" y="1638"/>
                    <a:pt x="1921" y="1638"/>
                    <a:pt x="1921" y="1638"/>
                  </a:cubicBezTo>
                  <a:cubicBezTo>
                    <a:pt x="1931" y="1637"/>
                    <a:pt x="1936" y="1636"/>
                    <a:pt x="1945" y="1635"/>
                  </a:cubicBezTo>
                  <a:cubicBezTo>
                    <a:pt x="1973" y="1632"/>
                    <a:pt x="1976" y="1634"/>
                    <a:pt x="1979" y="1635"/>
                  </a:cubicBezTo>
                  <a:cubicBezTo>
                    <a:pt x="1979" y="1639"/>
                    <a:pt x="1979" y="1644"/>
                    <a:pt x="1960" y="1667"/>
                  </a:cubicBezTo>
                  <a:cubicBezTo>
                    <a:pt x="1958" y="1670"/>
                    <a:pt x="1958" y="1670"/>
                    <a:pt x="1958" y="1670"/>
                  </a:cubicBezTo>
                  <a:cubicBezTo>
                    <a:pt x="1958" y="1670"/>
                    <a:pt x="1958" y="1670"/>
                    <a:pt x="1958" y="1670"/>
                  </a:cubicBezTo>
                  <a:cubicBezTo>
                    <a:pt x="1952" y="1677"/>
                    <a:pt x="1924" y="1713"/>
                    <a:pt x="1923" y="1737"/>
                  </a:cubicBezTo>
                  <a:cubicBezTo>
                    <a:pt x="1924" y="1738"/>
                    <a:pt x="1926" y="1740"/>
                    <a:pt x="1927" y="1741"/>
                  </a:cubicBezTo>
                  <a:cubicBezTo>
                    <a:pt x="1947" y="1735"/>
                    <a:pt x="1979" y="1687"/>
                    <a:pt x="1988" y="1670"/>
                  </a:cubicBezTo>
                  <a:cubicBezTo>
                    <a:pt x="1988" y="1670"/>
                    <a:pt x="1988" y="1670"/>
                    <a:pt x="1990" y="1667"/>
                  </a:cubicBezTo>
                  <a:cubicBezTo>
                    <a:pt x="1990" y="1667"/>
                    <a:pt x="1990" y="1667"/>
                    <a:pt x="1991" y="1665"/>
                  </a:cubicBezTo>
                  <a:cubicBezTo>
                    <a:pt x="2007" y="1633"/>
                    <a:pt x="2011" y="1630"/>
                    <a:pt x="2019" y="1635"/>
                  </a:cubicBezTo>
                  <a:cubicBezTo>
                    <a:pt x="2019" y="1637"/>
                    <a:pt x="2019" y="1637"/>
                    <a:pt x="2019" y="1637"/>
                  </a:cubicBezTo>
                  <a:cubicBezTo>
                    <a:pt x="2023" y="1631"/>
                    <a:pt x="2026" y="1624"/>
                    <a:pt x="2030" y="1618"/>
                  </a:cubicBezTo>
                  <a:cubicBezTo>
                    <a:pt x="2037" y="1606"/>
                    <a:pt x="2043" y="1593"/>
                    <a:pt x="2050" y="1581"/>
                  </a:cubicBezTo>
                  <a:cubicBezTo>
                    <a:pt x="2056" y="1569"/>
                    <a:pt x="2062" y="1556"/>
                    <a:pt x="2068" y="1543"/>
                  </a:cubicBezTo>
                  <a:cubicBezTo>
                    <a:pt x="2071" y="1539"/>
                    <a:pt x="2073" y="1534"/>
                    <a:pt x="2075" y="1529"/>
                  </a:cubicBezTo>
                  <a:cubicBezTo>
                    <a:pt x="2074" y="1532"/>
                    <a:pt x="2074" y="1532"/>
                    <a:pt x="2074" y="1532"/>
                  </a:cubicBezTo>
                  <a:cubicBezTo>
                    <a:pt x="2071" y="1537"/>
                    <a:pt x="2071" y="1537"/>
                    <a:pt x="2068" y="1538"/>
                  </a:cubicBezTo>
                  <a:cubicBezTo>
                    <a:pt x="2070" y="1517"/>
                    <a:pt x="2105" y="1419"/>
                    <a:pt x="2122" y="1403"/>
                  </a:cubicBezTo>
                  <a:cubicBezTo>
                    <a:pt x="2122" y="1405"/>
                    <a:pt x="2121" y="1407"/>
                    <a:pt x="2121" y="1409"/>
                  </a:cubicBezTo>
                  <a:cubicBezTo>
                    <a:pt x="2121" y="1409"/>
                    <a:pt x="2120" y="1410"/>
                    <a:pt x="2120" y="1411"/>
                  </a:cubicBezTo>
                  <a:cubicBezTo>
                    <a:pt x="2123" y="1401"/>
                    <a:pt x="2126" y="1392"/>
                    <a:pt x="2129" y="1383"/>
                  </a:cubicBezTo>
                  <a:cubicBezTo>
                    <a:pt x="2133" y="1369"/>
                    <a:pt x="2136" y="1355"/>
                    <a:pt x="2140" y="1341"/>
                  </a:cubicBezTo>
                  <a:cubicBezTo>
                    <a:pt x="2143" y="1327"/>
                    <a:pt x="2146" y="1313"/>
                    <a:pt x="2149" y="1299"/>
                  </a:cubicBezTo>
                  <a:cubicBezTo>
                    <a:pt x="2149" y="1298"/>
                    <a:pt x="2150" y="1297"/>
                    <a:pt x="2150" y="1296"/>
                  </a:cubicBezTo>
                  <a:cubicBezTo>
                    <a:pt x="2148" y="1298"/>
                    <a:pt x="2148" y="1298"/>
                    <a:pt x="2148" y="1298"/>
                  </a:cubicBezTo>
                  <a:cubicBezTo>
                    <a:pt x="2145" y="1300"/>
                    <a:pt x="2141" y="1300"/>
                    <a:pt x="2138" y="1299"/>
                  </a:cubicBezTo>
                  <a:close/>
                  <a:moveTo>
                    <a:pt x="2008" y="528"/>
                  </a:moveTo>
                  <a:cubicBezTo>
                    <a:pt x="2008" y="528"/>
                    <a:pt x="2008" y="528"/>
                    <a:pt x="2007" y="526"/>
                  </a:cubicBezTo>
                  <a:cubicBezTo>
                    <a:pt x="1996" y="505"/>
                    <a:pt x="1968" y="461"/>
                    <a:pt x="1949" y="456"/>
                  </a:cubicBezTo>
                  <a:cubicBezTo>
                    <a:pt x="1936" y="460"/>
                    <a:pt x="1957" y="502"/>
                    <a:pt x="1977" y="528"/>
                  </a:cubicBezTo>
                  <a:cubicBezTo>
                    <a:pt x="1977" y="528"/>
                    <a:pt x="1977" y="528"/>
                    <a:pt x="1979" y="530"/>
                  </a:cubicBezTo>
                  <a:cubicBezTo>
                    <a:pt x="1999" y="557"/>
                    <a:pt x="1997" y="562"/>
                    <a:pt x="1996" y="564"/>
                  </a:cubicBezTo>
                  <a:cubicBezTo>
                    <a:pt x="1991" y="566"/>
                    <a:pt x="1986" y="566"/>
                    <a:pt x="1963" y="564"/>
                  </a:cubicBezTo>
                  <a:cubicBezTo>
                    <a:pt x="1963" y="564"/>
                    <a:pt x="1963" y="564"/>
                    <a:pt x="1960" y="563"/>
                  </a:cubicBezTo>
                  <a:cubicBezTo>
                    <a:pt x="1950" y="562"/>
                    <a:pt x="1945" y="562"/>
                    <a:pt x="1938" y="561"/>
                  </a:cubicBezTo>
                  <a:cubicBezTo>
                    <a:pt x="1938" y="561"/>
                    <a:pt x="1938" y="561"/>
                    <a:pt x="1938" y="561"/>
                  </a:cubicBezTo>
                  <a:cubicBezTo>
                    <a:pt x="1948" y="583"/>
                    <a:pt x="1954" y="598"/>
                    <a:pt x="1963" y="621"/>
                  </a:cubicBezTo>
                  <a:cubicBezTo>
                    <a:pt x="1987" y="680"/>
                    <a:pt x="1987" y="680"/>
                    <a:pt x="1996" y="669"/>
                  </a:cubicBezTo>
                  <a:cubicBezTo>
                    <a:pt x="2015" y="641"/>
                    <a:pt x="2057" y="690"/>
                    <a:pt x="2070" y="744"/>
                  </a:cubicBezTo>
                  <a:cubicBezTo>
                    <a:pt x="2080" y="789"/>
                    <a:pt x="2065" y="812"/>
                    <a:pt x="2036" y="793"/>
                  </a:cubicBezTo>
                  <a:cubicBezTo>
                    <a:pt x="2025" y="785"/>
                    <a:pt x="2023" y="786"/>
                    <a:pt x="2019" y="787"/>
                  </a:cubicBezTo>
                  <a:cubicBezTo>
                    <a:pt x="2020" y="791"/>
                    <a:pt x="2020" y="791"/>
                    <a:pt x="2031" y="840"/>
                  </a:cubicBezTo>
                  <a:cubicBezTo>
                    <a:pt x="2033" y="850"/>
                    <a:pt x="2033" y="850"/>
                    <a:pt x="2033" y="850"/>
                  </a:cubicBezTo>
                  <a:cubicBezTo>
                    <a:pt x="2033" y="850"/>
                    <a:pt x="2033" y="850"/>
                    <a:pt x="2033" y="850"/>
                  </a:cubicBezTo>
                  <a:cubicBezTo>
                    <a:pt x="2038" y="871"/>
                    <a:pt x="2041" y="885"/>
                    <a:pt x="2045" y="908"/>
                  </a:cubicBezTo>
                  <a:cubicBezTo>
                    <a:pt x="2060" y="906"/>
                    <a:pt x="2069" y="905"/>
                    <a:pt x="2083" y="904"/>
                  </a:cubicBezTo>
                  <a:cubicBezTo>
                    <a:pt x="2083" y="904"/>
                    <a:pt x="2083" y="904"/>
                    <a:pt x="2084" y="904"/>
                  </a:cubicBezTo>
                  <a:cubicBezTo>
                    <a:pt x="2113" y="902"/>
                    <a:pt x="2118" y="902"/>
                    <a:pt x="2115" y="943"/>
                  </a:cubicBezTo>
                  <a:cubicBezTo>
                    <a:pt x="2115" y="946"/>
                    <a:pt x="2115" y="946"/>
                    <a:pt x="2115" y="946"/>
                  </a:cubicBezTo>
                  <a:cubicBezTo>
                    <a:pt x="2112" y="988"/>
                    <a:pt x="2127" y="1025"/>
                    <a:pt x="2138" y="1031"/>
                  </a:cubicBezTo>
                  <a:cubicBezTo>
                    <a:pt x="2156" y="1041"/>
                    <a:pt x="2160" y="990"/>
                    <a:pt x="2150" y="946"/>
                  </a:cubicBezTo>
                  <a:cubicBezTo>
                    <a:pt x="2150" y="945"/>
                    <a:pt x="2150" y="944"/>
                    <a:pt x="2149" y="943"/>
                  </a:cubicBezTo>
                  <a:cubicBezTo>
                    <a:pt x="2149" y="942"/>
                    <a:pt x="2139" y="911"/>
                    <a:pt x="2146" y="904"/>
                  </a:cubicBezTo>
                  <a:cubicBezTo>
                    <a:pt x="2151" y="903"/>
                    <a:pt x="2152" y="904"/>
                    <a:pt x="2155" y="905"/>
                  </a:cubicBezTo>
                  <a:cubicBezTo>
                    <a:pt x="2155" y="905"/>
                    <a:pt x="2155" y="905"/>
                    <a:pt x="2157" y="907"/>
                  </a:cubicBezTo>
                  <a:cubicBezTo>
                    <a:pt x="2154" y="894"/>
                    <a:pt x="2152" y="880"/>
                    <a:pt x="2149" y="867"/>
                  </a:cubicBezTo>
                  <a:cubicBezTo>
                    <a:pt x="2146" y="853"/>
                    <a:pt x="2143" y="839"/>
                    <a:pt x="2140" y="825"/>
                  </a:cubicBezTo>
                  <a:cubicBezTo>
                    <a:pt x="2137" y="813"/>
                    <a:pt x="2134" y="801"/>
                    <a:pt x="2130" y="789"/>
                  </a:cubicBezTo>
                  <a:cubicBezTo>
                    <a:pt x="2131" y="792"/>
                    <a:pt x="2131" y="792"/>
                    <a:pt x="2131" y="792"/>
                  </a:cubicBezTo>
                  <a:cubicBezTo>
                    <a:pt x="2132" y="793"/>
                    <a:pt x="2132" y="795"/>
                    <a:pt x="2132" y="796"/>
                  </a:cubicBezTo>
                  <a:cubicBezTo>
                    <a:pt x="2132" y="797"/>
                    <a:pt x="2131" y="798"/>
                    <a:pt x="2131" y="799"/>
                  </a:cubicBezTo>
                  <a:cubicBezTo>
                    <a:pt x="2115" y="774"/>
                    <a:pt x="2080" y="678"/>
                    <a:pt x="2085" y="662"/>
                  </a:cubicBezTo>
                  <a:cubicBezTo>
                    <a:pt x="2086" y="663"/>
                    <a:pt x="2088" y="666"/>
                    <a:pt x="2088" y="668"/>
                  </a:cubicBezTo>
                  <a:cubicBezTo>
                    <a:pt x="2089" y="669"/>
                    <a:pt x="2090" y="671"/>
                    <a:pt x="2090" y="672"/>
                  </a:cubicBezTo>
                  <a:cubicBezTo>
                    <a:pt x="2089" y="668"/>
                    <a:pt x="2087" y="664"/>
                    <a:pt x="2085" y="660"/>
                  </a:cubicBezTo>
                  <a:cubicBezTo>
                    <a:pt x="2080" y="647"/>
                    <a:pt x="2074" y="635"/>
                    <a:pt x="2068" y="622"/>
                  </a:cubicBezTo>
                  <a:cubicBezTo>
                    <a:pt x="2062" y="609"/>
                    <a:pt x="2056" y="597"/>
                    <a:pt x="2050" y="584"/>
                  </a:cubicBezTo>
                  <a:cubicBezTo>
                    <a:pt x="2046" y="577"/>
                    <a:pt x="2042" y="569"/>
                    <a:pt x="2038" y="562"/>
                  </a:cubicBezTo>
                  <a:cubicBezTo>
                    <a:pt x="2038" y="564"/>
                    <a:pt x="2038" y="564"/>
                    <a:pt x="2038" y="564"/>
                  </a:cubicBezTo>
                  <a:cubicBezTo>
                    <a:pt x="2038" y="564"/>
                    <a:pt x="2038" y="564"/>
                    <a:pt x="2036" y="565"/>
                  </a:cubicBezTo>
                  <a:cubicBezTo>
                    <a:pt x="2028" y="566"/>
                    <a:pt x="2026" y="566"/>
                    <a:pt x="2008" y="528"/>
                  </a:cubicBezTo>
                  <a:close/>
                  <a:moveTo>
                    <a:pt x="1790" y="262"/>
                  </a:moveTo>
                  <a:cubicBezTo>
                    <a:pt x="1790" y="263"/>
                    <a:pt x="1790" y="263"/>
                    <a:pt x="1790" y="264"/>
                  </a:cubicBezTo>
                  <a:cubicBezTo>
                    <a:pt x="1794" y="267"/>
                    <a:pt x="1797" y="270"/>
                    <a:pt x="1808" y="279"/>
                  </a:cubicBezTo>
                  <a:cubicBezTo>
                    <a:pt x="1829" y="297"/>
                    <a:pt x="1872" y="338"/>
                    <a:pt x="1872" y="353"/>
                  </a:cubicBezTo>
                  <a:cubicBezTo>
                    <a:pt x="1860" y="358"/>
                    <a:pt x="1809" y="313"/>
                    <a:pt x="1782" y="281"/>
                  </a:cubicBezTo>
                  <a:cubicBezTo>
                    <a:pt x="1766" y="262"/>
                    <a:pt x="1766" y="262"/>
                    <a:pt x="1748" y="263"/>
                  </a:cubicBezTo>
                  <a:cubicBezTo>
                    <a:pt x="1745" y="263"/>
                    <a:pt x="1745" y="263"/>
                    <a:pt x="1745" y="263"/>
                  </a:cubicBezTo>
                  <a:cubicBezTo>
                    <a:pt x="1745" y="263"/>
                    <a:pt x="1745" y="263"/>
                    <a:pt x="1744" y="263"/>
                  </a:cubicBezTo>
                  <a:cubicBezTo>
                    <a:pt x="1736" y="264"/>
                    <a:pt x="1732" y="264"/>
                    <a:pt x="1725" y="265"/>
                  </a:cubicBezTo>
                  <a:cubicBezTo>
                    <a:pt x="1744" y="283"/>
                    <a:pt x="1755" y="294"/>
                    <a:pt x="1773" y="314"/>
                  </a:cubicBezTo>
                  <a:cubicBezTo>
                    <a:pt x="1773" y="314"/>
                    <a:pt x="1773" y="314"/>
                    <a:pt x="1773" y="314"/>
                  </a:cubicBezTo>
                  <a:cubicBezTo>
                    <a:pt x="1812" y="355"/>
                    <a:pt x="1811" y="360"/>
                    <a:pt x="1811" y="362"/>
                  </a:cubicBezTo>
                  <a:cubicBezTo>
                    <a:pt x="1808" y="362"/>
                    <a:pt x="1805" y="363"/>
                    <a:pt x="1792" y="357"/>
                  </a:cubicBezTo>
                  <a:cubicBezTo>
                    <a:pt x="1791" y="356"/>
                    <a:pt x="1790" y="356"/>
                    <a:pt x="1789" y="355"/>
                  </a:cubicBezTo>
                  <a:cubicBezTo>
                    <a:pt x="1789" y="355"/>
                    <a:pt x="1789" y="355"/>
                    <a:pt x="1789" y="355"/>
                  </a:cubicBezTo>
                  <a:cubicBezTo>
                    <a:pt x="1763" y="343"/>
                    <a:pt x="1760" y="358"/>
                    <a:pt x="1760" y="365"/>
                  </a:cubicBezTo>
                  <a:cubicBezTo>
                    <a:pt x="1760" y="399"/>
                    <a:pt x="1830" y="469"/>
                    <a:pt x="1853" y="445"/>
                  </a:cubicBezTo>
                  <a:cubicBezTo>
                    <a:pt x="1853" y="445"/>
                    <a:pt x="1853" y="445"/>
                    <a:pt x="1854" y="444"/>
                  </a:cubicBezTo>
                  <a:cubicBezTo>
                    <a:pt x="1854" y="444"/>
                    <a:pt x="1854" y="444"/>
                    <a:pt x="1854" y="444"/>
                  </a:cubicBezTo>
                  <a:cubicBezTo>
                    <a:pt x="1862" y="432"/>
                    <a:pt x="1868" y="424"/>
                    <a:pt x="1915" y="513"/>
                  </a:cubicBezTo>
                  <a:cubicBezTo>
                    <a:pt x="1915" y="513"/>
                    <a:pt x="1915" y="513"/>
                    <a:pt x="1915" y="513"/>
                  </a:cubicBezTo>
                  <a:cubicBezTo>
                    <a:pt x="1923" y="528"/>
                    <a:pt x="1927" y="537"/>
                    <a:pt x="1934" y="552"/>
                  </a:cubicBezTo>
                  <a:cubicBezTo>
                    <a:pt x="1945" y="553"/>
                    <a:pt x="1950" y="553"/>
                    <a:pt x="1965" y="555"/>
                  </a:cubicBezTo>
                  <a:cubicBezTo>
                    <a:pt x="1989" y="557"/>
                    <a:pt x="1990" y="556"/>
                    <a:pt x="1991" y="554"/>
                  </a:cubicBezTo>
                  <a:cubicBezTo>
                    <a:pt x="1988" y="547"/>
                    <a:pt x="1983" y="540"/>
                    <a:pt x="1978" y="534"/>
                  </a:cubicBezTo>
                  <a:cubicBezTo>
                    <a:pt x="1949" y="497"/>
                    <a:pt x="1936" y="461"/>
                    <a:pt x="1938" y="451"/>
                  </a:cubicBezTo>
                  <a:cubicBezTo>
                    <a:pt x="1943" y="430"/>
                    <a:pt x="1987" y="483"/>
                    <a:pt x="2012" y="531"/>
                  </a:cubicBezTo>
                  <a:cubicBezTo>
                    <a:pt x="2024" y="557"/>
                    <a:pt x="2024" y="557"/>
                    <a:pt x="2032" y="555"/>
                  </a:cubicBezTo>
                  <a:cubicBezTo>
                    <a:pt x="2032" y="555"/>
                    <a:pt x="2032" y="554"/>
                    <a:pt x="2033" y="554"/>
                  </a:cubicBezTo>
                  <a:cubicBezTo>
                    <a:pt x="2033" y="553"/>
                    <a:pt x="2033" y="553"/>
                    <a:pt x="2033" y="552"/>
                  </a:cubicBezTo>
                  <a:cubicBezTo>
                    <a:pt x="2032" y="551"/>
                    <a:pt x="2031" y="549"/>
                    <a:pt x="2030" y="548"/>
                  </a:cubicBezTo>
                  <a:cubicBezTo>
                    <a:pt x="2023" y="536"/>
                    <a:pt x="2016" y="524"/>
                    <a:pt x="2009" y="512"/>
                  </a:cubicBezTo>
                  <a:cubicBezTo>
                    <a:pt x="2001" y="500"/>
                    <a:pt x="1994" y="488"/>
                    <a:pt x="1986" y="477"/>
                  </a:cubicBezTo>
                  <a:cubicBezTo>
                    <a:pt x="1978" y="465"/>
                    <a:pt x="1970" y="454"/>
                    <a:pt x="1962" y="443"/>
                  </a:cubicBezTo>
                  <a:cubicBezTo>
                    <a:pt x="1954" y="431"/>
                    <a:pt x="1945" y="420"/>
                    <a:pt x="1937" y="409"/>
                  </a:cubicBezTo>
                  <a:cubicBezTo>
                    <a:pt x="1928" y="399"/>
                    <a:pt x="1919" y="388"/>
                    <a:pt x="1910" y="377"/>
                  </a:cubicBezTo>
                  <a:cubicBezTo>
                    <a:pt x="1901" y="367"/>
                    <a:pt x="1892" y="356"/>
                    <a:pt x="1882" y="346"/>
                  </a:cubicBezTo>
                  <a:cubicBezTo>
                    <a:pt x="1873" y="336"/>
                    <a:pt x="1863" y="325"/>
                    <a:pt x="1853" y="315"/>
                  </a:cubicBezTo>
                  <a:cubicBezTo>
                    <a:pt x="1843" y="305"/>
                    <a:pt x="1833" y="296"/>
                    <a:pt x="1823" y="286"/>
                  </a:cubicBezTo>
                  <a:cubicBezTo>
                    <a:pt x="1815" y="279"/>
                    <a:pt x="1807" y="272"/>
                    <a:pt x="1799" y="265"/>
                  </a:cubicBezTo>
                  <a:cubicBezTo>
                    <a:pt x="1798" y="264"/>
                    <a:pt x="1796" y="263"/>
                    <a:pt x="1795" y="263"/>
                  </a:cubicBezTo>
                  <a:cubicBezTo>
                    <a:pt x="1793" y="263"/>
                    <a:pt x="1793" y="263"/>
                    <a:pt x="1791" y="262"/>
                  </a:cubicBezTo>
                  <a:cubicBezTo>
                    <a:pt x="1791" y="262"/>
                    <a:pt x="1791" y="262"/>
                    <a:pt x="1790" y="26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1921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0101" name="Freeform 5"/>
            <p:cNvSpPr>
              <a:spLocks noEditPoints="1"/>
            </p:cNvSpPr>
            <p:nvPr/>
          </p:nvSpPr>
          <p:spPr bwMode="auto">
            <a:xfrm>
              <a:off x="1634" y="1109"/>
              <a:ext cx="2781" cy="2495"/>
            </a:xfrm>
            <a:custGeom>
              <a:avLst/>
              <a:gdLst/>
              <a:ahLst/>
              <a:cxnLst>
                <a:cxn ang="0">
                  <a:pos x="1344" y="904"/>
                </a:cxn>
                <a:cxn ang="0">
                  <a:pos x="1715" y="1047"/>
                </a:cxn>
                <a:cxn ang="0">
                  <a:pos x="1478" y="1163"/>
                </a:cxn>
                <a:cxn ang="0">
                  <a:pos x="119" y="1318"/>
                </a:cxn>
                <a:cxn ang="0">
                  <a:pos x="1270" y="563"/>
                </a:cxn>
                <a:cxn ang="0">
                  <a:pos x="1121" y="876"/>
                </a:cxn>
                <a:cxn ang="0">
                  <a:pos x="1019" y="189"/>
                </a:cxn>
                <a:cxn ang="0">
                  <a:pos x="934" y="98"/>
                </a:cxn>
                <a:cxn ang="0">
                  <a:pos x="933" y="32"/>
                </a:cxn>
                <a:cxn ang="0">
                  <a:pos x="897" y="119"/>
                </a:cxn>
                <a:cxn ang="0">
                  <a:pos x="1096" y="30"/>
                </a:cxn>
                <a:cxn ang="0">
                  <a:pos x="1102" y="0"/>
                </a:cxn>
                <a:cxn ang="0">
                  <a:pos x="2044" y="908"/>
                </a:cxn>
                <a:cxn ang="0">
                  <a:pos x="2035" y="565"/>
                </a:cxn>
                <a:cxn ang="0">
                  <a:pos x="2090" y="1492"/>
                </a:cxn>
                <a:cxn ang="0">
                  <a:pos x="834" y="30"/>
                </a:cxn>
                <a:cxn ang="0">
                  <a:pos x="649" y="116"/>
                </a:cxn>
                <a:cxn ang="0">
                  <a:pos x="1005" y="29"/>
                </a:cxn>
                <a:cxn ang="0">
                  <a:pos x="1013" y="2"/>
                </a:cxn>
                <a:cxn ang="0">
                  <a:pos x="324" y="1853"/>
                </a:cxn>
                <a:cxn ang="0">
                  <a:pos x="208" y="443"/>
                </a:cxn>
                <a:cxn ang="0">
                  <a:pos x="640" y="119"/>
                </a:cxn>
                <a:cxn ang="0">
                  <a:pos x="648" y="97"/>
                </a:cxn>
                <a:cxn ang="0">
                  <a:pos x="2052" y="1014"/>
                </a:cxn>
                <a:cxn ang="0">
                  <a:pos x="1766" y="1281"/>
                </a:cxn>
                <a:cxn ang="0">
                  <a:pos x="366" y="1649"/>
                </a:cxn>
                <a:cxn ang="0">
                  <a:pos x="499" y="1843"/>
                </a:cxn>
                <a:cxn ang="0">
                  <a:pos x="1773" y="313"/>
                </a:cxn>
                <a:cxn ang="0">
                  <a:pos x="1961" y="443"/>
                </a:cxn>
                <a:cxn ang="0">
                  <a:pos x="1787" y="284"/>
                </a:cxn>
                <a:cxn ang="0">
                  <a:pos x="2025" y="1418"/>
                </a:cxn>
                <a:cxn ang="0">
                  <a:pos x="1663" y="1577"/>
                </a:cxn>
                <a:cxn ang="0">
                  <a:pos x="1734" y="547"/>
                </a:cxn>
                <a:cxn ang="0">
                  <a:pos x="1800" y="355"/>
                </a:cxn>
                <a:cxn ang="0">
                  <a:pos x="1598" y="267"/>
                </a:cxn>
                <a:cxn ang="0">
                  <a:pos x="1637" y="241"/>
                </a:cxn>
                <a:cxn ang="0">
                  <a:pos x="1680" y="1753"/>
                </a:cxn>
                <a:cxn ang="0">
                  <a:pos x="439" y="1929"/>
                </a:cxn>
                <a:cxn ang="0">
                  <a:pos x="27" y="950"/>
                </a:cxn>
                <a:cxn ang="0">
                  <a:pos x="1002" y="31"/>
                </a:cxn>
                <a:cxn ang="0">
                  <a:pos x="1805" y="1826"/>
                </a:cxn>
                <a:cxn ang="0">
                  <a:pos x="2084" y="912"/>
                </a:cxn>
                <a:cxn ang="0">
                  <a:pos x="2135" y="1163"/>
                </a:cxn>
                <a:cxn ang="0">
                  <a:pos x="2022" y="1600"/>
                </a:cxn>
                <a:cxn ang="0">
                  <a:pos x="427" y="1932"/>
                </a:cxn>
                <a:cxn ang="0">
                  <a:pos x="198" y="555"/>
                </a:cxn>
                <a:cxn ang="0">
                  <a:pos x="198" y="457"/>
                </a:cxn>
                <a:cxn ang="0">
                  <a:pos x="334" y="377"/>
                </a:cxn>
                <a:cxn ang="0">
                  <a:pos x="352" y="466"/>
                </a:cxn>
                <a:cxn ang="0">
                  <a:pos x="514" y="1645"/>
                </a:cxn>
                <a:cxn ang="0">
                  <a:pos x="1481" y="246"/>
                </a:cxn>
                <a:cxn ang="0">
                  <a:pos x="331" y="555"/>
                </a:cxn>
                <a:cxn ang="0">
                  <a:pos x="150" y="1111"/>
                </a:cxn>
                <a:cxn ang="0">
                  <a:pos x="728" y="1400"/>
                </a:cxn>
                <a:cxn ang="0">
                  <a:pos x="439" y="1635"/>
                </a:cxn>
                <a:cxn ang="0">
                  <a:pos x="1665" y="1527"/>
                </a:cxn>
                <a:cxn ang="0">
                  <a:pos x="1132" y="920"/>
                </a:cxn>
                <a:cxn ang="0">
                  <a:pos x="1275" y="490"/>
                </a:cxn>
                <a:cxn ang="0">
                  <a:pos x="1344" y="417"/>
                </a:cxn>
                <a:cxn ang="0">
                  <a:pos x="1593" y="549"/>
                </a:cxn>
                <a:cxn ang="0">
                  <a:pos x="2029" y="861"/>
                </a:cxn>
                <a:cxn ang="0">
                  <a:pos x="1793" y="700"/>
                </a:cxn>
                <a:cxn ang="0">
                  <a:pos x="1703" y="572"/>
                </a:cxn>
              </a:cxnLst>
              <a:rect l="0" t="0" r="r" b="b"/>
              <a:pathLst>
                <a:path w="2168" h="1944">
                  <a:moveTo>
                    <a:pt x="1559" y="907"/>
                  </a:moveTo>
                  <a:cubicBezTo>
                    <a:pt x="1563" y="905"/>
                    <a:pt x="1572" y="901"/>
                    <a:pt x="1659" y="905"/>
                  </a:cubicBezTo>
                  <a:cubicBezTo>
                    <a:pt x="1659" y="905"/>
                    <a:pt x="1659" y="905"/>
                    <a:pt x="1659" y="905"/>
                  </a:cubicBezTo>
                  <a:cubicBezTo>
                    <a:pt x="1677" y="906"/>
                    <a:pt x="1690" y="907"/>
                    <a:pt x="1709" y="908"/>
                  </a:cubicBezTo>
                  <a:cubicBezTo>
                    <a:pt x="1709" y="908"/>
                    <a:pt x="1709" y="908"/>
                    <a:pt x="1709" y="908"/>
                  </a:cubicBezTo>
                  <a:cubicBezTo>
                    <a:pt x="1709" y="887"/>
                    <a:pt x="1708" y="873"/>
                    <a:pt x="1707" y="850"/>
                  </a:cubicBezTo>
                  <a:cubicBezTo>
                    <a:pt x="1702" y="792"/>
                    <a:pt x="1698" y="788"/>
                    <a:pt x="1695" y="785"/>
                  </a:cubicBezTo>
                  <a:cubicBezTo>
                    <a:pt x="1690" y="786"/>
                    <a:pt x="1685" y="786"/>
                    <a:pt x="1673" y="792"/>
                  </a:cubicBezTo>
                  <a:cubicBezTo>
                    <a:pt x="1626" y="816"/>
                    <a:pt x="1566" y="785"/>
                    <a:pt x="1550" y="744"/>
                  </a:cubicBezTo>
                  <a:cubicBezTo>
                    <a:pt x="1532" y="699"/>
                    <a:pt x="1569" y="654"/>
                    <a:pt x="1624" y="662"/>
                  </a:cubicBezTo>
                  <a:cubicBezTo>
                    <a:pt x="1638" y="649"/>
                    <a:pt x="1631" y="629"/>
                    <a:pt x="1619" y="614"/>
                  </a:cubicBezTo>
                  <a:cubicBezTo>
                    <a:pt x="1613" y="620"/>
                    <a:pt x="1599" y="608"/>
                    <a:pt x="1600" y="620"/>
                  </a:cubicBezTo>
                  <a:cubicBezTo>
                    <a:pt x="1540" y="607"/>
                    <a:pt x="1468" y="601"/>
                    <a:pt x="1417" y="637"/>
                  </a:cubicBezTo>
                  <a:cubicBezTo>
                    <a:pt x="1397" y="624"/>
                    <a:pt x="1346" y="624"/>
                    <a:pt x="1326" y="612"/>
                  </a:cubicBezTo>
                  <a:cubicBezTo>
                    <a:pt x="1320" y="618"/>
                    <a:pt x="1320" y="624"/>
                    <a:pt x="1320" y="630"/>
                  </a:cubicBezTo>
                  <a:cubicBezTo>
                    <a:pt x="1299" y="638"/>
                    <a:pt x="1281" y="651"/>
                    <a:pt x="1269" y="668"/>
                  </a:cubicBezTo>
                  <a:cubicBezTo>
                    <a:pt x="1320" y="649"/>
                    <a:pt x="1372" y="671"/>
                    <a:pt x="1393" y="703"/>
                  </a:cubicBezTo>
                  <a:cubicBezTo>
                    <a:pt x="1428" y="758"/>
                    <a:pt x="1364" y="822"/>
                    <a:pt x="1277" y="793"/>
                  </a:cubicBezTo>
                  <a:cubicBezTo>
                    <a:pt x="1254" y="785"/>
                    <a:pt x="1246" y="785"/>
                    <a:pt x="1241" y="787"/>
                  </a:cubicBezTo>
                  <a:cubicBezTo>
                    <a:pt x="1240" y="791"/>
                    <a:pt x="1238" y="797"/>
                    <a:pt x="1242" y="840"/>
                  </a:cubicBezTo>
                  <a:cubicBezTo>
                    <a:pt x="1243" y="850"/>
                    <a:pt x="1243" y="850"/>
                    <a:pt x="1243" y="850"/>
                  </a:cubicBezTo>
                  <a:cubicBezTo>
                    <a:pt x="1242" y="850"/>
                    <a:pt x="1242" y="850"/>
                    <a:pt x="1242" y="850"/>
                  </a:cubicBezTo>
                  <a:cubicBezTo>
                    <a:pt x="1245" y="875"/>
                    <a:pt x="1246" y="888"/>
                    <a:pt x="1249" y="908"/>
                  </a:cubicBezTo>
                  <a:cubicBezTo>
                    <a:pt x="1284" y="906"/>
                    <a:pt x="1307" y="905"/>
                    <a:pt x="1344" y="904"/>
                  </a:cubicBezTo>
                  <a:cubicBezTo>
                    <a:pt x="1344" y="904"/>
                    <a:pt x="1344" y="904"/>
                    <a:pt x="1345" y="904"/>
                  </a:cubicBezTo>
                  <a:cubicBezTo>
                    <a:pt x="1431" y="902"/>
                    <a:pt x="1448" y="901"/>
                    <a:pt x="1423" y="943"/>
                  </a:cubicBezTo>
                  <a:cubicBezTo>
                    <a:pt x="1423" y="943"/>
                    <a:pt x="1422" y="945"/>
                    <a:pt x="1421" y="946"/>
                  </a:cubicBezTo>
                  <a:cubicBezTo>
                    <a:pt x="1421" y="946"/>
                    <a:pt x="1421" y="946"/>
                    <a:pt x="1421" y="946"/>
                  </a:cubicBezTo>
                  <a:cubicBezTo>
                    <a:pt x="1399" y="985"/>
                    <a:pt x="1434" y="1018"/>
                    <a:pt x="1466" y="1028"/>
                  </a:cubicBezTo>
                  <a:cubicBezTo>
                    <a:pt x="1530" y="1048"/>
                    <a:pt x="1601" y="1002"/>
                    <a:pt x="1566" y="946"/>
                  </a:cubicBezTo>
                  <a:cubicBezTo>
                    <a:pt x="1566" y="946"/>
                    <a:pt x="1566" y="946"/>
                    <a:pt x="1566" y="945"/>
                  </a:cubicBezTo>
                  <a:cubicBezTo>
                    <a:pt x="1565" y="944"/>
                    <a:pt x="1564" y="943"/>
                    <a:pt x="1564" y="943"/>
                  </a:cubicBezTo>
                  <a:cubicBezTo>
                    <a:pt x="1564" y="943"/>
                    <a:pt x="1564" y="943"/>
                    <a:pt x="1564" y="943"/>
                  </a:cubicBezTo>
                  <a:cubicBezTo>
                    <a:pt x="1558" y="936"/>
                    <a:pt x="1546" y="912"/>
                    <a:pt x="1559" y="907"/>
                  </a:cubicBezTo>
                  <a:close/>
                  <a:moveTo>
                    <a:pt x="1630" y="1246"/>
                  </a:moveTo>
                  <a:cubicBezTo>
                    <a:pt x="1623" y="1261"/>
                    <a:pt x="1621" y="1276"/>
                    <a:pt x="1618" y="1290"/>
                  </a:cubicBezTo>
                  <a:cubicBezTo>
                    <a:pt x="1621" y="1290"/>
                    <a:pt x="1624" y="1290"/>
                    <a:pt x="1628" y="1290"/>
                  </a:cubicBezTo>
                  <a:cubicBezTo>
                    <a:pt x="1628" y="1290"/>
                    <a:pt x="1659" y="1289"/>
                    <a:pt x="1706" y="1285"/>
                  </a:cubicBezTo>
                  <a:cubicBezTo>
                    <a:pt x="1706" y="1285"/>
                    <a:pt x="1706" y="1285"/>
                    <a:pt x="1706" y="1285"/>
                  </a:cubicBezTo>
                  <a:cubicBezTo>
                    <a:pt x="1707" y="1265"/>
                    <a:pt x="1707" y="1255"/>
                    <a:pt x="1707" y="1241"/>
                  </a:cubicBezTo>
                  <a:cubicBezTo>
                    <a:pt x="1707" y="1241"/>
                    <a:pt x="1707" y="1241"/>
                    <a:pt x="1707" y="1241"/>
                  </a:cubicBezTo>
                  <a:cubicBezTo>
                    <a:pt x="1709" y="1140"/>
                    <a:pt x="1709" y="1138"/>
                    <a:pt x="1753" y="1158"/>
                  </a:cubicBezTo>
                  <a:cubicBezTo>
                    <a:pt x="1756" y="1160"/>
                    <a:pt x="1756" y="1160"/>
                    <a:pt x="1756" y="1160"/>
                  </a:cubicBezTo>
                  <a:cubicBezTo>
                    <a:pt x="1756" y="1160"/>
                    <a:pt x="1756" y="1160"/>
                    <a:pt x="1756" y="1160"/>
                  </a:cubicBezTo>
                  <a:cubicBezTo>
                    <a:pt x="1804" y="1179"/>
                    <a:pt x="1838" y="1146"/>
                    <a:pt x="1845" y="1115"/>
                  </a:cubicBezTo>
                  <a:cubicBezTo>
                    <a:pt x="1855" y="1066"/>
                    <a:pt x="1811" y="1021"/>
                    <a:pt x="1758" y="1043"/>
                  </a:cubicBezTo>
                  <a:cubicBezTo>
                    <a:pt x="1758" y="1043"/>
                    <a:pt x="1758" y="1043"/>
                    <a:pt x="1755" y="1044"/>
                  </a:cubicBezTo>
                  <a:cubicBezTo>
                    <a:pt x="1724" y="1060"/>
                    <a:pt x="1716" y="1050"/>
                    <a:pt x="1715" y="1047"/>
                  </a:cubicBezTo>
                  <a:cubicBezTo>
                    <a:pt x="1711" y="1040"/>
                    <a:pt x="1710" y="1035"/>
                    <a:pt x="1710" y="961"/>
                  </a:cubicBezTo>
                  <a:cubicBezTo>
                    <a:pt x="1710" y="961"/>
                    <a:pt x="1710" y="961"/>
                    <a:pt x="1710" y="961"/>
                  </a:cubicBezTo>
                  <a:cubicBezTo>
                    <a:pt x="1710" y="942"/>
                    <a:pt x="1710" y="930"/>
                    <a:pt x="1710" y="917"/>
                  </a:cubicBezTo>
                  <a:cubicBezTo>
                    <a:pt x="1685" y="915"/>
                    <a:pt x="1667" y="914"/>
                    <a:pt x="1635" y="912"/>
                  </a:cubicBezTo>
                  <a:cubicBezTo>
                    <a:pt x="1612" y="912"/>
                    <a:pt x="1599" y="912"/>
                    <a:pt x="1592" y="912"/>
                  </a:cubicBezTo>
                  <a:cubicBezTo>
                    <a:pt x="1571" y="912"/>
                    <a:pt x="1571" y="912"/>
                    <a:pt x="1565" y="915"/>
                  </a:cubicBezTo>
                  <a:cubicBezTo>
                    <a:pt x="1566" y="921"/>
                    <a:pt x="1567" y="925"/>
                    <a:pt x="1574" y="936"/>
                  </a:cubicBezTo>
                  <a:cubicBezTo>
                    <a:pt x="1607" y="985"/>
                    <a:pt x="1570" y="1023"/>
                    <a:pt x="1534" y="1035"/>
                  </a:cubicBezTo>
                  <a:cubicBezTo>
                    <a:pt x="1462" y="1059"/>
                    <a:pt x="1373" y="1004"/>
                    <a:pt x="1410" y="939"/>
                  </a:cubicBezTo>
                  <a:cubicBezTo>
                    <a:pt x="1421" y="922"/>
                    <a:pt x="1419" y="918"/>
                    <a:pt x="1417" y="913"/>
                  </a:cubicBezTo>
                  <a:cubicBezTo>
                    <a:pt x="1410" y="912"/>
                    <a:pt x="1404" y="911"/>
                    <a:pt x="1345" y="912"/>
                  </a:cubicBezTo>
                  <a:cubicBezTo>
                    <a:pt x="1310" y="913"/>
                    <a:pt x="1267" y="915"/>
                    <a:pt x="1250" y="916"/>
                  </a:cubicBezTo>
                  <a:cubicBezTo>
                    <a:pt x="1252" y="932"/>
                    <a:pt x="1253" y="943"/>
                    <a:pt x="1255" y="961"/>
                  </a:cubicBezTo>
                  <a:cubicBezTo>
                    <a:pt x="1255" y="961"/>
                    <a:pt x="1255" y="961"/>
                    <a:pt x="1256" y="964"/>
                  </a:cubicBezTo>
                  <a:cubicBezTo>
                    <a:pt x="1263" y="1053"/>
                    <a:pt x="1265" y="1069"/>
                    <a:pt x="1199" y="1043"/>
                  </a:cubicBezTo>
                  <a:cubicBezTo>
                    <a:pt x="1199" y="1043"/>
                    <a:pt x="1199" y="1043"/>
                    <a:pt x="1199" y="1043"/>
                  </a:cubicBezTo>
                  <a:cubicBezTo>
                    <a:pt x="1172" y="1035"/>
                    <a:pt x="1148" y="1036"/>
                    <a:pt x="1129" y="1042"/>
                  </a:cubicBezTo>
                  <a:cubicBezTo>
                    <a:pt x="1144" y="1078"/>
                    <a:pt x="1178" y="1108"/>
                    <a:pt x="1204" y="1140"/>
                  </a:cubicBezTo>
                  <a:cubicBezTo>
                    <a:pt x="1204" y="1146"/>
                    <a:pt x="1204" y="1146"/>
                    <a:pt x="1205" y="1152"/>
                  </a:cubicBezTo>
                  <a:cubicBezTo>
                    <a:pt x="1206" y="1154"/>
                    <a:pt x="1207" y="1155"/>
                    <a:pt x="1208" y="1156"/>
                  </a:cubicBezTo>
                  <a:cubicBezTo>
                    <a:pt x="1255" y="1139"/>
                    <a:pt x="1260" y="1152"/>
                    <a:pt x="1258" y="1198"/>
                  </a:cubicBezTo>
                  <a:cubicBezTo>
                    <a:pt x="1284" y="1216"/>
                    <a:pt x="1320" y="1240"/>
                    <a:pt x="1343" y="1213"/>
                  </a:cubicBezTo>
                  <a:cubicBezTo>
                    <a:pt x="1363" y="1213"/>
                    <a:pt x="1383" y="1215"/>
                    <a:pt x="1403" y="1215"/>
                  </a:cubicBezTo>
                  <a:cubicBezTo>
                    <a:pt x="1414" y="1188"/>
                    <a:pt x="1446" y="1168"/>
                    <a:pt x="1478" y="1163"/>
                  </a:cubicBezTo>
                  <a:cubicBezTo>
                    <a:pt x="1534" y="1155"/>
                    <a:pt x="1579" y="1184"/>
                    <a:pt x="1584" y="1222"/>
                  </a:cubicBezTo>
                  <a:cubicBezTo>
                    <a:pt x="1603" y="1220"/>
                    <a:pt x="1624" y="1228"/>
                    <a:pt x="1630" y="1246"/>
                  </a:cubicBezTo>
                  <a:close/>
                  <a:moveTo>
                    <a:pt x="301" y="1618"/>
                  </a:moveTo>
                  <a:cubicBezTo>
                    <a:pt x="302" y="1643"/>
                    <a:pt x="302" y="1643"/>
                    <a:pt x="345" y="1642"/>
                  </a:cubicBezTo>
                  <a:cubicBezTo>
                    <a:pt x="345" y="1642"/>
                    <a:pt x="364" y="1641"/>
                    <a:pt x="395" y="1638"/>
                  </a:cubicBezTo>
                  <a:cubicBezTo>
                    <a:pt x="395" y="1638"/>
                    <a:pt x="395" y="1638"/>
                    <a:pt x="395" y="1638"/>
                  </a:cubicBezTo>
                  <a:cubicBezTo>
                    <a:pt x="388" y="1623"/>
                    <a:pt x="383" y="1614"/>
                    <a:pt x="376" y="1599"/>
                  </a:cubicBezTo>
                  <a:cubicBezTo>
                    <a:pt x="376" y="1599"/>
                    <a:pt x="376" y="1599"/>
                    <a:pt x="376" y="1599"/>
                  </a:cubicBezTo>
                  <a:cubicBezTo>
                    <a:pt x="364" y="1573"/>
                    <a:pt x="360" y="1560"/>
                    <a:pt x="358" y="1556"/>
                  </a:cubicBezTo>
                  <a:cubicBezTo>
                    <a:pt x="346" y="1523"/>
                    <a:pt x="339" y="1505"/>
                    <a:pt x="380" y="1524"/>
                  </a:cubicBezTo>
                  <a:cubicBezTo>
                    <a:pt x="381" y="1524"/>
                    <a:pt x="383" y="1525"/>
                    <a:pt x="384" y="1525"/>
                  </a:cubicBezTo>
                  <a:cubicBezTo>
                    <a:pt x="384" y="1525"/>
                    <a:pt x="384" y="1525"/>
                    <a:pt x="384" y="1525"/>
                  </a:cubicBezTo>
                  <a:cubicBezTo>
                    <a:pt x="424" y="1543"/>
                    <a:pt x="453" y="1518"/>
                    <a:pt x="451" y="1484"/>
                  </a:cubicBezTo>
                  <a:cubicBezTo>
                    <a:pt x="449" y="1436"/>
                    <a:pt x="392" y="1397"/>
                    <a:pt x="354" y="1418"/>
                  </a:cubicBezTo>
                  <a:cubicBezTo>
                    <a:pt x="354" y="1418"/>
                    <a:pt x="354" y="1418"/>
                    <a:pt x="354" y="1418"/>
                  </a:cubicBezTo>
                  <a:cubicBezTo>
                    <a:pt x="320" y="1440"/>
                    <a:pt x="313" y="1430"/>
                    <a:pt x="302" y="1339"/>
                  </a:cubicBezTo>
                  <a:cubicBezTo>
                    <a:pt x="302" y="1339"/>
                    <a:pt x="302" y="1339"/>
                    <a:pt x="302" y="1339"/>
                  </a:cubicBezTo>
                  <a:cubicBezTo>
                    <a:pt x="300" y="1322"/>
                    <a:pt x="299" y="1312"/>
                    <a:pt x="297" y="1295"/>
                  </a:cubicBezTo>
                  <a:cubicBezTo>
                    <a:pt x="276" y="1293"/>
                    <a:pt x="262" y="1292"/>
                    <a:pt x="240" y="1291"/>
                  </a:cubicBezTo>
                  <a:cubicBezTo>
                    <a:pt x="236" y="1291"/>
                    <a:pt x="224" y="1290"/>
                    <a:pt x="211" y="1290"/>
                  </a:cubicBezTo>
                  <a:cubicBezTo>
                    <a:pt x="198" y="1290"/>
                    <a:pt x="197" y="1291"/>
                    <a:pt x="194" y="1293"/>
                  </a:cubicBezTo>
                  <a:cubicBezTo>
                    <a:pt x="195" y="1300"/>
                    <a:pt x="198" y="1306"/>
                    <a:pt x="203" y="1315"/>
                  </a:cubicBezTo>
                  <a:cubicBezTo>
                    <a:pt x="229" y="1361"/>
                    <a:pt x="216" y="1399"/>
                    <a:pt x="199" y="1410"/>
                  </a:cubicBezTo>
                  <a:cubicBezTo>
                    <a:pt x="164" y="1434"/>
                    <a:pt x="115" y="1378"/>
                    <a:pt x="119" y="1318"/>
                  </a:cubicBezTo>
                  <a:cubicBezTo>
                    <a:pt x="121" y="1292"/>
                    <a:pt x="121" y="1289"/>
                    <a:pt x="99" y="1290"/>
                  </a:cubicBezTo>
                  <a:cubicBezTo>
                    <a:pt x="96" y="1310"/>
                    <a:pt x="100" y="1331"/>
                    <a:pt x="118" y="1350"/>
                  </a:cubicBezTo>
                  <a:cubicBezTo>
                    <a:pt x="112" y="1362"/>
                    <a:pt x="125" y="1375"/>
                    <a:pt x="132" y="1392"/>
                  </a:cubicBezTo>
                  <a:cubicBezTo>
                    <a:pt x="139" y="1410"/>
                    <a:pt x="159" y="1416"/>
                    <a:pt x="166" y="1428"/>
                  </a:cubicBezTo>
                  <a:cubicBezTo>
                    <a:pt x="183" y="1487"/>
                    <a:pt x="175" y="1510"/>
                    <a:pt x="203" y="1535"/>
                  </a:cubicBezTo>
                  <a:cubicBezTo>
                    <a:pt x="204" y="1534"/>
                    <a:pt x="204" y="1533"/>
                    <a:pt x="205" y="1532"/>
                  </a:cubicBezTo>
                  <a:cubicBezTo>
                    <a:pt x="229" y="1511"/>
                    <a:pt x="294" y="1561"/>
                    <a:pt x="301" y="1618"/>
                  </a:cubicBezTo>
                  <a:close/>
                  <a:moveTo>
                    <a:pt x="1076" y="75"/>
                  </a:moveTo>
                  <a:cubicBezTo>
                    <a:pt x="1080" y="73"/>
                    <a:pt x="1084" y="71"/>
                    <a:pt x="1086" y="68"/>
                  </a:cubicBezTo>
                  <a:cubicBezTo>
                    <a:pt x="1076" y="68"/>
                    <a:pt x="1076" y="68"/>
                    <a:pt x="1075" y="70"/>
                  </a:cubicBezTo>
                  <a:cubicBezTo>
                    <a:pt x="1075" y="72"/>
                    <a:pt x="1075" y="73"/>
                    <a:pt x="1076" y="75"/>
                  </a:cubicBezTo>
                  <a:close/>
                  <a:moveTo>
                    <a:pt x="1651" y="184"/>
                  </a:moveTo>
                  <a:cubicBezTo>
                    <a:pt x="1651" y="184"/>
                    <a:pt x="1651" y="183"/>
                    <a:pt x="1651" y="182"/>
                  </a:cubicBezTo>
                  <a:cubicBezTo>
                    <a:pt x="1648" y="183"/>
                    <a:pt x="1645" y="183"/>
                    <a:pt x="1643" y="184"/>
                  </a:cubicBezTo>
                  <a:cubicBezTo>
                    <a:pt x="1647" y="185"/>
                    <a:pt x="1649" y="185"/>
                    <a:pt x="1651" y="184"/>
                  </a:cubicBezTo>
                  <a:close/>
                  <a:moveTo>
                    <a:pt x="1380" y="497"/>
                  </a:moveTo>
                  <a:cubicBezTo>
                    <a:pt x="1376" y="495"/>
                    <a:pt x="1371" y="494"/>
                    <a:pt x="1366" y="493"/>
                  </a:cubicBezTo>
                  <a:cubicBezTo>
                    <a:pt x="1364" y="506"/>
                    <a:pt x="1369" y="519"/>
                    <a:pt x="1376" y="528"/>
                  </a:cubicBezTo>
                  <a:cubicBezTo>
                    <a:pt x="1376" y="528"/>
                    <a:pt x="1376" y="528"/>
                    <a:pt x="1376" y="528"/>
                  </a:cubicBezTo>
                  <a:cubicBezTo>
                    <a:pt x="1377" y="529"/>
                    <a:pt x="1378" y="530"/>
                    <a:pt x="1378" y="530"/>
                  </a:cubicBezTo>
                  <a:cubicBezTo>
                    <a:pt x="1400" y="557"/>
                    <a:pt x="1389" y="562"/>
                    <a:pt x="1387" y="563"/>
                  </a:cubicBezTo>
                  <a:cubicBezTo>
                    <a:pt x="1381" y="565"/>
                    <a:pt x="1374" y="567"/>
                    <a:pt x="1287" y="563"/>
                  </a:cubicBezTo>
                  <a:cubicBezTo>
                    <a:pt x="1287" y="563"/>
                    <a:pt x="1287" y="563"/>
                    <a:pt x="1286" y="563"/>
                  </a:cubicBezTo>
                  <a:cubicBezTo>
                    <a:pt x="1280" y="563"/>
                    <a:pt x="1275" y="563"/>
                    <a:pt x="1270" y="563"/>
                  </a:cubicBezTo>
                  <a:cubicBezTo>
                    <a:pt x="1272" y="573"/>
                    <a:pt x="1280" y="582"/>
                    <a:pt x="1299" y="587"/>
                  </a:cubicBezTo>
                  <a:cubicBezTo>
                    <a:pt x="1318" y="581"/>
                    <a:pt x="1319" y="593"/>
                    <a:pt x="1325" y="600"/>
                  </a:cubicBezTo>
                  <a:cubicBezTo>
                    <a:pt x="1352" y="606"/>
                    <a:pt x="1403" y="600"/>
                    <a:pt x="1429" y="600"/>
                  </a:cubicBezTo>
                  <a:cubicBezTo>
                    <a:pt x="1441" y="582"/>
                    <a:pt x="1460" y="564"/>
                    <a:pt x="1453" y="540"/>
                  </a:cubicBezTo>
                  <a:cubicBezTo>
                    <a:pt x="1472" y="534"/>
                    <a:pt x="1499" y="540"/>
                    <a:pt x="1497" y="510"/>
                  </a:cubicBezTo>
                  <a:cubicBezTo>
                    <a:pt x="1499" y="510"/>
                    <a:pt x="1500" y="510"/>
                    <a:pt x="1502" y="510"/>
                  </a:cubicBezTo>
                  <a:cubicBezTo>
                    <a:pt x="1497" y="485"/>
                    <a:pt x="1472" y="459"/>
                    <a:pt x="1422" y="455"/>
                  </a:cubicBezTo>
                  <a:cubicBezTo>
                    <a:pt x="1411" y="456"/>
                    <a:pt x="1403" y="459"/>
                    <a:pt x="1395" y="461"/>
                  </a:cubicBezTo>
                  <a:cubicBezTo>
                    <a:pt x="1397" y="465"/>
                    <a:pt x="1398" y="469"/>
                    <a:pt x="1399" y="472"/>
                  </a:cubicBezTo>
                  <a:cubicBezTo>
                    <a:pt x="1393" y="484"/>
                    <a:pt x="1387" y="490"/>
                    <a:pt x="1380" y="497"/>
                  </a:cubicBezTo>
                  <a:close/>
                  <a:moveTo>
                    <a:pt x="742" y="1407"/>
                  </a:moveTo>
                  <a:cubicBezTo>
                    <a:pt x="742" y="1433"/>
                    <a:pt x="731" y="1432"/>
                    <a:pt x="695" y="1419"/>
                  </a:cubicBezTo>
                  <a:cubicBezTo>
                    <a:pt x="695" y="1419"/>
                    <a:pt x="695" y="1419"/>
                    <a:pt x="695" y="1419"/>
                  </a:cubicBezTo>
                  <a:cubicBezTo>
                    <a:pt x="694" y="1419"/>
                    <a:pt x="692" y="1418"/>
                    <a:pt x="691" y="1418"/>
                  </a:cubicBezTo>
                  <a:cubicBezTo>
                    <a:pt x="691" y="1418"/>
                    <a:pt x="691" y="1418"/>
                    <a:pt x="691" y="1418"/>
                  </a:cubicBezTo>
                  <a:cubicBezTo>
                    <a:pt x="651" y="1404"/>
                    <a:pt x="617" y="1417"/>
                    <a:pt x="604" y="1438"/>
                  </a:cubicBezTo>
                  <a:cubicBezTo>
                    <a:pt x="577" y="1484"/>
                    <a:pt x="640" y="1550"/>
                    <a:pt x="707" y="1525"/>
                  </a:cubicBezTo>
                  <a:cubicBezTo>
                    <a:pt x="707" y="1525"/>
                    <a:pt x="707" y="1525"/>
                    <a:pt x="710" y="1524"/>
                  </a:cubicBezTo>
                  <a:cubicBezTo>
                    <a:pt x="727" y="1517"/>
                    <a:pt x="738" y="1514"/>
                    <a:pt x="746" y="1516"/>
                  </a:cubicBezTo>
                  <a:cubicBezTo>
                    <a:pt x="750" y="1503"/>
                    <a:pt x="756" y="1491"/>
                    <a:pt x="772" y="1484"/>
                  </a:cubicBezTo>
                  <a:cubicBezTo>
                    <a:pt x="777" y="1459"/>
                    <a:pt x="776" y="1435"/>
                    <a:pt x="763" y="1411"/>
                  </a:cubicBezTo>
                  <a:cubicBezTo>
                    <a:pt x="758" y="1411"/>
                    <a:pt x="749" y="1408"/>
                    <a:pt x="742" y="1407"/>
                  </a:cubicBezTo>
                  <a:close/>
                  <a:moveTo>
                    <a:pt x="1164" y="810"/>
                  </a:moveTo>
                  <a:cubicBezTo>
                    <a:pt x="1132" y="822"/>
                    <a:pt x="1127" y="852"/>
                    <a:pt x="1121" y="876"/>
                  </a:cubicBezTo>
                  <a:cubicBezTo>
                    <a:pt x="1141" y="876"/>
                    <a:pt x="1116" y="894"/>
                    <a:pt x="1135" y="894"/>
                  </a:cubicBezTo>
                  <a:cubicBezTo>
                    <a:pt x="1129" y="900"/>
                    <a:pt x="1142" y="906"/>
                    <a:pt x="1129" y="906"/>
                  </a:cubicBezTo>
                  <a:cubicBezTo>
                    <a:pt x="1130" y="907"/>
                    <a:pt x="1130" y="909"/>
                    <a:pt x="1130" y="910"/>
                  </a:cubicBezTo>
                  <a:cubicBezTo>
                    <a:pt x="1133" y="910"/>
                    <a:pt x="1134" y="910"/>
                    <a:pt x="1137" y="910"/>
                  </a:cubicBezTo>
                  <a:cubicBezTo>
                    <a:pt x="1137" y="910"/>
                    <a:pt x="1177" y="909"/>
                    <a:pt x="1235" y="906"/>
                  </a:cubicBezTo>
                  <a:cubicBezTo>
                    <a:pt x="1235" y="906"/>
                    <a:pt x="1235" y="906"/>
                    <a:pt x="1235" y="906"/>
                  </a:cubicBezTo>
                  <a:cubicBezTo>
                    <a:pt x="1233" y="890"/>
                    <a:pt x="1232" y="880"/>
                    <a:pt x="1229" y="861"/>
                  </a:cubicBezTo>
                  <a:cubicBezTo>
                    <a:pt x="1229" y="861"/>
                    <a:pt x="1229" y="861"/>
                    <a:pt x="1229" y="861"/>
                  </a:cubicBezTo>
                  <a:cubicBezTo>
                    <a:pt x="1220" y="771"/>
                    <a:pt x="1218" y="760"/>
                    <a:pt x="1277" y="781"/>
                  </a:cubicBezTo>
                  <a:cubicBezTo>
                    <a:pt x="1281" y="782"/>
                    <a:pt x="1281" y="782"/>
                    <a:pt x="1281" y="782"/>
                  </a:cubicBezTo>
                  <a:cubicBezTo>
                    <a:pt x="1336" y="800"/>
                    <a:pt x="1383" y="775"/>
                    <a:pt x="1389" y="740"/>
                  </a:cubicBezTo>
                  <a:cubicBezTo>
                    <a:pt x="1395" y="699"/>
                    <a:pt x="1342" y="652"/>
                    <a:pt x="1274" y="674"/>
                  </a:cubicBezTo>
                  <a:cubicBezTo>
                    <a:pt x="1274" y="674"/>
                    <a:pt x="1274" y="674"/>
                    <a:pt x="1270" y="675"/>
                  </a:cubicBezTo>
                  <a:cubicBezTo>
                    <a:pt x="1268" y="676"/>
                    <a:pt x="1266" y="676"/>
                    <a:pt x="1264" y="677"/>
                  </a:cubicBezTo>
                  <a:cubicBezTo>
                    <a:pt x="1261" y="683"/>
                    <a:pt x="1258" y="689"/>
                    <a:pt x="1257" y="696"/>
                  </a:cubicBezTo>
                  <a:cubicBezTo>
                    <a:pt x="1264" y="702"/>
                    <a:pt x="1264" y="702"/>
                    <a:pt x="1264" y="702"/>
                  </a:cubicBezTo>
                  <a:cubicBezTo>
                    <a:pt x="1251" y="708"/>
                    <a:pt x="1265" y="726"/>
                    <a:pt x="1252" y="732"/>
                  </a:cubicBezTo>
                  <a:cubicBezTo>
                    <a:pt x="1220" y="744"/>
                    <a:pt x="1188" y="762"/>
                    <a:pt x="1163" y="792"/>
                  </a:cubicBezTo>
                  <a:cubicBezTo>
                    <a:pt x="1164" y="798"/>
                    <a:pt x="1164" y="804"/>
                    <a:pt x="1164" y="810"/>
                  </a:cubicBezTo>
                  <a:close/>
                  <a:moveTo>
                    <a:pt x="1019" y="189"/>
                  </a:moveTo>
                  <a:cubicBezTo>
                    <a:pt x="1018" y="190"/>
                    <a:pt x="1018" y="191"/>
                    <a:pt x="1017" y="192"/>
                  </a:cubicBezTo>
                  <a:cubicBezTo>
                    <a:pt x="1028" y="199"/>
                    <a:pt x="1043" y="201"/>
                    <a:pt x="1059" y="201"/>
                  </a:cubicBezTo>
                  <a:cubicBezTo>
                    <a:pt x="1051" y="195"/>
                    <a:pt x="1039" y="190"/>
                    <a:pt x="1021" y="189"/>
                  </a:cubicBezTo>
                  <a:cubicBezTo>
                    <a:pt x="1020" y="189"/>
                    <a:pt x="1019" y="189"/>
                    <a:pt x="1019" y="189"/>
                  </a:cubicBezTo>
                  <a:close/>
                  <a:moveTo>
                    <a:pt x="1581" y="564"/>
                  </a:moveTo>
                  <a:cubicBezTo>
                    <a:pt x="1582" y="571"/>
                    <a:pt x="1582" y="577"/>
                    <a:pt x="1587" y="581"/>
                  </a:cubicBezTo>
                  <a:cubicBezTo>
                    <a:pt x="1599" y="583"/>
                    <a:pt x="1601" y="573"/>
                    <a:pt x="1600" y="563"/>
                  </a:cubicBezTo>
                  <a:cubicBezTo>
                    <a:pt x="1598" y="563"/>
                    <a:pt x="1597" y="563"/>
                    <a:pt x="1596" y="563"/>
                  </a:cubicBezTo>
                  <a:cubicBezTo>
                    <a:pt x="1596" y="563"/>
                    <a:pt x="1596" y="563"/>
                    <a:pt x="1596" y="563"/>
                  </a:cubicBezTo>
                  <a:cubicBezTo>
                    <a:pt x="1591" y="564"/>
                    <a:pt x="1586" y="564"/>
                    <a:pt x="1581" y="564"/>
                  </a:cubicBezTo>
                  <a:close/>
                  <a:moveTo>
                    <a:pt x="1142" y="175"/>
                  </a:moveTo>
                  <a:cubicBezTo>
                    <a:pt x="1109" y="162"/>
                    <a:pt x="1069" y="175"/>
                    <a:pt x="1036" y="181"/>
                  </a:cubicBezTo>
                  <a:cubicBezTo>
                    <a:pt x="1036" y="175"/>
                    <a:pt x="1036" y="175"/>
                    <a:pt x="1036" y="168"/>
                  </a:cubicBezTo>
                  <a:cubicBezTo>
                    <a:pt x="1012" y="168"/>
                    <a:pt x="1012" y="168"/>
                    <a:pt x="1012" y="168"/>
                  </a:cubicBezTo>
                  <a:cubicBezTo>
                    <a:pt x="1012" y="173"/>
                    <a:pt x="1019" y="177"/>
                    <a:pt x="1020" y="183"/>
                  </a:cubicBezTo>
                  <a:cubicBezTo>
                    <a:pt x="1040" y="183"/>
                    <a:pt x="1057" y="189"/>
                    <a:pt x="1069" y="199"/>
                  </a:cubicBezTo>
                  <a:cubicBezTo>
                    <a:pt x="1090" y="193"/>
                    <a:pt x="1119" y="187"/>
                    <a:pt x="1142" y="187"/>
                  </a:cubicBezTo>
                  <a:cubicBezTo>
                    <a:pt x="1142" y="181"/>
                    <a:pt x="1142" y="181"/>
                    <a:pt x="1142" y="175"/>
                  </a:cubicBezTo>
                  <a:close/>
                  <a:moveTo>
                    <a:pt x="979" y="113"/>
                  </a:moveTo>
                  <a:cubicBezTo>
                    <a:pt x="986" y="108"/>
                    <a:pt x="992" y="107"/>
                    <a:pt x="998" y="108"/>
                  </a:cubicBezTo>
                  <a:cubicBezTo>
                    <a:pt x="993" y="100"/>
                    <a:pt x="994" y="90"/>
                    <a:pt x="1006" y="79"/>
                  </a:cubicBezTo>
                  <a:cubicBezTo>
                    <a:pt x="1014" y="72"/>
                    <a:pt x="1014" y="71"/>
                    <a:pt x="1014" y="68"/>
                  </a:cubicBezTo>
                  <a:cubicBezTo>
                    <a:pt x="1012" y="68"/>
                    <a:pt x="1009" y="68"/>
                    <a:pt x="988" y="68"/>
                  </a:cubicBezTo>
                  <a:cubicBezTo>
                    <a:pt x="983" y="68"/>
                    <a:pt x="983" y="68"/>
                    <a:pt x="983" y="68"/>
                  </a:cubicBezTo>
                  <a:cubicBezTo>
                    <a:pt x="983" y="68"/>
                    <a:pt x="983" y="68"/>
                    <a:pt x="983" y="68"/>
                  </a:cubicBezTo>
                  <a:cubicBezTo>
                    <a:pt x="971" y="69"/>
                    <a:pt x="963" y="69"/>
                    <a:pt x="954" y="70"/>
                  </a:cubicBezTo>
                  <a:cubicBezTo>
                    <a:pt x="946" y="79"/>
                    <a:pt x="942" y="86"/>
                    <a:pt x="934" y="97"/>
                  </a:cubicBezTo>
                  <a:cubicBezTo>
                    <a:pt x="934" y="97"/>
                    <a:pt x="934" y="97"/>
                    <a:pt x="934" y="98"/>
                  </a:cubicBezTo>
                  <a:cubicBezTo>
                    <a:pt x="912" y="130"/>
                    <a:pt x="911" y="132"/>
                    <a:pt x="893" y="123"/>
                  </a:cubicBezTo>
                  <a:cubicBezTo>
                    <a:pt x="892" y="123"/>
                    <a:pt x="892" y="123"/>
                    <a:pt x="892" y="123"/>
                  </a:cubicBezTo>
                  <a:cubicBezTo>
                    <a:pt x="892" y="123"/>
                    <a:pt x="892" y="123"/>
                    <a:pt x="892" y="123"/>
                  </a:cubicBezTo>
                  <a:cubicBezTo>
                    <a:pt x="867" y="112"/>
                    <a:pt x="824" y="137"/>
                    <a:pt x="813" y="157"/>
                  </a:cubicBezTo>
                  <a:cubicBezTo>
                    <a:pt x="809" y="165"/>
                    <a:pt x="809" y="171"/>
                    <a:pt x="812" y="176"/>
                  </a:cubicBezTo>
                  <a:cubicBezTo>
                    <a:pt x="836" y="168"/>
                    <a:pt x="860" y="160"/>
                    <a:pt x="881" y="152"/>
                  </a:cubicBezTo>
                  <a:cubicBezTo>
                    <a:pt x="922" y="158"/>
                    <a:pt x="962" y="139"/>
                    <a:pt x="1003" y="132"/>
                  </a:cubicBezTo>
                  <a:cubicBezTo>
                    <a:pt x="995" y="126"/>
                    <a:pt x="987" y="126"/>
                    <a:pt x="979" y="126"/>
                  </a:cubicBezTo>
                  <a:cubicBezTo>
                    <a:pt x="979" y="120"/>
                    <a:pt x="979" y="113"/>
                    <a:pt x="979" y="113"/>
                  </a:cubicBezTo>
                  <a:close/>
                  <a:moveTo>
                    <a:pt x="1651" y="607"/>
                  </a:moveTo>
                  <a:cubicBezTo>
                    <a:pt x="1653" y="610"/>
                    <a:pt x="1656" y="613"/>
                    <a:pt x="1659" y="615"/>
                  </a:cubicBezTo>
                  <a:cubicBezTo>
                    <a:pt x="1658" y="612"/>
                    <a:pt x="1657" y="608"/>
                    <a:pt x="1656" y="604"/>
                  </a:cubicBezTo>
                  <a:cubicBezTo>
                    <a:pt x="1654" y="604"/>
                    <a:pt x="1652" y="605"/>
                    <a:pt x="1651" y="607"/>
                  </a:cubicBezTo>
                  <a:close/>
                  <a:moveTo>
                    <a:pt x="897" y="119"/>
                  </a:moveTo>
                  <a:cubicBezTo>
                    <a:pt x="909" y="125"/>
                    <a:pt x="909" y="125"/>
                    <a:pt x="917" y="113"/>
                  </a:cubicBezTo>
                  <a:cubicBezTo>
                    <a:pt x="921" y="108"/>
                    <a:pt x="924" y="103"/>
                    <a:pt x="928" y="98"/>
                  </a:cubicBezTo>
                  <a:cubicBezTo>
                    <a:pt x="936" y="86"/>
                    <a:pt x="939" y="81"/>
                    <a:pt x="948" y="70"/>
                  </a:cubicBezTo>
                  <a:cubicBezTo>
                    <a:pt x="940" y="71"/>
                    <a:pt x="935" y="71"/>
                    <a:pt x="926" y="71"/>
                  </a:cubicBezTo>
                  <a:cubicBezTo>
                    <a:pt x="926" y="71"/>
                    <a:pt x="926" y="71"/>
                    <a:pt x="926" y="71"/>
                  </a:cubicBezTo>
                  <a:cubicBezTo>
                    <a:pt x="895" y="73"/>
                    <a:pt x="892" y="72"/>
                    <a:pt x="889" y="71"/>
                  </a:cubicBezTo>
                  <a:cubicBezTo>
                    <a:pt x="889" y="69"/>
                    <a:pt x="890" y="66"/>
                    <a:pt x="909" y="57"/>
                  </a:cubicBezTo>
                  <a:cubicBezTo>
                    <a:pt x="909" y="57"/>
                    <a:pt x="909" y="57"/>
                    <a:pt x="909" y="57"/>
                  </a:cubicBezTo>
                  <a:cubicBezTo>
                    <a:pt x="915" y="54"/>
                    <a:pt x="935" y="43"/>
                    <a:pt x="938" y="35"/>
                  </a:cubicBezTo>
                  <a:cubicBezTo>
                    <a:pt x="937" y="33"/>
                    <a:pt x="935" y="32"/>
                    <a:pt x="933" y="32"/>
                  </a:cubicBezTo>
                  <a:cubicBezTo>
                    <a:pt x="916" y="33"/>
                    <a:pt x="884" y="44"/>
                    <a:pt x="866" y="57"/>
                  </a:cubicBezTo>
                  <a:cubicBezTo>
                    <a:pt x="866" y="57"/>
                    <a:pt x="866" y="57"/>
                    <a:pt x="865" y="58"/>
                  </a:cubicBezTo>
                  <a:cubicBezTo>
                    <a:pt x="847" y="73"/>
                    <a:pt x="844" y="73"/>
                    <a:pt x="813" y="71"/>
                  </a:cubicBezTo>
                  <a:cubicBezTo>
                    <a:pt x="813" y="71"/>
                    <a:pt x="813" y="71"/>
                    <a:pt x="813" y="71"/>
                  </a:cubicBezTo>
                  <a:cubicBezTo>
                    <a:pt x="807" y="71"/>
                    <a:pt x="805" y="71"/>
                    <a:pt x="799" y="70"/>
                  </a:cubicBezTo>
                  <a:cubicBezTo>
                    <a:pt x="799" y="70"/>
                    <a:pt x="799" y="70"/>
                    <a:pt x="799" y="70"/>
                  </a:cubicBezTo>
                  <a:cubicBezTo>
                    <a:pt x="781" y="79"/>
                    <a:pt x="770" y="86"/>
                    <a:pt x="752" y="96"/>
                  </a:cubicBezTo>
                  <a:cubicBezTo>
                    <a:pt x="717" y="118"/>
                    <a:pt x="716" y="121"/>
                    <a:pt x="715" y="123"/>
                  </a:cubicBezTo>
                  <a:cubicBezTo>
                    <a:pt x="720" y="122"/>
                    <a:pt x="723" y="121"/>
                    <a:pt x="728" y="120"/>
                  </a:cubicBezTo>
                  <a:cubicBezTo>
                    <a:pt x="753" y="112"/>
                    <a:pt x="758" y="117"/>
                    <a:pt x="759" y="121"/>
                  </a:cubicBezTo>
                  <a:cubicBezTo>
                    <a:pt x="765" y="143"/>
                    <a:pt x="677" y="210"/>
                    <a:pt x="649" y="187"/>
                  </a:cubicBezTo>
                  <a:cubicBezTo>
                    <a:pt x="642" y="179"/>
                    <a:pt x="641" y="178"/>
                    <a:pt x="606" y="215"/>
                  </a:cubicBezTo>
                  <a:cubicBezTo>
                    <a:pt x="600" y="221"/>
                    <a:pt x="600" y="221"/>
                    <a:pt x="600" y="221"/>
                  </a:cubicBezTo>
                  <a:cubicBezTo>
                    <a:pt x="600" y="221"/>
                    <a:pt x="600" y="221"/>
                    <a:pt x="600" y="221"/>
                  </a:cubicBezTo>
                  <a:cubicBezTo>
                    <a:pt x="589" y="233"/>
                    <a:pt x="582" y="242"/>
                    <a:pt x="573" y="252"/>
                  </a:cubicBezTo>
                  <a:cubicBezTo>
                    <a:pt x="582" y="252"/>
                    <a:pt x="590" y="254"/>
                    <a:pt x="598" y="257"/>
                  </a:cubicBezTo>
                  <a:cubicBezTo>
                    <a:pt x="603" y="257"/>
                    <a:pt x="608" y="256"/>
                    <a:pt x="614" y="256"/>
                  </a:cubicBezTo>
                  <a:cubicBezTo>
                    <a:pt x="614" y="256"/>
                    <a:pt x="614" y="256"/>
                    <a:pt x="614" y="256"/>
                  </a:cubicBezTo>
                  <a:cubicBezTo>
                    <a:pt x="636" y="255"/>
                    <a:pt x="645" y="255"/>
                    <a:pt x="650" y="256"/>
                  </a:cubicBezTo>
                  <a:cubicBezTo>
                    <a:pt x="678" y="234"/>
                    <a:pt x="706" y="212"/>
                    <a:pt x="734" y="190"/>
                  </a:cubicBezTo>
                  <a:cubicBezTo>
                    <a:pt x="751" y="190"/>
                    <a:pt x="759" y="190"/>
                    <a:pt x="775" y="190"/>
                  </a:cubicBezTo>
                  <a:cubicBezTo>
                    <a:pt x="784" y="186"/>
                    <a:pt x="793" y="183"/>
                    <a:pt x="803" y="179"/>
                  </a:cubicBezTo>
                  <a:cubicBezTo>
                    <a:pt x="803" y="179"/>
                    <a:pt x="803" y="179"/>
                    <a:pt x="803" y="179"/>
                  </a:cubicBezTo>
                  <a:cubicBezTo>
                    <a:pt x="791" y="154"/>
                    <a:pt x="859" y="102"/>
                    <a:pt x="897" y="119"/>
                  </a:cubicBezTo>
                  <a:close/>
                  <a:moveTo>
                    <a:pt x="388" y="1188"/>
                  </a:moveTo>
                  <a:cubicBezTo>
                    <a:pt x="368" y="1158"/>
                    <a:pt x="334" y="1135"/>
                    <a:pt x="307" y="1112"/>
                  </a:cubicBezTo>
                  <a:cubicBezTo>
                    <a:pt x="275" y="1125"/>
                    <a:pt x="249" y="1114"/>
                    <a:pt x="228" y="1096"/>
                  </a:cubicBezTo>
                  <a:cubicBezTo>
                    <a:pt x="215" y="1097"/>
                    <a:pt x="203" y="1109"/>
                    <a:pt x="189" y="1104"/>
                  </a:cubicBezTo>
                  <a:cubicBezTo>
                    <a:pt x="183" y="1098"/>
                    <a:pt x="195" y="1091"/>
                    <a:pt x="197" y="1085"/>
                  </a:cubicBezTo>
                  <a:cubicBezTo>
                    <a:pt x="194" y="1087"/>
                    <a:pt x="190" y="1090"/>
                    <a:pt x="187" y="1092"/>
                  </a:cubicBezTo>
                  <a:cubicBezTo>
                    <a:pt x="182" y="1138"/>
                    <a:pt x="217" y="1181"/>
                    <a:pt x="260" y="1160"/>
                  </a:cubicBezTo>
                  <a:cubicBezTo>
                    <a:pt x="260" y="1160"/>
                    <a:pt x="260" y="1160"/>
                    <a:pt x="262" y="1158"/>
                  </a:cubicBezTo>
                  <a:cubicBezTo>
                    <a:pt x="297" y="1138"/>
                    <a:pt x="298" y="1147"/>
                    <a:pt x="302" y="1217"/>
                  </a:cubicBezTo>
                  <a:cubicBezTo>
                    <a:pt x="302" y="1217"/>
                    <a:pt x="302" y="1217"/>
                    <a:pt x="302" y="1217"/>
                  </a:cubicBezTo>
                  <a:cubicBezTo>
                    <a:pt x="303" y="1243"/>
                    <a:pt x="304" y="1259"/>
                    <a:pt x="306" y="1286"/>
                  </a:cubicBezTo>
                  <a:cubicBezTo>
                    <a:pt x="306" y="1286"/>
                    <a:pt x="306" y="1286"/>
                    <a:pt x="306" y="1286"/>
                  </a:cubicBezTo>
                  <a:cubicBezTo>
                    <a:pt x="325" y="1288"/>
                    <a:pt x="338" y="1289"/>
                    <a:pt x="362" y="1290"/>
                  </a:cubicBezTo>
                  <a:cubicBezTo>
                    <a:pt x="362" y="1290"/>
                    <a:pt x="362" y="1290"/>
                    <a:pt x="362" y="1289"/>
                  </a:cubicBezTo>
                  <a:cubicBezTo>
                    <a:pt x="420" y="1292"/>
                    <a:pt x="425" y="1290"/>
                    <a:pt x="430" y="1288"/>
                  </a:cubicBezTo>
                  <a:cubicBezTo>
                    <a:pt x="429" y="1283"/>
                    <a:pt x="428" y="1278"/>
                    <a:pt x="420" y="1265"/>
                  </a:cubicBezTo>
                  <a:cubicBezTo>
                    <a:pt x="402" y="1238"/>
                    <a:pt x="406" y="1213"/>
                    <a:pt x="418" y="1195"/>
                  </a:cubicBezTo>
                  <a:cubicBezTo>
                    <a:pt x="408" y="1192"/>
                    <a:pt x="397" y="1190"/>
                    <a:pt x="388" y="1188"/>
                  </a:cubicBezTo>
                  <a:close/>
                  <a:moveTo>
                    <a:pt x="1095" y="1"/>
                  </a:moveTo>
                  <a:cubicBezTo>
                    <a:pt x="1100" y="3"/>
                    <a:pt x="1107" y="6"/>
                    <a:pt x="1108" y="9"/>
                  </a:cubicBezTo>
                  <a:cubicBezTo>
                    <a:pt x="1106" y="9"/>
                    <a:pt x="1106" y="10"/>
                    <a:pt x="1101" y="8"/>
                  </a:cubicBezTo>
                  <a:cubicBezTo>
                    <a:pt x="1100" y="8"/>
                    <a:pt x="1100" y="8"/>
                    <a:pt x="1100" y="8"/>
                  </a:cubicBezTo>
                  <a:cubicBezTo>
                    <a:pt x="1087" y="5"/>
                    <a:pt x="1083" y="14"/>
                    <a:pt x="1083" y="15"/>
                  </a:cubicBezTo>
                  <a:cubicBezTo>
                    <a:pt x="1081" y="21"/>
                    <a:pt x="1087" y="27"/>
                    <a:pt x="1096" y="30"/>
                  </a:cubicBezTo>
                  <a:cubicBezTo>
                    <a:pt x="1108" y="10"/>
                    <a:pt x="1136" y="6"/>
                    <a:pt x="1158" y="11"/>
                  </a:cubicBezTo>
                  <a:cubicBezTo>
                    <a:pt x="1159" y="10"/>
                    <a:pt x="1160" y="9"/>
                    <a:pt x="1162" y="8"/>
                  </a:cubicBezTo>
                  <a:cubicBezTo>
                    <a:pt x="1149" y="6"/>
                    <a:pt x="1136" y="2"/>
                    <a:pt x="1123" y="1"/>
                  </a:cubicBezTo>
                  <a:cubicBezTo>
                    <a:pt x="1127" y="1"/>
                    <a:pt x="1131" y="2"/>
                    <a:pt x="1136" y="2"/>
                  </a:cubicBezTo>
                  <a:cubicBezTo>
                    <a:pt x="1145" y="3"/>
                    <a:pt x="1154" y="6"/>
                    <a:pt x="1163" y="7"/>
                  </a:cubicBezTo>
                  <a:cubicBezTo>
                    <a:pt x="1165" y="6"/>
                    <a:pt x="1166" y="4"/>
                    <a:pt x="1168" y="3"/>
                  </a:cubicBezTo>
                  <a:cubicBezTo>
                    <a:pt x="1169" y="3"/>
                    <a:pt x="1169" y="3"/>
                    <a:pt x="1169" y="2"/>
                  </a:cubicBezTo>
                  <a:cubicBezTo>
                    <a:pt x="1161" y="2"/>
                    <a:pt x="1154" y="1"/>
                    <a:pt x="1146" y="1"/>
                  </a:cubicBezTo>
                  <a:cubicBezTo>
                    <a:pt x="1142" y="1"/>
                    <a:pt x="1137" y="1"/>
                    <a:pt x="1133" y="1"/>
                  </a:cubicBezTo>
                  <a:cubicBezTo>
                    <a:pt x="1136" y="1"/>
                    <a:pt x="1139" y="1"/>
                    <a:pt x="1143" y="1"/>
                  </a:cubicBezTo>
                  <a:cubicBezTo>
                    <a:pt x="1143" y="1"/>
                    <a:pt x="1143" y="1"/>
                    <a:pt x="1143" y="1"/>
                  </a:cubicBezTo>
                  <a:cubicBezTo>
                    <a:pt x="1149" y="1"/>
                    <a:pt x="1153" y="2"/>
                    <a:pt x="1158" y="2"/>
                  </a:cubicBezTo>
                  <a:cubicBezTo>
                    <a:pt x="1147" y="1"/>
                    <a:pt x="1138" y="1"/>
                    <a:pt x="1130" y="1"/>
                  </a:cubicBezTo>
                  <a:cubicBezTo>
                    <a:pt x="1131" y="1"/>
                    <a:pt x="1132" y="1"/>
                    <a:pt x="1133" y="1"/>
                  </a:cubicBezTo>
                  <a:cubicBezTo>
                    <a:pt x="1131" y="1"/>
                    <a:pt x="1129" y="1"/>
                    <a:pt x="1127" y="1"/>
                  </a:cubicBezTo>
                  <a:cubicBezTo>
                    <a:pt x="1126" y="1"/>
                    <a:pt x="1126" y="1"/>
                    <a:pt x="1126" y="1"/>
                  </a:cubicBezTo>
                  <a:cubicBezTo>
                    <a:pt x="1122" y="0"/>
                    <a:pt x="1117" y="0"/>
                    <a:pt x="1113" y="0"/>
                  </a:cubicBezTo>
                  <a:cubicBezTo>
                    <a:pt x="1112" y="0"/>
                    <a:pt x="1111" y="0"/>
                    <a:pt x="1111" y="0"/>
                  </a:cubicBezTo>
                  <a:cubicBezTo>
                    <a:pt x="1110" y="0"/>
                    <a:pt x="1109" y="0"/>
                    <a:pt x="1108" y="0"/>
                  </a:cubicBezTo>
                  <a:cubicBezTo>
                    <a:pt x="1108" y="0"/>
                    <a:pt x="1108" y="0"/>
                    <a:pt x="1107" y="0"/>
                  </a:cubicBezTo>
                  <a:cubicBezTo>
                    <a:pt x="1107" y="0"/>
                    <a:pt x="1106" y="0"/>
                    <a:pt x="1106" y="0"/>
                  </a:cubicBezTo>
                  <a:cubicBezTo>
                    <a:pt x="1106" y="0"/>
                    <a:pt x="1105" y="0"/>
                    <a:pt x="1104" y="0"/>
                  </a:cubicBezTo>
                  <a:cubicBezTo>
                    <a:pt x="1105" y="0"/>
                    <a:pt x="1106" y="0"/>
                    <a:pt x="1107" y="0"/>
                  </a:cubicBezTo>
                  <a:cubicBezTo>
                    <a:pt x="1105" y="0"/>
                    <a:pt x="1103" y="0"/>
                    <a:pt x="1102" y="0"/>
                  </a:cubicBezTo>
                  <a:cubicBezTo>
                    <a:pt x="1101" y="0"/>
                    <a:pt x="1099" y="0"/>
                    <a:pt x="1097" y="0"/>
                  </a:cubicBezTo>
                  <a:cubicBezTo>
                    <a:pt x="1097" y="0"/>
                    <a:pt x="1097" y="0"/>
                    <a:pt x="1096" y="0"/>
                  </a:cubicBezTo>
                  <a:cubicBezTo>
                    <a:pt x="1094" y="0"/>
                    <a:pt x="1091" y="0"/>
                    <a:pt x="1088" y="0"/>
                  </a:cubicBezTo>
                  <a:cubicBezTo>
                    <a:pt x="1091" y="0"/>
                    <a:pt x="1092" y="0"/>
                    <a:pt x="1095" y="1"/>
                  </a:cubicBezTo>
                  <a:cubicBezTo>
                    <a:pt x="1095" y="1"/>
                    <a:pt x="1095" y="1"/>
                    <a:pt x="1095" y="1"/>
                  </a:cubicBezTo>
                  <a:close/>
                  <a:moveTo>
                    <a:pt x="2007" y="528"/>
                  </a:moveTo>
                  <a:cubicBezTo>
                    <a:pt x="2007" y="528"/>
                    <a:pt x="2007" y="528"/>
                    <a:pt x="2006" y="526"/>
                  </a:cubicBezTo>
                  <a:cubicBezTo>
                    <a:pt x="1996" y="505"/>
                    <a:pt x="1968" y="461"/>
                    <a:pt x="1948" y="455"/>
                  </a:cubicBezTo>
                  <a:cubicBezTo>
                    <a:pt x="1936" y="460"/>
                    <a:pt x="1957" y="502"/>
                    <a:pt x="1977" y="528"/>
                  </a:cubicBezTo>
                  <a:cubicBezTo>
                    <a:pt x="1977" y="528"/>
                    <a:pt x="1977" y="528"/>
                    <a:pt x="1978" y="530"/>
                  </a:cubicBezTo>
                  <a:cubicBezTo>
                    <a:pt x="1999" y="557"/>
                    <a:pt x="1997" y="562"/>
                    <a:pt x="1996" y="564"/>
                  </a:cubicBezTo>
                  <a:cubicBezTo>
                    <a:pt x="1990" y="566"/>
                    <a:pt x="1985" y="566"/>
                    <a:pt x="1962" y="563"/>
                  </a:cubicBezTo>
                  <a:cubicBezTo>
                    <a:pt x="1962" y="563"/>
                    <a:pt x="1962" y="563"/>
                    <a:pt x="1959" y="563"/>
                  </a:cubicBezTo>
                  <a:cubicBezTo>
                    <a:pt x="1950" y="562"/>
                    <a:pt x="1944" y="562"/>
                    <a:pt x="1938" y="561"/>
                  </a:cubicBezTo>
                  <a:cubicBezTo>
                    <a:pt x="1938" y="561"/>
                    <a:pt x="1938" y="561"/>
                    <a:pt x="1938" y="561"/>
                  </a:cubicBezTo>
                  <a:cubicBezTo>
                    <a:pt x="1948" y="583"/>
                    <a:pt x="1954" y="598"/>
                    <a:pt x="1962" y="621"/>
                  </a:cubicBezTo>
                  <a:cubicBezTo>
                    <a:pt x="1986" y="679"/>
                    <a:pt x="1986" y="679"/>
                    <a:pt x="1995" y="669"/>
                  </a:cubicBezTo>
                  <a:cubicBezTo>
                    <a:pt x="2015" y="640"/>
                    <a:pt x="2057" y="690"/>
                    <a:pt x="2069" y="744"/>
                  </a:cubicBezTo>
                  <a:cubicBezTo>
                    <a:pt x="2079" y="789"/>
                    <a:pt x="2064" y="812"/>
                    <a:pt x="2035" y="793"/>
                  </a:cubicBezTo>
                  <a:cubicBezTo>
                    <a:pt x="2024" y="785"/>
                    <a:pt x="2022" y="786"/>
                    <a:pt x="2019" y="787"/>
                  </a:cubicBezTo>
                  <a:cubicBezTo>
                    <a:pt x="2019" y="791"/>
                    <a:pt x="2019" y="791"/>
                    <a:pt x="2030" y="840"/>
                  </a:cubicBezTo>
                  <a:cubicBezTo>
                    <a:pt x="2032" y="850"/>
                    <a:pt x="2032" y="850"/>
                    <a:pt x="2032" y="850"/>
                  </a:cubicBezTo>
                  <a:cubicBezTo>
                    <a:pt x="2032" y="850"/>
                    <a:pt x="2032" y="850"/>
                    <a:pt x="2032" y="850"/>
                  </a:cubicBezTo>
                  <a:cubicBezTo>
                    <a:pt x="2037" y="871"/>
                    <a:pt x="2040" y="885"/>
                    <a:pt x="2044" y="908"/>
                  </a:cubicBezTo>
                  <a:cubicBezTo>
                    <a:pt x="2059" y="906"/>
                    <a:pt x="2068" y="905"/>
                    <a:pt x="2082" y="904"/>
                  </a:cubicBezTo>
                  <a:cubicBezTo>
                    <a:pt x="2082" y="904"/>
                    <a:pt x="2082" y="904"/>
                    <a:pt x="2084" y="904"/>
                  </a:cubicBezTo>
                  <a:cubicBezTo>
                    <a:pt x="2112" y="902"/>
                    <a:pt x="2117" y="902"/>
                    <a:pt x="2114" y="943"/>
                  </a:cubicBezTo>
                  <a:cubicBezTo>
                    <a:pt x="2114" y="946"/>
                    <a:pt x="2114" y="946"/>
                    <a:pt x="2114" y="946"/>
                  </a:cubicBezTo>
                  <a:cubicBezTo>
                    <a:pt x="2111" y="988"/>
                    <a:pt x="2126" y="1025"/>
                    <a:pt x="2137" y="1031"/>
                  </a:cubicBezTo>
                  <a:cubicBezTo>
                    <a:pt x="2155" y="1041"/>
                    <a:pt x="2159" y="990"/>
                    <a:pt x="2149" y="946"/>
                  </a:cubicBezTo>
                  <a:cubicBezTo>
                    <a:pt x="2149" y="945"/>
                    <a:pt x="2149" y="944"/>
                    <a:pt x="2149" y="943"/>
                  </a:cubicBezTo>
                  <a:cubicBezTo>
                    <a:pt x="2149" y="942"/>
                    <a:pt x="2139" y="911"/>
                    <a:pt x="2145" y="904"/>
                  </a:cubicBezTo>
                  <a:cubicBezTo>
                    <a:pt x="2151" y="903"/>
                    <a:pt x="2151" y="903"/>
                    <a:pt x="2155" y="905"/>
                  </a:cubicBezTo>
                  <a:cubicBezTo>
                    <a:pt x="2155" y="905"/>
                    <a:pt x="2155" y="905"/>
                    <a:pt x="2156" y="907"/>
                  </a:cubicBezTo>
                  <a:cubicBezTo>
                    <a:pt x="2154" y="894"/>
                    <a:pt x="2151" y="880"/>
                    <a:pt x="2149" y="867"/>
                  </a:cubicBezTo>
                  <a:cubicBezTo>
                    <a:pt x="2146" y="853"/>
                    <a:pt x="2143" y="838"/>
                    <a:pt x="2139" y="825"/>
                  </a:cubicBezTo>
                  <a:cubicBezTo>
                    <a:pt x="2136" y="814"/>
                    <a:pt x="2134" y="803"/>
                    <a:pt x="2131" y="792"/>
                  </a:cubicBezTo>
                  <a:cubicBezTo>
                    <a:pt x="2131" y="794"/>
                    <a:pt x="2131" y="795"/>
                    <a:pt x="2132" y="796"/>
                  </a:cubicBezTo>
                  <a:cubicBezTo>
                    <a:pt x="2131" y="797"/>
                    <a:pt x="2130" y="798"/>
                    <a:pt x="2130" y="799"/>
                  </a:cubicBezTo>
                  <a:cubicBezTo>
                    <a:pt x="2114" y="774"/>
                    <a:pt x="2079" y="678"/>
                    <a:pt x="2085" y="662"/>
                  </a:cubicBezTo>
                  <a:cubicBezTo>
                    <a:pt x="2086" y="663"/>
                    <a:pt x="2087" y="666"/>
                    <a:pt x="2088" y="668"/>
                  </a:cubicBezTo>
                  <a:cubicBezTo>
                    <a:pt x="2088" y="669"/>
                    <a:pt x="2089" y="671"/>
                    <a:pt x="2089" y="672"/>
                  </a:cubicBezTo>
                  <a:cubicBezTo>
                    <a:pt x="2088" y="668"/>
                    <a:pt x="2086" y="664"/>
                    <a:pt x="2085" y="660"/>
                  </a:cubicBezTo>
                  <a:cubicBezTo>
                    <a:pt x="2079" y="647"/>
                    <a:pt x="2073" y="635"/>
                    <a:pt x="2068" y="622"/>
                  </a:cubicBezTo>
                  <a:cubicBezTo>
                    <a:pt x="2062" y="609"/>
                    <a:pt x="2055" y="597"/>
                    <a:pt x="2049" y="584"/>
                  </a:cubicBezTo>
                  <a:cubicBezTo>
                    <a:pt x="2045" y="577"/>
                    <a:pt x="2041" y="569"/>
                    <a:pt x="2037" y="562"/>
                  </a:cubicBezTo>
                  <a:cubicBezTo>
                    <a:pt x="2037" y="563"/>
                    <a:pt x="2037" y="563"/>
                    <a:pt x="2037" y="563"/>
                  </a:cubicBezTo>
                  <a:cubicBezTo>
                    <a:pt x="2037" y="563"/>
                    <a:pt x="2037" y="563"/>
                    <a:pt x="2035" y="565"/>
                  </a:cubicBezTo>
                  <a:cubicBezTo>
                    <a:pt x="2027" y="566"/>
                    <a:pt x="2025" y="566"/>
                    <a:pt x="2007" y="528"/>
                  </a:cubicBezTo>
                  <a:close/>
                  <a:moveTo>
                    <a:pt x="1691" y="182"/>
                  </a:moveTo>
                  <a:cubicBezTo>
                    <a:pt x="1690" y="182"/>
                    <a:pt x="1690" y="182"/>
                    <a:pt x="1689" y="182"/>
                  </a:cubicBezTo>
                  <a:cubicBezTo>
                    <a:pt x="1692" y="184"/>
                    <a:pt x="1694" y="185"/>
                    <a:pt x="1695" y="186"/>
                  </a:cubicBezTo>
                  <a:cubicBezTo>
                    <a:pt x="1694" y="185"/>
                    <a:pt x="1694" y="185"/>
                    <a:pt x="1691" y="182"/>
                  </a:cubicBezTo>
                  <a:close/>
                  <a:moveTo>
                    <a:pt x="2130" y="789"/>
                  </a:moveTo>
                  <a:cubicBezTo>
                    <a:pt x="2130" y="790"/>
                    <a:pt x="2130" y="791"/>
                    <a:pt x="2131" y="792"/>
                  </a:cubicBezTo>
                  <a:cubicBezTo>
                    <a:pt x="2131" y="792"/>
                    <a:pt x="2131" y="792"/>
                    <a:pt x="2130" y="792"/>
                  </a:cubicBezTo>
                  <a:lnTo>
                    <a:pt x="2130" y="789"/>
                  </a:lnTo>
                  <a:close/>
                  <a:moveTo>
                    <a:pt x="13" y="946"/>
                  </a:moveTo>
                  <a:cubicBezTo>
                    <a:pt x="13" y="946"/>
                    <a:pt x="13" y="946"/>
                    <a:pt x="13" y="943"/>
                  </a:cubicBezTo>
                  <a:cubicBezTo>
                    <a:pt x="14" y="934"/>
                    <a:pt x="14" y="928"/>
                    <a:pt x="15" y="923"/>
                  </a:cubicBezTo>
                  <a:cubicBezTo>
                    <a:pt x="14" y="923"/>
                    <a:pt x="13" y="922"/>
                    <a:pt x="12" y="922"/>
                  </a:cubicBezTo>
                  <a:cubicBezTo>
                    <a:pt x="10" y="932"/>
                    <a:pt x="9" y="942"/>
                    <a:pt x="7" y="952"/>
                  </a:cubicBezTo>
                  <a:cubicBezTo>
                    <a:pt x="6" y="966"/>
                    <a:pt x="4" y="981"/>
                    <a:pt x="3" y="995"/>
                  </a:cubicBezTo>
                  <a:cubicBezTo>
                    <a:pt x="2" y="1007"/>
                    <a:pt x="1" y="1019"/>
                    <a:pt x="1" y="1031"/>
                  </a:cubicBezTo>
                  <a:cubicBezTo>
                    <a:pt x="1" y="1031"/>
                    <a:pt x="1" y="1031"/>
                    <a:pt x="2" y="1031"/>
                  </a:cubicBezTo>
                  <a:cubicBezTo>
                    <a:pt x="4" y="1020"/>
                    <a:pt x="10" y="988"/>
                    <a:pt x="13" y="946"/>
                  </a:cubicBezTo>
                  <a:close/>
                  <a:moveTo>
                    <a:pt x="2072" y="1532"/>
                  </a:moveTo>
                  <a:cubicBezTo>
                    <a:pt x="2072" y="1531"/>
                    <a:pt x="2073" y="1531"/>
                    <a:pt x="2075" y="1526"/>
                  </a:cubicBezTo>
                  <a:cubicBezTo>
                    <a:pt x="2075" y="1526"/>
                    <a:pt x="2076" y="1525"/>
                    <a:pt x="2076" y="1525"/>
                  </a:cubicBezTo>
                  <a:cubicBezTo>
                    <a:pt x="2077" y="1523"/>
                    <a:pt x="2077" y="1522"/>
                    <a:pt x="2078" y="1521"/>
                  </a:cubicBezTo>
                  <a:cubicBezTo>
                    <a:pt x="2080" y="1515"/>
                    <a:pt x="2082" y="1510"/>
                    <a:pt x="2085" y="1505"/>
                  </a:cubicBezTo>
                  <a:cubicBezTo>
                    <a:pt x="2086" y="1501"/>
                    <a:pt x="2088" y="1497"/>
                    <a:pt x="2090" y="1492"/>
                  </a:cubicBezTo>
                  <a:cubicBezTo>
                    <a:pt x="2087" y="1494"/>
                    <a:pt x="2084" y="1496"/>
                    <a:pt x="2080" y="1497"/>
                  </a:cubicBezTo>
                  <a:cubicBezTo>
                    <a:pt x="2074" y="1514"/>
                    <a:pt x="2070" y="1529"/>
                    <a:pt x="2072" y="1532"/>
                  </a:cubicBezTo>
                  <a:close/>
                  <a:moveTo>
                    <a:pt x="384" y="1909"/>
                  </a:moveTo>
                  <a:cubicBezTo>
                    <a:pt x="384" y="1909"/>
                    <a:pt x="384" y="1909"/>
                    <a:pt x="384" y="1909"/>
                  </a:cubicBezTo>
                  <a:cubicBezTo>
                    <a:pt x="383" y="1908"/>
                    <a:pt x="382" y="1907"/>
                    <a:pt x="382" y="1907"/>
                  </a:cubicBezTo>
                  <a:cubicBezTo>
                    <a:pt x="363" y="1890"/>
                    <a:pt x="340" y="1869"/>
                    <a:pt x="325" y="1856"/>
                  </a:cubicBezTo>
                  <a:cubicBezTo>
                    <a:pt x="326" y="1857"/>
                    <a:pt x="327" y="1859"/>
                    <a:pt x="328" y="1860"/>
                  </a:cubicBezTo>
                  <a:cubicBezTo>
                    <a:pt x="335" y="1867"/>
                    <a:pt x="341" y="1873"/>
                    <a:pt x="348" y="1879"/>
                  </a:cubicBezTo>
                  <a:cubicBezTo>
                    <a:pt x="358" y="1889"/>
                    <a:pt x="369" y="1898"/>
                    <a:pt x="379" y="1907"/>
                  </a:cubicBezTo>
                  <a:cubicBezTo>
                    <a:pt x="390" y="1916"/>
                    <a:pt x="401" y="1925"/>
                    <a:pt x="412" y="1934"/>
                  </a:cubicBezTo>
                  <a:cubicBezTo>
                    <a:pt x="416" y="1937"/>
                    <a:pt x="421" y="1941"/>
                    <a:pt x="425" y="1944"/>
                  </a:cubicBezTo>
                  <a:cubicBezTo>
                    <a:pt x="425" y="1940"/>
                    <a:pt x="424" y="1936"/>
                    <a:pt x="424" y="1933"/>
                  </a:cubicBezTo>
                  <a:cubicBezTo>
                    <a:pt x="414" y="1935"/>
                    <a:pt x="413" y="1935"/>
                    <a:pt x="384" y="1909"/>
                  </a:cubicBezTo>
                  <a:close/>
                  <a:moveTo>
                    <a:pt x="703" y="68"/>
                  </a:moveTo>
                  <a:cubicBezTo>
                    <a:pt x="704" y="68"/>
                    <a:pt x="705" y="68"/>
                    <a:pt x="705" y="68"/>
                  </a:cubicBezTo>
                  <a:cubicBezTo>
                    <a:pt x="706" y="68"/>
                    <a:pt x="716" y="66"/>
                    <a:pt x="717" y="66"/>
                  </a:cubicBezTo>
                  <a:cubicBezTo>
                    <a:pt x="717" y="66"/>
                    <a:pt x="717" y="66"/>
                    <a:pt x="717" y="66"/>
                  </a:cubicBezTo>
                  <a:cubicBezTo>
                    <a:pt x="732" y="60"/>
                    <a:pt x="742" y="57"/>
                    <a:pt x="757" y="51"/>
                  </a:cubicBezTo>
                  <a:cubicBezTo>
                    <a:pt x="758" y="51"/>
                    <a:pt x="758" y="51"/>
                    <a:pt x="758" y="51"/>
                  </a:cubicBezTo>
                  <a:cubicBezTo>
                    <a:pt x="805" y="35"/>
                    <a:pt x="840" y="27"/>
                    <a:pt x="843" y="27"/>
                  </a:cubicBezTo>
                  <a:cubicBezTo>
                    <a:pt x="841" y="28"/>
                    <a:pt x="840" y="28"/>
                    <a:pt x="838" y="29"/>
                  </a:cubicBezTo>
                  <a:cubicBezTo>
                    <a:pt x="837" y="29"/>
                    <a:pt x="837" y="29"/>
                    <a:pt x="837" y="29"/>
                  </a:cubicBezTo>
                  <a:cubicBezTo>
                    <a:pt x="837" y="29"/>
                    <a:pt x="837" y="29"/>
                    <a:pt x="836" y="29"/>
                  </a:cubicBezTo>
                  <a:cubicBezTo>
                    <a:pt x="836" y="30"/>
                    <a:pt x="835" y="30"/>
                    <a:pt x="834" y="30"/>
                  </a:cubicBezTo>
                  <a:cubicBezTo>
                    <a:pt x="835" y="30"/>
                    <a:pt x="835" y="30"/>
                    <a:pt x="887" y="19"/>
                  </a:cubicBezTo>
                  <a:cubicBezTo>
                    <a:pt x="908" y="15"/>
                    <a:pt x="930" y="12"/>
                    <a:pt x="952" y="7"/>
                  </a:cubicBezTo>
                  <a:cubicBezTo>
                    <a:pt x="949" y="8"/>
                    <a:pt x="949" y="8"/>
                    <a:pt x="945" y="8"/>
                  </a:cubicBezTo>
                  <a:cubicBezTo>
                    <a:pt x="945" y="8"/>
                    <a:pt x="945" y="8"/>
                    <a:pt x="943" y="8"/>
                  </a:cubicBezTo>
                  <a:cubicBezTo>
                    <a:pt x="938" y="9"/>
                    <a:pt x="938" y="9"/>
                    <a:pt x="935" y="9"/>
                  </a:cubicBezTo>
                  <a:cubicBezTo>
                    <a:pt x="941" y="8"/>
                    <a:pt x="954" y="7"/>
                    <a:pt x="971" y="5"/>
                  </a:cubicBezTo>
                  <a:cubicBezTo>
                    <a:pt x="955" y="7"/>
                    <a:pt x="946" y="8"/>
                    <a:pt x="946" y="8"/>
                  </a:cubicBezTo>
                  <a:cubicBezTo>
                    <a:pt x="948" y="8"/>
                    <a:pt x="950" y="7"/>
                    <a:pt x="952" y="7"/>
                  </a:cubicBezTo>
                  <a:cubicBezTo>
                    <a:pt x="958" y="7"/>
                    <a:pt x="958" y="7"/>
                    <a:pt x="961" y="6"/>
                  </a:cubicBezTo>
                  <a:cubicBezTo>
                    <a:pt x="916" y="13"/>
                    <a:pt x="873" y="29"/>
                    <a:pt x="827" y="32"/>
                  </a:cubicBezTo>
                  <a:cubicBezTo>
                    <a:pt x="827" y="32"/>
                    <a:pt x="828" y="31"/>
                    <a:pt x="829" y="31"/>
                  </a:cubicBezTo>
                  <a:cubicBezTo>
                    <a:pt x="830" y="31"/>
                    <a:pt x="831" y="30"/>
                    <a:pt x="833" y="29"/>
                  </a:cubicBezTo>
                  <a:cubicBezTo>
                    <a:pt x="809" y="35"/>
                    <a:pt x="788" y="42"/>
                    <a:pt x="781" y="44"/>
                  </a:cubicBezTo>
                  <a:cubicBezTo>
                    <a:pt x="772" y="47"/>
                    <a:pt x="772" y="47"/>
                    <a:pt x="772" y="47"/>
                  </a:cubicBezTo>
                  <a:cubicBezTo>
                    <a:pt x="772" y="47"/>
                    <a:pt x="772" y="47"/>
                    <a:pt x="772" y="47"/>
                  </a:cubicBezTo>
                  <a:cubicBezTo>
                    <a:pt x="751" y="54"/>
                    <a:pt x="738" y="58"/>
                    <a:pt x="718" y="66"/>
                  </a:cubicBezTo>
                  <a:cubicBezTo>
                    <a:pt x="724" y="65"/>
                    <a:pt x="726" y="65"/>
                    <a:pt x="733" y="65"/>
                  </a:cubicBezTo>
                  <a:cubicBezTo>
                    <a:pt x="733" y="65"/>
                    <a:pt x="733" y="65"/>
                    <a:pt x="733" y="65"/>
                  </a:cubicBezTo>
                  <a:cubicBezTo>
                    <a:pt x="736" y="65"/>
                    <a:pt x="736" y="65"/>
                    <a:pt x="740" y="65"/>
                  </a:cubicBezTo>
                  <a:cubicBezTo>
                    <a:pt x="740" y="65"/>
                    <a:pt x="741" y="66"/>
                    <a:pt x="741" y="66"/>
                  </a:cubicBezTo>
                  <a:cubicBezTo>
                    <a:pt x="737" y="68"/>
                    <a:pt x="734" y="69"/>
                    <a:pt x="710" y="79"/>
                  </a:cubicBezTo>
                  <a:cubicBezTo>
                    <a:pt x="710" y="79"/>
                    <a:pt x="708" y="80"/>
                    <a:pt x="707" y="80"/>
                  </a:cubicBezTo>
                  <a:cubicBezTo>
                    <a:pt x="707" y="80"/>
                    <a:pt x="707" y="80"/>
                    <a:pt x="707" y="80"/>
                  </a:cubicBezTo>
                  <a:cubicBezTo>
                    <a:pt x="687" y="89"/>
                    <a:pt x="651" y="105"/>
                    <a:pt x="649" y="116"/>
                  </a:cubicBezTo>
                  <a:cubicBezTo>
                    <a:pt x="665" y="119"/>
                    <a:pt x="719" y="91"/>
                    <a:pt x="737" y="80"/>
                  </a:cubicBezTo>
                  <a:cubicBezTo>
                    <a:pt x="737" y="80"/>
                    <a:pt x="737" y="80"/>
                    <a:pt x="737" y="80"/>
                  </a:cubicBezTo>
                  <a:cubicBezTo>
                    <a:pt x="737" y="80"/>
                    <a:pt x="738" y="79"/>
                    <a:pt x="739" y="79"/>
                  </a:cubicBezTo>
                  <a:cubicBezTo>
                    <a:pt x="765" y="63"/>
                    <a:pt x="770" y="64"/>
                    <a:pt x="791" y="65"/>
                  </a:cubicBezTo>
                  <a:cubicBezTo>
                    <a:pt x="791" y="65"/>
                    <a:pt x="791" y="65"/>
                    <a:pt x="792" y="65"/>
                  </a:cubicBezTo>
                  <a:cubicBezTo>
                    <a:pt x="796" y="66"/>
                    <a:pt x="798" y="66"/>
                    <a:pt x="803" y="66"/>
                  </a:cubicBezTo>
                  <a:cubicBezTo>
                    <a:pt x="820" y="58"/>
                    <a:pt x="830" y="54"/>
                    <a:pt x="846" y="47"/>
                  </a:cubicBezTo>
                  <a:cubicBezTo>
                    <a:pt x="852" y="45"/>
                    <a:pt x="858" y="43"/>
                    <a:pt x="864" y="41"/>
                  </a:cubicBezTo>
                  <a:cubicBezTo>
                    <a:pt x="861" y="42"/>
                    <a:pt x="858" y="43"/>
                    <a:pt x="855" y="44"/>
                  </a:cubicBezTo>
                  <a:cubicBezTo>
                    <a:pt x="855" y="44"/>
                    <a:pt x="855" y="44"/>
                    <a:pt x="855" y="44"/>
                  </a:cubicBezTo>
                  <a:cubicBezTo>
                    <a:pt x="836" y="52"/>
                    <a:pt x="825" y="57"/>
                    <a:pt x="805" y="67"/>
                  </a:cubicBezTo>
                  <a:cubicBezTo>
                    <a:pt x="811" y="67"/>
                    <a:pt x="815" y="67"/>
                    <a:pt x="823" y="68"/>
                  </a:cubicBezTo>
                  <a:cubicBezTo>
                    <a:pt x="823" y="68"/>
                    <a:pt x="823" y="68"/>
                    <a:pt x="824" y="68"/>
                  </a:cubicBezTo>
                  <a:cubicBezTo>
                    <a:pt x="848" y="69"/>
                    <a:pt x="848" y="69"/>
                    <a:pt x="860" y="59"/>
                  </a:cubicBezTo>
                  <a:cubicBezTo>
                    <a:pt x="881" y="42"/>
                    <a:pt x="935" y="25"/>
                    <a:pt x="944" y="31"/>
                  </a:cubicBezTo>
                  <a:cubicBezTo>
                    <a:pt x="945" y="38"/>
                    <a:pt x="923" y="52"/>
                    <a:pt x="910" y="58"/>
                  </a:cubicBezTo>
                  <a:cubicBezTo>
                    <a:pt x="899" y="64"/>
                    <a:pt x="896" y="66"/>
                    <a:pt x="895" y="67"/>
                  </a:cubicBezTo>
                  <a:cubicBezTo>
                    <a:pt x="897" y="68"/>
                    <a:pt x="899" y="68"/>
                    <a:pt x="918" y="68"/>
                  </a:cubicBezTo>
                  <a:cubicBezTo>
                    <a:pt x="919" y="68"/>
                    <a:pt x="930" y="67"/>
                    <a:pt x="951" y="66"/>
                  </a:cubicBezTo>
                  <a:cubicBezTo>
                    <a:pt x="951" y="66"/>
                    <a:pt x="951" y="66"/>
                    <a:pt x="951" y="66"/>
                  </a:cubicBezTo>
                  <a:cubicBezTo>
                    <a:pt x="956" y="60"/>
                    <a:pt x="960" y="57"/>
                    <a:pt x="965" y="51"/>
                  </a:cubicBezTo>
                  <a:cubicBezTo>
                    <a:pt x="965" y="51"/>
                    <a:pt x="965" y="51"/>
                    <a:pt x="965" y="51"/>
                  </a:cubicBezTo>
                  <a:cubicBezTo>
                    <a:pt x="995" y="22"/>
                    <a:pt x="1001" y="26"/>
                    <a:pt x="1005" y="29"/>
                  </a:cubicBezTo>
                  <a:cubicBezTo>
                    <a:pt x="1005" y="29"/>
                    <a:pt x="1005" y="29"/>
                    <a:pt x="1005" y="29"/>
                  </a:cubicBezTo>
                  <a:cubicBezTo>
                    <a:pt x="1005" y="29"/>
                    <a:pt x="1006" y="29"/>
                    <a:pt x="1007" y="30"/>
                  </a:cubicBezTo>
                  <a:cubicBezTo>
                    <a:pt x="1016" y="32"/>
                    <a:pt x="1033" y="27"/>
                    <a:pt x="1042" y="19"/>
                  </a:cubicBezTo>
                  <a:cubicBezTo>
                    <a:pt x="1049" y="14"/>
                    <a:pt x="1049" y="11"/>
                    <a:pt x="1050" y="9"/>
                  </a:cubicBezTo>
                  <a:cubicBezTo>
                    <a:pt x="1048" y="7"/>
                    <a:pt x="1047" y="7"/>
                    <a:pt x="1040" y="8"/>
                  </a:cubicBezTo>
                  <a:cubicBezTo>
                    <a:pt x="1040" y="8"/>
                    <a:pt x="1040" y="8"/>
                    <a:pt x="1039" y="8"/>
                  </a:cubicBezTo>
                  <a:cubicBezTo>
                    <a:pt x="1034" y="9"/>
                    <a:pt x="1034" y="9"/>
                    <a:pt x="1032" y="9"/>
                  </a:cubicBezTo>
                  <a:cubicBezTo>
                    <a:pt x="1034" y="8"/>
                    <a:pt x="1044" y="4"/>
                    <a:pt x="1062" y="1"/>
                  </a:cubicBezTo>
                  <a:cubicBezTo>
                    <a:pt x="1062" y="1"/>
                    <a:pt x="1062" y="1"/>
                    <a:pt x="1062" y="1"/>
                  </a:cubicBezTo>
                  <a:cubicBezTo>
                    <a:pt x="1068" y="0"/>
                    <a:pt x="1072" y="0"/>
                    <a:pt x="1077" y="0"/>
                  </a:cubicBezTo>
                  <a:cubicBezTo>
                    <a:pt x="1075" y="0"/>
                    <a:pt x="1073" y="0"/>
                    <a:pt x="1070" y="0"/>
                  </a:cubicBezTo>
                  <a:cubicBezTo>
                    <a:pt x="1070" y="0"/>
                    <a:pt x="1070" y="0"/>
                    <a:pt x="1069" y="0"/>
                  </a:cubicBezTo>
                  <a:cubicBezTo>
                    <a:pt x="1068" y="0"/>
                    <a:pt x="1067" y="0"/>
                    <a:pt x="1066" y="0"/>
                  </a:cubicBezTo>
                  <a:cubicBezTo>
                    <a:pt x="1065" y="0"/>
                    <a:pt x="1063" y="0"/>
                    <a:pt x="1062" y="0"/>
                  </a:cubicBezTo>
                  <a:cubicBezTo>
                    <a:pt x="1062" y="0"/>
                    <a:pt x="1063" y="0"/>
                    <a:pt x="1063" y="0"/>
                  </a:cubicBezTo>
                  <a:cubicBezTo>
                    <a:pt x="1058" y="0"/>
                    <a:pt x="1053" y="0"/>
                    <a:pt x="1049" y="0"/>
                  </a:cubicBezTo>
                  <a:cubicBezTo>
                    <a:pt x="1048" y="0"/>
                    <a:pt x="1047" y="0"/>
                    <a:pt x="1047" y="0"/>
                  </a:cubicBezTo>
                  <a:cubicBezTo>
                    <a:pt x="1042" y="0"/>
                    <a:pt x="1037" y="1"/>
                    <a:pt x="1032" y="1"/>
                  </a:cubicBezTo>
                  <a:cubicBezTo>
                    <a:pt x="1032" y="1"/>
                    <a:pt x="1031" y="1"/>
                    <a:pt x="1031" y="1"/>
                  </a:cubicBezTo>
                  <a:cubicBezTo>
                    <a:pt x="1031" y="1"/>
                    <a:pt x="1031" y="1"/>
                    <a:pt x="1030" y="1"/>
                  </a:cubicBezTo>
                  <a:cubicBezTo>
                    <a:pt x="1026" y="1"/>
                    <a:pt x="1021" y="1"/>
                    <a:pt x="1017" y="1"/>
                  </a:cubicBezTo>
                  <a:cubicBezTo>
                    <a:pt x="1018" y="1"/>
                    <a:pt x="1019" y="1"/>
                    <a:pt x="1020" y="1"/>
                  </a:cubicBezTo>
                  <a:cubicBezTo>
                    <a:pt x="1019" y="1"/>
                    <a:pt x="1018" y="1"/>
                    <a:pt x="1017" y="1"/>
                  </a:cubicBezTo>
                  <a:cubicBezTo>
                    <a:pt x="1016" y="2"/>
                    <a:pt x="1015" y="2"/>
                    <a:pt x="1014" y="2"/>
                  </a:cubicBezTo>
                  <a:cubicBezTo>
                    <a:pt x="1014" y="2"/>
                    <a:pt x="1013" y="2"/>
                    <a:pt x="1013" y="2"/>
                  </a:cubicBezTo>
                  <a:cubicBezTo>
                    <a:pt x="1013" y="2"/>
                    <a:pt x="1013" y="2"/>
                    <a:pt x="1014" y="2"/>
                  </a:cubicBezTo>
                  <a:cubicBezTo>
                    <a:pt x="1010" y="2"/>
                    <a:pt x="1006" y="2"/>
                    <a:pt x="1003" y="2"/>
                  </a:cubicBezTo>
                  <a:cubicBezTo>
                    <a:pt x="1002" y="2"/>
                    <a:pt x="1002" y="2"/>
                    <a:pt x="1001" y="2"/>
                  </a:cubicBezTo>
                  <a:cubicBezTo>
                    <a:pt x="1000" y="2"/>
                    <a:pt x="1000" y="2"/>
                    <a:pt x="999" y="3"/>
                  </a:cubicBezTo>
                  <a:cubicBezTo>
                    <a:pt x="993" y="3"/>
                    <a:pt x="988" y="3"/>
                    <a:pt x="982" y="4"/>
                  </a:cubicBezTo>
                  <a:cubicBezTo>
                    <a:pt x="968" y="5"/>
                    <a:pt x="955" y="6"/>
                    <a:pt x="941" y="8"/>
                  </a:cubicBezTo>
                  <a:cubicBezTo>
                    <a:pt x="927" y="9"/>
                    <a:pt x="914" y="11"/>
                    <a:pt x="900" y="14"/>
                  </a:cubicBezTo>
                  <a:cubicBezTo>
                    <a:pt x="887" y="16"/>
                    <a:pt x="873" y="18"/>
                    <a:pt x="860" y="21"/>
                  </a:cubicBezTo>
                  <a:cubicBezTo>
                    <a:pt x="847" y="24"/>
                    <a:pt x="834" y="27"/>
                    <a:pt x="822" y="30"/>
                  </a:cubicBezTo>
                  <a:cubicBezTo>
                    <a:pt x="798" y="36"/>
                    <a:pt x="770" y="44"/>
                    <a:pt x="727" y="58"/>
                  </a:cubicBezTo>
                  <a:cubicBezTo>
                    <a:pt x="705" y="66"/>
                    <a:pt x="705" y="66"/>
                    <a:pt x="703" y="68"/>
                  </a:cubicBezTo>
                  <a:close/>
                  <a:moveTo>
                    <a:pt x="414" y="1928"/>
                  </a:moveTo>
                  <a:cubicBezTo>
                    <a:pt x="414" y="1928"/>
                    <a:pt x="414" y="1927"/>
                    <a:pt x="423" y="1925"/>
                  </a:cubicBezTo>
                  <a:cubicBezTo>
                    <a:pt x="423" y="1925"/>
                    <a:pt x="411" y="1915"/>
                    <a:pt x="389" y="1895"/>
                  </a:cubicBezTo>
                  <a:cubicBezTo>
                    <a:pt x="383" y="1890"/>
                    <a:pt x="335" y="1846"/>
                    <a:pt x="328" y="1833"/>
                  </a:cubicBezTo>
                  <a:cubicBezTo>
                    <a:pt x="328" y="1833"/>
                    <a:pt x="328" y="1832"/>
                    <a:pt x="329" y="1832"/>
                  </a:cubicBezTo>
                  <a:cubicBezTo>
                    <a:pt x="331" y="1832"/>
                    <a:pt x="333" y="1833"/>
                    <a:pt x="341" y="1837"/>
                  </a:cubicBezTo>
                  <a:cubicBezTo>
                    <a:pt x="341" y="1838"/>
                    <a:pt x="342" y="1838"/>
                    <a:pt x="343" y="1839"/>
                  </a:cubicBezTo>
                  <a:cubicBezTo>
                    <a:pt x="343" y="1839"/>
                    <a:pt x="343" y="1839"/>
                    <a:pt x="343" y="1838"/>
                  </a:cubicBezTo>
                  <a:cubicBezTo>
                    <a:pt x="345" y="1840"/>
                    <a:pt x="349" y="1842"/>
                    <a:pt x="353" y="1843"/>
                  </a:cubicBezTo>
                  <a:cubicBezTo>
                    <a:pt x="367" y="1845"/>
                    <a:pt x="359" y="1826"/>
                    <a:pt x="345" y="1806"/>
                  </a:cubicBezTo>
                  <a:cubicBezTo>
                    <a:pt x="324" y="1777"/>
                    <a:pt x="293" y="1749"/>
                    <a:pt x="278" y="1747"/>
                  </a:cubicBezTo>
                  <a:cubicBezTo>
                    <a:pt x="287" y="1780"/>
                    <a:pt x="299" y="1812"/>
                    <a:pt x="313" y="1827"/>
                  </a:cubicBezTo>
                  <a:cubicBezTo>
                    <a:pt x="313" y="1835"/>
                    <a:pt x="318" y="1844"/>
                    <a:pt x="324" y="1853"/>
                  </a:cubicBezTo>
                  <a:cubicBezTo>
                    <a:pt x="335" y="1863"/>
                    <a:pt x="354" y="1880"/>
                    <a:pt x="387" y="1910"/>
                  </a:cubicBezTo>
                  <a:cubicBezTo>
                    <a:pt x="407" y="1929"/>
                    <a:pt x="407" y="1929"/>
                    <a:pt x="414" y="1928"/>
                  </a:cubicBezTo>
                  <a:close/>
                  <a:moveTo>
                    <a:pt x="155" y="531"/>
                  </a:moveTo>
                  <a:cubicBezTo>
                    <a:pt x="141" y="553"/>
                    <a:pt x="141" y="554"/>
                    <a:pt x="142" y="555"/>
                  </a:cubicBezTo>
                  <a:cubicBezTo>
                    <a:pt x="143" y="556"/>
                    <a:pt x="144" y="556"/>
                    <a:pt x="150" y="555"/>
                  </a:cubicBezTo>
                  <a:cubicBezTo>
                    <a:pt x="151" y="555"/>
                    <a:pt x="163" y="553"/>
                    <a:pt x="170" y="551"/>
                  </a:cubicBezTo>
                  <a:cubicBezTo>
                    <a:pt x="178" y="536"/>
                    <a:pt x="183" y="527"/>
                    <a:pt x="191" y="513"/>
                  </a:cubicBezTo>
                  <a:cubicBezTo>
                    <a:pt x="193" y="509"/>
                    <a:pt x="212" y="477"/>
                    <a:pt x="230" y="452"/>
                  </a:cubicBezTo>
                  <a:cubicBezTo>
                    <a:pt x="238" y="440"/>
                    <a:pt x="246" y="431"/>
                    <a:pt x="248" y="443"/>
                  </a:cubicBezTo>
                  <a:cubicBezTo>
                    <a:pt x="248" y="444"/>
                    <a:pt x="248" y="444"/>
                    <a:pt x="248" y="445"/>
                  </a:cubicBezTo>
                  <a:cubicBezTo>
                    <a:pt x="248" y="445"/>
                    <a:pt x="248" y="445"/>
                    <a:pt x="248" y="445"/>
                  </a:cubicBezTo>
                  <a:cubicBezTo>
                    <a:pt x="253" y="461"/>
                    <a:pt x="285" y="435"/>
                    <a:pt x="307" y="409"/>
                  </a:cubicBezTo>
                  <a:cubicBezTo>
                    <a:pt x="317" y="396"/>
                    <a:pt x="330" y="377"/>
                    <a:pt x="334" y="365"/>
                  </a:cubicBezTo>
                  <a:cubicBezTo>
                    <a:pt x="338" y="350"/>
                    <a:pt x="332" y="347"/>
                    <a:pt x="317" y="355"/>
                  </a:cubicBezTo>
                  <a:cubicBezTo>
                    <a:pt x="317" y="355"/>
                    <a:pt x="317" y="355"/>
                    <a:pt x="317" y="356"/>
                  </a:cubicBezTo>
                  <a:cubicBezTo>
                    <a:pt x="316" y="356"/>
                    <a:pt x="316" y="356"/>
                    <a:pt x="316" y="356"/>
                  </a:cubicBezTo>
                  <a:cubicBezTo>
                    <a:pt x="306" y="363"/>
                    <a:pt x="304" y="362"/>
                    <a:pt x="302" y="362"/>
                  </a:cubicBezTo>
                  <a:cubicBezTo>
                    <a:pt x="303" y="357"/>
                    <a:pt x="319" y="339"/>
                    <a:pt x="336" y="322"/>
                  </a:cubicBezTo>
                  <a:cubicBezTo>
                    <a:pt x="328" y="323"/>
                    <a:pt x="321" y="324"/>
                    <a:pt x="316" y="327"/>
                  </a:cubicBezTo>
                  <a:cubicBezTo>
                    <a:pt x="314" y="327"/>
                    <a:pt x="312" y="327"/>
                    <a:pt x="310" y="327"/>
                  </a:cubicBezTo>
                  <a:cubicBezTo>
                    <a:pt x="298" y="339"/>
                    <a:pt x="287" y="349"/>
                    <a:pt x="282" y="353"/>
                  </a:cubicBezTo>
                  <a:cubicBezTo>
                    <a:pt x="275" y="361"/>
                    <a:pt x="267" y="369"/>
                    <a:pt x="260" y="377"/>
                  </a:cubicBezTo>
                  <a:cubicBezTo>
                    <a:pt x="251" y="388"/>
                    <a:pt x="242" y="398"/>
                    <a:pt x="234" y="409"/>
                  </a:cubicBezTo>
                  <a:cubicBezTo>
                    <a:pt x="225" y="420"/>
                    <a:pt x="217" y="431"/>
                    <a:pt x="208" y="443"/>
                  </a:cubicBezTo>
                  <a:cubicBezTo>
                    <a:pt x="207" y="444"/>
                    <a:pt x="206" y="446"/>
                    <a:pt x="205" y="448"/>
                  </a:cubicBezTo>
                  <a:cubicBezTo>
                    <a:pt x="205" y="448"/>
                    <a:pt x="205" y="448"/>
                    <a:pt x="205" y="448"/>
                  </a:cubicBezTo>
                  <a:cubicBezTo>
                    <a:pt x="200" y="459"/>
                    <a:pt x="181" y="492"/>
                    <a:pt x="155" y="531"/>
                  </a:cubicBezTo>
                  <a:close/>
                  <a:moveTo>
                    <a:pt x="547" y="213"/>
                  </a:moveTo>
                  <a:cubicBezTo>
                    <a:pt x="550" y="227"/>
                    <a:pt x="556" y="241"/>
                    <a:pt x="563" y="254"/>
                  </a:cubicBezTo>
                  <a:cubicBezTo>
                    <a:pt x="565" y="253"/>
                    <a:pt x="566" y="253"/>
                    <a:pt x="567" y="253"/>
                  </a:cubicBezTo>
                  <a:cubicBezTo>
                    <a:pt x="573" y="245"/>
                    <a:pt x="579" y="239"/>
                    <a:pt x="587" y="230"/>
                  </a:cubicBezTo>
                  <a:cubicBezTo>
                    <a:pt x="587" y="230"/>
                    <a:pt x="587" y="230"/>
                    <a:pt x="587" y="230"/>
                  </a:cubicBezTo>
                  <a:cubicBezTo>
                    <a:pt x="644" y="165"/>
                    <a:pt x="650" y="173"/>
                    <a:pt x="657" y="181"/>
                  </a:cubicBezTo>
                  <a:cubicBezTo>
                    <a:pt x="657" y="181"/>
                    <a:pt x="657" y="181"/>
                    <a:pt x="657" y="181"/>
                  </a:cubicBezTo>
                  <a:cubicBezTo>
                    <a:pt x="669" y="192"/>
                    <a:pt x="704" y="177"/>
                    <a:pt x="728" y="157"/>
                  </a:cubicBezTo>
                  <a:cubicBezTo>
                    <a:pt x="744" y="145"/>
                    <a:pt x="749" y="136"/>
                    <a:pt x="750" y="133"/>
                  </a:cubicBezTo>
                  <a:cubicBezTo>
                    <a:pt x="752" y="128"/>
                    <a:pt x="757" y="114"/>
                    <a:pt x="727" y="123"/>
                  </a:cubicBezTo>
                  <a:cubicBezTo>
                    <a:pt x="727" y="123"/>
                    <a:pt x="727" y="123"/>
                    <a:pt x="727" y="123"/>
                  </a:cubicBezTo>
                  <a:cubicBezTo>
                    <a:pt x="726" y="123"/>
                    <a:pt x="725" y="123"/>
                    <a:pt x="725" y="123"/>
                  </a:cubicBezTo>
                  <a:cubicBezTo>
                    <a:pt x="710" y="128"/>
                    <a:pt x="709" y="127"/>
                    <a:pt x="706" y="125"/>
                  </a:cubicBezTo>
                  <a:cubicBezTo>
                    <a:pt x="714" y="117"/>
                    <a:pt x="747" y="97"/>
                    <a:pt x="764" y="87"/>
                  </a:cubicBezTo>
                  <a:cubicBezTo>
                    <a:pt x="764" y="87"/>
                    <a:pt x="764" y="87"/>
                    <a:pt x="764" y="87"/>
                  </a:cubicBezTo>
                  <a:cubicBezTo>
                    <a:pt x="776" y="80"/>
                    <a:pt x="784" y="76"/>
                    <a:pt x="796" y="70"/>
                  </a:cubicBezTo>
                  <a:cubicBezTo>
                    <a:pt x="789" y="69"/>
                    <a:pt x="785" y="69"/>
                    <a:pt x="778" y="68"/>
                  </a:cubicBezTo>
                  <a:cubicBezTo>
                    <a:pt x="774" y="68"/>
                    <a:pt x="773" y="68"/>
                    <a:pt x="769" y="68"/>
                  </a:cubicBezTo>
                  <a:cubicBezTo>
                    <a:pt x="761" y="68"/>
                    <a:pt x="760" y="68"/>
                    <a:pt x="745" y="77"/>
                  </a:cubicBezTo>
                  <a:cubicBezTo>
                    <a:pt x="723" y="90"/>
                    <a:pt x="660" y="125"/>
                    <a:pt x="641" y="121"/>
                  </a:cubicBezTo>
                  <a:cubicBezTo>
                    <a:pt x="640" y="120"/>
                    <a:pt x="640" y="120"/>
                    <a:pt x="640" y="119"/>
                  </a:cubicBezTo>
                  <a:cubicBezTo>
                    <a:pt x="648" y="104"/>
                    <a:pt x="695" y="84"/>
                    <a:pt x="709" y="79"/>
                  </a:cubicBezTo>
                  <a:cubicBezTo>
                    <a:pt x="731" y="70"/>
                    <a:pt x="731" y="70"/>
                    <a:pt x="733" y="68"/>
                  </a:cubicBezTo>
                  <a:cubicBezTo>
                    <a:pt x="730" y="68"/>
                    <a:pt x="729" y="68"/>
                    <a:pt x="724" y="68"/>
                  </a:cubicBezTo>
                  <a:cubicBezTo>
                    <a:pt x="722" y="68"/>
                    <a:pt x="722" y="68"/>
                    <a:pt x="722" y="68"/>
                  </a:cubicBezTo>
                  <a:cubicBezTo>
                    <a:pt x="722" y="68"/>
                    <a:pt x="722" y="68"/>
                    <a:pt x="722" y="68"/>
                  </a:cubicBezTo>
                  <a:cubicBezTo>
                    <a:pt x="714" y="69"/>
                    <a:pt x="709" y="69"/>
                    <a:pt x="693" y="76"/>
                  </a:cubicBezTo>
                  <a:cubicBezTo>
                    <a:pt x="697" y="74"/>
                    <a:pt x="701" y="72"/>
                    <a:pt x="705" y="70"/>
                  </a:cubicBezTo>
                  <a:cubicBezTo>
                    <a:pt x="703" y="71"/>
                    <a:pt x="701" y="71"/>
                    <a:pt x="699" y="71"/>
                  </a:cubicBezTo>
                  <a:cubicBezTo>
                    <a:pt x="699" y="71"/>
                    <a:pt x="699" y="71"/>
                    <a:pt x="698" y="71"/>
                  </a:cubicBezTo>
                  <a:cubicBezTo>
                    <a:pt x="696" y="72"/>
                    <a:pt x="694" y="72"/>
                    <a:pt x="692" y="71"/>
                  </a:cubicBezTo>
                  <a:cubicBezTo>
                    <a:pt x="699" y="68"/>
                    <a:pt x="714" y="63"/>
                    <a:pt x="731" y="57"/>
                  </a:cubicBezTo>
                  <a:cubicBezTo>
                    <a:pt x="769" y="44"/>
                    <a:pt x="792" y="38"/>
                    <a:pt x="812" y="32"/>
                  </a:cubicBezTo>
                  <a:cubicBezTo>
                    <a:pt x="811" y="32"/>
                    <a:pt x="811" y="32"/>
                    <a:pt x="811" y="32"/>
                  </a:cubicBezTo>
                  <a:cubicBezTo>
                    <a:pt x="800" y="35"/>
                    <a:pt x="790" y="38"/>
                    <a:pt x="780" y="41"/>
                  </a:cubicBezTo>
                  <a:cubicBezTo>
                    <a:pt x="766" y="45"/>
                    <a:pt x="753" y="49"/>
                    <a:pt x="740" y="53"/>
                  </a:cubicBezTo>
                  <a:cubicBezTo>
                    <a:pt x="728" y="58"/>
                    <a:pt x="713" y="63"/>
                    <a:pt x="701" y="67"/>
                  </a:cubicBezTo>
                  <a:cubicBezTo>
                    <a:pt x="688" y="72"/>
                    <a:pt x="675" y="77"/>
                    <a:pt x="662" y="83"/>
                  </a:cubicBezTo>
                  <a:cubicBezTo>
                    <a:pt x="651" y="88"/>
                    <a:pt x="636" y="95"/>
                    <a:pt x="624" y="100"/>
                  </a:cubicBezTo>
                  <a:cubicBezTo>
                    <a:pt x="617" y="103"/>
                    <a:pt x="611" y="107"/>
                    <a:pt x="604" y="110"/>
                  </a:cubicBezTo>
                  <a:cubicBezTo>
                    <a:pt x="607" y="111"/>
                    <a:pt x="609" y="113"/>
                    <a:pt x="612" y="114"/>
                  </a:cubicBezTo>
                  <a:cubicBezTo>
                    <a:pt x="612" y="114"/>
                    <a:pt x="613" y="114"/>
                    <a:pt x="614" y="113"/>
                  </a:cubicBezTo>
                  <a:cubicBezTo>
                    <a:pt x="629" y="106"/>
                    <a:pt x="640" y="100"/>
                    <a:pt x="645" y="98"/>
                  </a:cubicBezTo>
                  <a:cubicBezTo>
                    <a:pt x="655" y="93"/>
                    <a:pt x="666" y="88"/>
                    <a:pt x="676" y="84"/>
                  </a:cubicBezTo>
                  <a:cubicBezTo>
                    <a:pt x="668" y="87"/>
                    <a:pt x="659" y="92"/>
                    <a:pt x="648" y="97"/>
                  </a:cubicBezTo>
                  <a:cubicBezTo>
                    <a:pt x="648" y="97"/>
                    <a:pt x="648" y="97"/>
                    <a:pt x="646" y="98"/>
                  </a:cubicBezTo>
                  <a:cubicBezTo>
                    <a:pt x="631" y="105"/>
                    <a:pt x="621" y="110"/>
                    <a:pt x="612" y="114"/>
                  </a:cubicBezTo>
                  <a:cubicBezTo>
                    <a:pt x="615" y="115"/>
                    <a:pt x="618" y="115"/>
                    <a:pt x="620" y="113"/>
                  </a:cubicBezTo>
                  <a:cubicBezTo>
                    <a:pt x="629" y="113"/>
                    <a:pt x="629" y="120"/>
                    <a:pt x="629" y="126"/>
                  </a:cubicBezTo>
                  <a:cubicBezTo>
                    <a:pt x="612" y="152"/>
                    <a:pt x="588" y="164"/>
                    <a:pt x="555" y="171"/>
                  </a:cubicBezTo>
                  <a:cubicBezTo>
                    <a:pt x="553" y="175"/>
                    <a:pt x="551" y="179"/>
                    <a:pt x="550" y="184"/>
                  </a:cubicBezTo>
                  <a:cubicBezTo>
                    <a:pt x="551" y="183"/>
                    <a:pt x="553" y="183"/>
                    <a:pt x="554" y="183"/>
                  </a:cubicBezTo>
                  <a:cubicBezTo>
                    <a:pt x="567" y="183"/>
                    <a:pt x="563" y="196"/>
                    <a:pt x="547" y="213"/>
                  </a:cubicBezTo>
                  <a:close/>
                  <a:moveTo>
                    <a:pt x="2087" y="670"/>
                  </a:moveTo>
                  <a:cubicBezTo>
                    <a:pt x="2084" y="677"/>
                    <a:pt x="2117" y="782"/>
                    <a:pt x="2129" y="790"/>
                  </a:cubicBezTo>
                  <a:cubicBezTo>
                    <a:pt x="2129" y="789"/>
                    <a:pt x="2129" y="789"/>
                    <a:pt x="2128" y="784"/>
                  </a:cubicBezTo>
                  <a:cubicBezTo>
                    <a:pt x="2128" y="784"/>
                    <a:pt x="2128" y="784"/>
                    <a:pt x="2128" y="784"/>
                  </a:cubicBezTo>
                  <a:cubicBezTo>
                    <a:pt x="2128" y="784"/>
                    <a:pt x="2128" y="783"/>
                    <a:pt x="2128" y="783"/>
                  </a:cubicBezTo>
                  <a:cubicBezTo>
                    <a:pt x="2127" y="781"/>
                    <a:pt x="2127" y="781"/>
                    <a:pt x="2127" y="778"/>
                  </a:cubicBezTo>
                  <a:cubicBezTo>
                    <a:pt x="2123" y="766"/>
                    <a:pt x="2119" y="754"/>
                    <a:pt x="2115" y="742"/>
                  </a:cubicBezTo>
                  <a:cubicBezTo>
                    <a:pt x="2111" y="728"/>
                    <a:pt x="2106" y="714"/>
                    <a:pt x="2101" y="701"/>
                  </a:cubicBezTo>
                  <a:cubicBezTo>
                    <a:pt x="2098" y="694"/>
                    <a:pt x="2096" y="688"/>
                    <a:pt x="2093" y="681"/>
                  </a:cubicBezTo>
                  <a:cubicBezTo>
                    <a:pt x="2093" y="680"/>
                    <a:pt x="2092" y="679"/>
                    <a:pt x="2091" y="675"/>
                  </a:cubicBezTo>
                  <a:cubicBezTo>
                    <a:pt x="2091" y="676"/>
                    <a:pt x="2091" y="676"/>
                    <a:pt x="2091" y="676"/>
                  </a:cubicBezTo>
                  <a:cubicBezTo>
                    <a:pt x="2089" y="671"/>
                    <a:pt x="2088" y="670"/>
                    <a:pt x="2087" y="670"/>
                  </a:cubicBezTo>
                  <a:close/>
                  <a:moveTo>
                    <a:pt x="2035" y="1033"/>
                  </a:moveTo>
                  <a:cubicBezTo>
                    <a:pt x="2045" y="1041"/>
                    <a:pt x="2048" y="1041"/>
                    <a:pt x="2052" y="1040"/>
                  </a:cubicBezTo>
                  <a:cubicBezTo>
                    <a:pt x="2052" y="1036"/>
                    <a:pt x="2053" y="1034"/>
                    <a:pt x="2052" y="1020"/>
                  </a:cubicBezTo>
                  <a:cubicBezTo>
                    <a:pt x="2052" y="1018"/>
                    <a:pt x="2052" y="1016"/>
                    <a:pt x="2052" y="1014"/>
                  </a:cubicBezTo>
                  <a:cubicBezTo>
                    <a:pt x="2037" y="985"/>
                    <a:pt x="2030" y="962"/>
                    <a:pt x="2029" y="926"/>
                  </a:cubicBezTo>
                  <a:cubicBezTo>
                    <a:pt x="2026" y="923"/>
                    <a:pt x="2023" y="920"/>
                    <a:pt x="2019" y="917"/>
                  </a:cubicBezTo>
                  <a:cubicBezTo>
                    <a:pt x="2016" y="917"/>
                    <a:pt x="2014" y="918"/>
                    <a:pt x="2010" y="918"/>
                  </a:cubicBezTo>
                  <a:cubicBezTo>
                    <a:pt x="2010" y="918"/>
                    <a:pt x="2010" y="918"/>
                    <a:pt x="2008" y="918"/>
                  </a:cubicBezTo>
                  <a:cubicBezTo>
                    <a:pt x="1943" y="923"/>
                    <a:pt x="1933" y="924"/>
                    <a:pt x="1943" y="881"/>
                  </a:cubicBezTo>
                  <a:cubicBezTo>
                    <a:pt x="1943" y="881"/>
                    <a:pt x="1943" y="881"/>
                    <a:pt x="1944" y="878"/>
                  </a:cubicBezTo>
                  <a:cubicBezTo>
                    <a:pt x="1944" y="878"/>
                    <a:pt x="1944" y="878"/>
                    <a:pt x="1945" y="875"/>
                  </a:cubicBezTo>
                  <a:cubicBezTo>
                    <a:pt x="1948" y="852"/>
                    <a:pt x="1938" y="799"/>
                    <a:pt x="1882" y="793"/>
                  </a:cubicBezTo>
                  <a:cubicBezTo>
                    <a:pt x="1830" y="799"/>
                    <a:pt x="1827" y="847"/>
                    <a:pt x="1845" y="878"/>
                  </a:cubicBezTo>
                  <a:cubicBezTo>
                    <a:pt x="1845" y="878"/>
                    <a:pt x="1845" y="878"/>
                    <a:pt x="1847" y="880"/>
                  </a:cubicBezTo>
                  <a:cubicBezTo>
                    <a:pt x="1858" y="902"/>
                    <a:pt x="1862" y="915"/>
                    <a:pt x="1848" y="919"/>
                  </a:cubicBezTo>
                  <a:cubicBezTo>
                    <a:pt x="1841" y="921"/>
                    <a:pt x="1814" y="921"/>
                    <a:pt x="1721" y="915"/>
                  </a:cubicBezTo>
                  <a:cubicBezTo>
                    <a:pt x="1721" y="965"/>
                    <a:pt x="1721" y="965"/>
                    <a:pt x="1721" y="974"/>
                  </a:cubicBezTo>
                  <a:cubicBezTo>
                    <a:pt x="1721" y="974"/>
                    <a:pt x="1722" y="974"/>
                    <a:pt x="1722" y="974"/>
                  </a:cubicBezTo>
                  <a:cubicBezTo>
                    <a:pt x="1723" y="1031"/>
                    <a:pt x="1723" y="1033"/>
                    <a:pt x="1725" y="1040"/>
                  </a:cubicBezTo>
                  <a:cubicBezTo>
                    <a:pt x="1729" y="1041"/>
                    <a:pt x="1735" y="1042"/>
                    <a:pt x="1751" y="1034"/>
                  </a:cubicBezTo>
                  <a:cubicBezTo>
                    <a:pt x="1801" y="1010"/>
                    <a:pt x="1840" y="1041"/>
                    <a:pt x="1851" y="1071"/>
                  </a:cubicBezTo>
                  <a:cubicBezTo>
                    <a:pt x="1874" y="1129"/>
                    <a:pt x="1818" y="1196"/>
                    <a:pt x="1752" y="1167"/>
                  </a:cubicBezTo>
                  <a:cubicBezTo>
                    <a:pt x="1732" y="1157"/>
                    <a:pt x="1727" y="1159"/>
                    <a:pt x="1724" y="1160"/>
                  </a:cubicBezTo>
                  <a:cubicBezTo>
                    <a:pt x="1722" y="1167"/>
                    <a:pt x="1721" y="1169"/>
                    <a:pt x="1720" y="1215"/>
                  </a:cubicBezTo>
                  <a:cubicBezTo>
                    <a:pt x="1719" y="1238"/>
                    <a:pt x="1719" y="1261"/>
                    <a:pt x="1718" y="1284"/>
                  </a:cubicBezTo>
                  <a:cubicBezTo>
                    <a:pt x="1718" y="1284"/>
                    <a:pt x="1718" y="1284"/>
                    <a:pt x="1718" y="1284"/>
                  </a:cubicBezTo>
                  <a:cubicBezTo>
                    <a:pt x="1738" y="1283"/>
                    <a:pt x="1749" y="1282"/>
                    <a:pt x="1766" y="1281"/>
                  </a:cubicBezTo>
                  <a:cubicBezTo>
                    <a:pt x="1766" y="1281"/>
                    <a:pt x="1766" y="1281"/>
                    <a:pt x="1766" y="1281"/>
                  </a:cubicBezTo>
                  <a:cubicBezTo>
                    <a:pt x="1857" y="1276"/>
                    <a:pt x="1869" y="1275"/>
                    <a:pt x="1842" y="1318"/>
                  </a:cubicBezTo>
                  <a:cubicBezTo>
                    <a:pt x="1840" y="1321"/>
                    <a:pt x="1840" y="1321"/>
                    <a:pt x="1840" y="1321"/>
                  </a:cubicBezTo>
                  <a:cubicBezTo>
                    <a:pt x="1840" y="1321"/>
                    <a:pt x="1840" y="1321"/>
                    <a:pt x="1840" y="1321"/>
                  </a:cubicBezTo>
                  <a:cubicBezTo>
                    <a:pt x="1818" y="1357"/>
                    <a:pt x="1834" y="1385"/>
                    <a:pt x="1846" y="1395"/>
                  </a:cubicBezTo>
                  <a:cubicBezTo>
                    <a:pt x="1882" y="1424"/>
                    <a:pt x="1949" y="1382"/>
                    <a:pt x="1938" y="1321"/>
                  </a:cubicBezTo>
                  <a:cubicBezTo>
                    <a:pt x="1939" y="1321"/>
                    <a:pt x="1939" y="1321"/>
                    <a:pt x="1938" y="1318"/>
                  </a:cubicBezTo>
                  <a:cubicBezTo>
                    <a:pt x="1938" y="1318"/>
                    <a:pt x="1938" y="1318"/>
                    <a:pt x="1938" y="1318"/>
                  </a:cubicBezTo>
                  <a:cubicBezTo>
                    <a:pt x="1929" y="1276"/>
                    <a:pt x="1937" y="1275"/>
                    <a:pt x="2005" y="1281"/>
                  </a:cubicBezTo>
                  <a:cubicBezTo>
                    <a:pt x="2005" y="1281"/>
                    <a:pt x="2005" y="1281"/>
                    <a:pt x="2005" y="1281"/>
                  </a:cubicBezTo>
                  <a:cubicBezTo>
                    <a:pt x="2016" y="1282"/>
                    <a:pt x="2023" y="1283"/>
                    <a:pt x="2034" y="1284"/>
                  </a:cubicBezTo>
                  <a:cubicBezTo>
                    <a:pt x="2039" y="1260"/>
                    <a:pt x="2042" y="1243"/>
                    <a:pt x="2046" y="1218"/>
                  </a:cubicBezTo>
                  <a:cubicBezTo>
                    <a:pt x="2053" y="1165"/>
                    <a:pt x="2050" y="1161"/>
                    <a:pt x="2048" y="1159"/>
                  </a:cubicBezTo>
                  <a:cubicBezTo>
                    <a:pt x="2044" y="1160"/>
                    <a:pt x="2042" y="1160"/>
                    <a:pt x="2035" y="1165"/>
                  </a:cubicBezTo>
                  <a:cubicBezTo>
                    <a:pt x="1999" y="1192"/>
                    <a:pt x="1967" y="1153"/>
                    <a:pt x="1962" y="1115"/>
                  </a:cubicBezTo>
                  <a:cubicBezTo>
                    <a:pt x="1954" y="1056"/>
                    <a:pt x="1997" y="1007"/>
                    <a:pt x="2035" y="1033"/>
                  </a:cubicBezTo>
                  <a:close/>
                  <a:moveTo>
                    <a:pt x="499" y="1843"/>
                  </a:moveTo>
                  <a:cubicBezTo>
                    <a:pt x="474" y="1868"/>
                    <a:pt x="403" y="1812"/>
                    <a:pt x="388" y="1773"/>
                  </a:cubicBezTo>
                  <a:cubicBezTo>
                    <a:pt x="380" y="1751"/>
                    <a:pt x="388" y="1726"/>
                    <a:pt x="431" y="1743"/>
                  </a:cubicBezTo>
                  <a:cubicBezTo>
                    <a:pt x="443" y="1748"/>
                    <a:pt x="447" y="1749"/>
                    <a:pt x="452" y="1750"/>
                  </a:cubicBezTo>
                  <a:cubicBezTo>
                    <a:pt x="452" y="1749"/>
                    <a:pt x="453" y="1748"/>
                    <a:pt x="453" y="1747"/>
                  </a:cubicBezTo>
                  <a:cubicBezTo>
                    <a:pt x="451" y="1744"/>
                    <a:pt x="451" y="1743"/>
                    <a:pt x="446" y="1734"/>
                  </a:cubicBezTo>
                  <a:cubicBezTo>
                    <a:pt x="441" y="1724"/>
                    <a:pt x="435" y="1714"/>
                    <a:pt x="430" y="1705"/>
                  </a:cubicBezTo>
                  <a:cubicBezTo>
                    <a:pt x="408" y="1665"/>
                    <a:pt x="408" y="1665"/>
                    <a:pt x="398" y="1646"/>
                  </a:cubicBezTo>
                  <a:cubicBezTo>
                    <a:pt x="385" y="1647"/>
                    <a:pt x="377" y="1648"/>
                    <a:pt x="366" y="1649"/>
                  </a:cubicBezTo>
                  <a:cubicBezTo>
                    <a:pt x="366" y="1649"/>
                    <a:pt x="366" y="1649"/>
                    <a:pt x="366" y="1649"/>
                  </a:cubicBezTo>
                  <a:cubicBezTo>
                    <a:pt x="305" y="1653"/>
                    <a:pt x="297" y="1653"/>
                    <a:pt x="293" y="1616"/>
                  </a:cubicBezTo>
                  <a:cubicBezTo>
                    <a:pt x="293" y="1616"/>
                    <a:pt x="293" y="1616"/>
                    <a:pt x="293" y="1616"/>
                  </a:cubicBezTo>
                  <a:cubicBezTo>
                    <a:pt x="293" y="1615"/>
                    <a:pt x="293" y="1614"/>
                    <a:pt x="293" y="1614"/>
                  </a:cubicBezTo>
                  <a:cubicBezTo>
                    <a:pt x="293" y="1614"/>
                    <a:pt x="293" y="1614"/>
                    <a:pt x="293" y="1614"/>
                  </a:cubicBezTo>
                  <a:cubicBezTo>
                    <a:pt x="289" y="1585"/>
                    <a:pt x="262" y="1541"/>
                    <a:pt x="223" y="1536"/>
                  </a:cubicBezTo>
                  <a:cubicBezTo>
                    <a:pt x="218" y="1537"/>
                    <a:pt x="214" y="1539"/>
                    <a:pt x="211" y="1541"/>
                  </a:cubicBezTo>
                  <a:cubicBezTo>
                    <a:pt x="219" y="1547"/>
                    <a:pt x="228" y="1553"/>
                    <a:pt x="241" y="1560"/>
                  </a:cubicBezTo>
                  <a:cubicBezTo>
                    <a:pt x="255" y="1595"/>
                    <a:pt x="243" y="1632"/>
                    <a:pt x="264" y="1668"/>
                  </a:cubicBezTo>
                  <a:cubicBezTo>
                    <a:pt x="265" y="1684"/>
                    <a:pt x="269" y="1711"/>
                    <a:pt x="276" y="1739"/>
                  </a:cubicBezTo>
                  <a:cubicBezTo>
                    <a:pt x="301" y="1747"/>
                    <a:pt x="353" y="1800"/>
                    <a:pt x="365" y="1833"/>
                  </a:cubicBezTo>
                  <a:cubicBezTo>
                    <a:pt x="368" y="1843"/>
                    <a:pt x="370" y="1857"/>
                    <a:pt x="347" y="1844"/>
                  </a:cubicBezTo>
                  <a:cubicBezTo>
                    <a:pt x="338" y="1839"/>
                    <a:pt x="338" y="1839"/>
                    <a:pt x="335" y="1839"/>
                  </a:cubicBezTo>
                  <a:cubicBezTo>
                    <a:pt x="341" y="1846"/>
                    <a:pt x="354" y="1860"/>
                    <a:pt x="373" y="1878"/>
                  </a:cubicBezTo>
                  <a:cubicBezTo>
                    <a:pt x="396" y="1900"/>
                    <a:pt x="415" y="1916"/>
                    <a:pt x="425" y="1924"/>
                  </a:cubicBezTo>
                  <a:cubicBezTo>
                    <a:pt x="425" y="1924"/>
                    <a:pt x="425" y="1924"/>
                    <a:pt x="427" y="1923"/>
                  </a:cubicBezTo>
                  <a:cubicBezTo>
                    <a:pt x="430" y="1923"/>
                    <a:pt x="431" y="1922"/>
                    <a:pt x="434" y="1922"/>
                  </a:cubicBezTo>
                  <a:cubicBezTo>
                    <a:pt x="434" y="1922"/>
                    <a:pt x="434" y="1922"/>
                    <a:pt x="434" y="1922"/>
                  </a:cubicBezTo>
                  <a:cubicBezTo>
                    <a:pt x="441" y="1921"/>
                    <a:pt x="445" y="1920"/>
                    <a:pt x="450" y="1920"/>
                  </a:cubicBezTo>
                  <a:cubicBezTo>
                    <a:pt x="444" y="1903"/>
                    <a:pt x="454" y="1886"/>
                    <a:pt x="447" y="1868"/>
                  </a:cubicBezTo>
                  <a:cubicBezTo>
                    <a:pt x="454" y="1862"/>
                    <a:pt x="454" y="1862"/>
                    <a:pt x="454" y="1862"/>
                  </a:cubicBezTo>
                  <a:cubicBezTo>
                    <a:pt x="467" y="1868"/>
                    <a:pt x="468" y="1860"/>
                    <a:pt x="487" y="1860"/>
                  </a:cubicBezTo>
                  <a:cubicBezTo>
                    <a:pt x="500" y="1851"/>
                    <a:pt x="504" y="1846"/>
                    <a:pt x="509" y="1840"/>
                  </a:cubicBezTo>
                  <a:cubicBezTo>
                    <a:pt x="505" y="1838"/>
                    <a:pt x="503" y="1839"/>
                    <a:pt x="499" y="1843"/>
                  </a:cubicBezTo>
                  <a:close/>
                  <a:moveTo>
                    <a:pt x="27" y="925"/>
                  </a:moveTo>
                  <a:cubicBezTo>
                    <a:pt x="27" y="925"/>
                    <a:pt x="27" y="926"/>
                    <a:pt x="27" y="926"/>
                  </a:cubicBezTo>
                  <a:cubicBezTo>
                    <a:pt x="27" y="926"/>
                    <a:pt x="27" y="926"/>
                    <a:pt x="27" y="926"/>
                  </a:cubicBezTo>
                  <a:cubicBezTo>
                    <a:pt x="34" y="938"/>
                    <a:pt x="27" y="913"/>
                    <a:pt x="27" y="925"/>
                  </a:cubicBezTo>
                  <a:close/>
                  <a:moveTo>
                    <a:pt x="1022" y="1"/>
                  </a:moveTo>
                  <a:cubicBezTo>
                    <a:pt x="1022" y="1"/>
                    <a:pt x="1022" y="1"/>
                    <a:pt x="1022" y="1"/>
                  </a:cubicBezTo>
                  <a:cubicBezTo>
                    <a:pt x="1021" y="1"/>
                    <a:pt x="1020" y="1"/>
                    <a:pt x="1020" y="1"/>
                  </a:cubicBezTo>
                  <a:cubicBezTo>
                    <a:pt x="1020" y="1"/>
                    <a:pt x="1021" y="1"/>
                    <a:pt x="1022" y="1"/>
                  </a:cubicBezTo>
                  <a:cubicBezTo>
                    <a:pt x="1022" y="1"/>
                    <a:pt x="1022" y="1"/>
                    <a:pt x="1022" y="1"/>
                  </a:cubicBezTo>
                  <a:close/>
                  <a:moveTo>
                    <a:pt x="1024" y="1"/>
                  </a:moveTo>
                  <a:cubicBezTo>
                    <a:pt x="1023" y="1"/>
                    <a:pt x="1023" y="1"/>
                    <a:pt x="1022" y="1"/>
                  </a:cubicBezTo>
                  <a:cubicBezTo>
                    <a:pt x="1025" y="1"/>
                    <a:pt x="1028" y="1"/>
                    <a:pt x="1030" y="1"/>
                  </a:cubicBezTo>
                  <a:cubicBezTo>
                    <a:pt x="1028" y="1"/>
                    <a:pt x="1026" y="1"/>
                    <a:pt x="1024" y="1"/>
                  </a:cubicBezTo>
                  <a:close/>
                  <a:moveTo>
                    <a:pt x="1790" y="262"/>
                  </a:moveTo>
                  <a:cubicBezTo>
                    <a:pt x="1789" y="263"/>
                    <a:pt x="1789" y="263"/>
                    <a:pt x="1789" y="264"/>
                  </a:cubicBezTo>
                  <a:cubicBezTo>
                    <a:pt x="1793" y="267"/>
                    <a:pt x="1796" y="270"/>
                    <a:pt x="1807" y="279"/>
                  </a:cubicBezTo>
                  <a:cubicBezTo>
                    <a:pt x="1828" y="297"/>
                    <a:pt x="1871" y="338"/>
                    <a:pt x="1871" y="353"/>
                  </a:cubicBezTo>
                  <a:cubicBezTo>
                    <a:pt x="1859" y="358"/>
                    <a:pt x="1809" y="313"/>
                    <a:pt x="1782" y="281"/>
                  </a:cubicBezTo>
                  <a:cubicBezTo>
                    <a:pt x="1765" y="262"/>
                    <a:pt x="1765" y="262"/>
                    <a:pt x="1747" y="263"/>
                  </a:cubicBezTo>
                  <a:cubicBezTo>
                    <a:pt x="1744" y="263"/>
                    <a:pt x="1744" y="263"/>
                    <a:pt x="1744" y="263"/>
                  </a:cubicBezTo>
                  <a:cubicBezTo>
                    <a:pt x="1744" y="263"/>
                    <a:pt x="1744" y="263"/>
                    <a:pt x="1744" y="263"/>
                  </a:cubicBezTo>
                  <a:cubicBezTo>
                    <a:pt x="1741" y="263"/>
                    <a:pt x="1739" y="263"/>
                    <a:pt x="1737" y="263"/>
                  </a:cubicBezTo>
                  <a:cubicBezTo>
                    <a:pt x="1734" y="266"/>
                    <a:pt x="1732" y="268"/>
                    <a:pt x="1730" y="270"/>
                  </a:cubicBezTo>
                  <a:cubicBezTo>
                    <a:pt x="1746" y="285"/>
                    <a:pt x="1757" y="296"/>
                    <a:pt x="1773" y="313"/>
                  </a:cubicBezTo>
                  <a:cubicBezTo>
                    <a:pt x="1773" y="313"/>
                    <a:pt x="1773" y="313"/>
                    <a:pt x="1773" y="313"/>
                  </a:cubicBezTo>
                  <a:cubicBezTo>
                    <a:pt x="1811" y="355"/>
                    <a:pt x="1810" y="359"/>
                    <a:pt x="1810" y="362"/>
                  </a:cubicBezTo>
                  <a:cubicBezTo>
                    <a:pt x="1807" y="362"/>
                    <a:pt x="1805" y="363"/>
                    <a:pt x="1791" y="356"/>
                  </a:cubicBezTo>
                  <a:cubicBezTo>
                    <a:pt x="1790" y="356"/>
                    <a:pt x="1789" y="356"/>
                    <a:pt x="1789" y="355"/>
                  </a:cubicBezTo>
                  <a:cubicBezTo>
                    <a:pt x="1789" y="355"/>
                    <a:pt x="1789" y="355"/>
                    <a:pt x="1789" y="355"/>
                  </a:cubicBezTo>
                  <a:cubicBezTo>
                    <a:pt x="1762" y="343"/>
                    <a:pt x="1759" y="358"/>
                    <a:pt x="1759" y="365"/>
                  </a:cubicBezTo>
                  <a:cubicBezTo>
                    <a:pt x="1759" y="399"/>
                    <a:pt x="1830" y="469"/>
                    <a:pt x="1852" y="445"/>
                  </a:cubicBezTo>
                  <a:cubicBezTo>
                    <a:pt x="1852" y="445"/>
                    <a:pt x="1852" y="445"/>
                    <a:pt x="1853" y="444"/>
                  </a:cubicBezTo>
                  <a:cubicBezTo>
                    <a:pt x="1853" y="444"/>
                    <a:pt x="1853" y="444"/>
                    <a:pt x="1853" y="444"/>
                  </a:cubicBezTo>
                  <a:cubicBezTo>
                    <a:pt x="1861" y="432"/>
                    <a:pt x="1868" y="424"/>
                    <a:pt x="1914" y="513"/>
                  </a:cubicBezTo>
                  <a:cubicBezTo>
                    <a:pt x="1914" y="513"/>
                    <a:pt x="1914" y="513"/>
                    <a:pt x="1914" y="513"/>
                  </a:cubicBezTo>
                  <a:cubicBezTo>
                    <a:pt x="1922" y="528"/>
                    <a:pt x="1926" y="537"/>
                    <a:pt x="1933" y="551"/>
                  </a:cubicBezTo>
                  <a:cubicBezTo>
                    <a:pt x="1944" y="553"/>
                    <a:pt x="1949" y="553"/>
                    <a:pt x="1964" y="555"/>
                  </a:cubicBezTo>
                  <a:cubicBezTo>
                    <a:pt x="1988" y="556"/>
                    <a:pt x="1989" y="556"/>
                    <a:pt x="1990" y="554"/>
                  </a:cubicBezTo>
                  <a:cubicBezTo>
                    <a:pt x="1987" y="547"/>
                    <a:pt x="1982" y="540"/>
                    <a:pt x="1977" y="534"/>
                  </a:cubicBezTo>
                  <a:cubicBezTo>
                    <a:pt x="1948" y="497"/>
                    <a:pt x="1935" y="461"/>
                    <a:pt x="1937" y="451"/>
                  </a:cubicBezTo>
                  <a:cubicBezTo>
                    <a:pt x="1942" y="430"/>
                    <a:pt x="1987" y="483"/>
                    <a:pt x="2011" y="531"/>
                  </a:cubicBezTo>
                  <a:cubicBezTo>
                    <a:pt x="2023" y="557"/>
                    <a:pt x="2023" y="557"/>
                    <a:pt x="2031" y="555"/>
                  </a:cubicBezTo>
                  <a:cubicBezTo>
                    <a:pt x="2031" y="555"/>
                    <a:pt x="2032" y="554"/>
                    <a:pt x="2032" y="554"/>
                  </a:cubicBezTo>
                  <a:cubicBezTo>
                    <a:pt x="2032" y="553"/>
                    <a:pt x="2032" y="553"/>
                    <a:pt x="2032" y="552"/>
                  </a:cubicBezTo>
                  <a:cubicBezTo>
                    <a:pt x="2031" y="551"/>
                    <a:pt x="2030" y="549"/>
                    <a:pt x="2029" y="548"/>
                  </a:cubicBezTo>
                  <a:cubicBezTo>
                    <a:pt x="2022" y="535"/>
                    <a:pt x="2015" y="524"/>
                    <a:pt x="2008" y="512"/>
                  </a:cubicBezTo>
                  <a:cubicBezTo>
                    <a:pt x="2001" y="500"/>
                    <a:pt x="1993" y="488"/>
                    <a:pt x="1985" y="477"/>
                  </a:cubicBezTo>
                  <a:cubicBezTo>
                    <a:pt x="1977" y="465"/>
                    <a:pt x="1970" y="454"/>
                    <a:pt x="1961" y="443"/>
                  </a:cubicBezTo>
                  <a:cubicBezTo>
                    <a:pt x="1953" y="431"/>
                    <a:pt x="1945" y="420"/>
                    <a:pt x="1936" y="409"/>
                  </a:cubicBezTo>
                  <a:cubicBezTo>
                    <a:pt x="1927" y="398"/>
                    <a:pt x="1918" y="388"/>
                    <a:pt x="1909" y="377"/>
                  </a:cubicBezTo>
                  <a:cubicBezTo>
                    <a:pt x="1900" y="366"/>
                    <a:pt x="1891" y="356"/>
                    <a:pt x="1881" y="346"/>
                  </a:cubicBezTo>
                  <a:cubicBezTo>
                    <a:pt x="1872" y="335"/>
                    <a:pt x="1862" y="325"/>
                    <a:pt x="1852" y="315"/>
                  </a:cubicBezTo>
                  <a:cubicBezTo>
                    <a:pt x="1842" y="305"/>
                    <a:pt x="1832" y="296"/>
                    <a:pt x="1822" y="286"/>
                  </a:cubicBezTo>
                  <a:cubicBezTo>
                    <a:pt x="1814" y="279"/>
                    <a:pt x="1806" y="272"/>
                    <a:pt x="1798" y="265"/>
                  </a:cubicBezTo>
                  <a:cubicBezTo>
                    <a:pt x="1797" y="264"/>
                    <a:pt x="1795" y="263"/>
                    <a:pt x="1794" y="263"/>
                  </a:cubicBezTo>
                  <a:cubicBezTo>
                    <a:pt x="1793" y="263"/>
                    <a:pt x="1793" y="263"/>
                    <a:pt x="1790" y="262"/>
                  </a:cubicBezTo>
                  <a:cubicBezTo>
                    <a:pt x="1790" y="262"/>
                    <a:pt x="1790" y="262"/>
                    <a:pt x="1790" y="262"/>
                  </a:cubicBezTo>
                  <a:close/>
                  <a:moveTo>
                    <a:pt x="1694" y="184"/>
                  </a:moveTo>
                  <a:cubicBezTo>
                    <a:pt x="1695" y="185"/>
                    <a:pt x="1696" y="186"/>
                    <a:pt x="1697" y="186"/>
                  </a:cubicBezTo>
                  <a:cubicBezTo>
                    <a:pt x="1697" y="186"/>
                    <a:pt x="1696" y="186"/>
                    <a:pt x="1696" y="186"/>
                  </a:cubicBezTo>
                  <a:lnTo>
                    <a:pt x="1694" y="184"/>
                  </a:lnTo>
                  <a:close/>
                  <a:moveTo>
                    <a:pt x="1675" y="221"/>
                  </a:moveTo>
                  <a:cubicBezTo>
                    <a:pt x="1675" y="221"/>
                    <a:pt x="1675" y="221"/>
                    <a:pt x="1675" y="221"/>
                  </a:cubicBezTo>
                  <a:cubicBezTo>
                    <a:pt x="1690" y="234"/>
                    <a:pt x="1700" y="243"/>
                    <a:pt x="1714" y="256"/>
                  </a:cubicBezTo>
                  <a:cubicBezTo>
                    <a:pt x="1715" y="255"/>
                    <a:pt x="1717" y="254"/>
                    <a:pt x="1719" y="253"/>
                  </a:cubicBezTo>
                  <a:cubicBezTo>
                    <a:pt x="1725" y="255"/>
                    <a:pt x="1730" y="255"/>
                    <a:pt x="1730" y="250"/>
                  </a:cubicBezTo>
                  <a:cubicBezTo>
                    <a:pt x="1734" y="253"/>
                    <a:pt x="1735" y="254"/>
                    <a:pt x="1737" y="256"/>
                  </a:cubicBezTo>
                  <a:cubicBezTo>
                    <a:pt x="1738" y="256"/>
                    <a:pt x="1739" y="256"/>
                    <a:pt x="1740" y="256"/>
                  </a:cubicBezTo>
                  <a:cubicBezTo>
                    <a:pt x="1740" y="256"/>
                    <a:pt x="1740" y="256"/>
                    <a:pt x="1742" y="256"/>
                  </a:cubicBezTo>
                  <a:cubicBezTo>
                    <a:pt x="1758" y="255"/>
                    <a:pt x="1762" y="255"/>
                    <a:pt x="1785" y="282"/>
                  </a:cubicBezTo>
                  <a:cubicBezTo>
                    <a:pt x="1787" y="284"/>
                    <a:pt x="1787" y="284"/>
                    <a:pt x="1787" y="284"/>
                  </a:cubicBezTo>
                  <a:cubicBezTo>
                    <a:pt x="1787" y="284"/>
                    <a:pt x="1787" y="284"/>
                    <a:pt x="1787" y="284"/>
                  </a:cubicBezTo>
                  <a:cubicBezTo>
                    <a:pt x="1788" y="285"/>
                    <a:pt x="1841" y="345"/>
                    <a:pt x="1864" y="345"/>
                  </a:cubicBezTo>
                  <a:cubicBezTo>
                    <a:pt x="1864" y="330"/>
                    <a:pt x="1812" y="285"/>
                    <a:pt x="1811" y="284"/>
                  </a:cubicBezTo>
                  <a:cubicBezTo>
                    <a:pt x="1811" y="284"/>
                    <a:pt x="1811" y="284"/>
                    <a:pt x="1811" y="284"/>
                  </a:cubicBezTo>
                  <a:cubicBezTo>
                    <a:pt x="1811" y="283"/>
                    <a:pt x="1810" y="283"/>
                    <a:pt x="1809" y="282"/>
                  </a:cubicBezTo>
                  <a:cubicBezTo>
                    <a:pt x="1809" y="282"/>
                    <a:pt x="1788" y="265"/>
                    <a:pt x="1781" y="258"/>
                  </a:cubicBezTo>
                  <a:cubicBezTo>
                    <a:pt x="1782" y="257"/>
                    <a:pt x="1783" y="256"/>
                    <a:pt x="1783" y="256"/>
                  </a:cubicBezTo>
                  <a:cubicBezTo>
                    <a:pt x="1785" y="256"/>
                    <a:pt x="1787" y="256"/>
                    <a:pt x="1788" y="257"/>
                  </a:cubicBezTo>
                  <a:cubicBezTo>
                    <a:pt x="1789" y="257"/>
                    <a:pt x="1790" y="258"/>
                    <a:pt x="1791" y="258"/>
                  </a:cubicBezTo>
                  <a:cubicBezTo>
                    <a:pt x="1790" y="258"/>
                    <a:pt x="1790" y="258"/>
                    <a:pt x="1790" y="258"/>
                  </a:cubicBezTo>
                  <a:cubicBezTo>
                    <a:pt x="1780" y="249"/>
                    <a:pt x="1769" y="240"/>
                    <a:pt x="1758" y="232"/>
                  </a:cubicBezTo>
                  <a:cubicBezTo>
                    <a:pt x="1747" y="223"/>
                    <a:pt x="1736" y="214"/>
                    <a:pt x="1725" y="206"/>
                  </a:cubicBezTo>
                  <a:cubicBezTo>
                    <a:pt x="1716" y="199"/>
                    <a:pt x="1706" y="193"/>
                    <a:pt x="1697" y="186"/>
                  </a:cubicBezTo>
                  <a:cubicBezTo>
                    <a:pt x="1698" y="187"/>
                    <a:pt x="1700" y="189"/>
                    <a:pt x="1701" y="190"/>
                  </a:cubicBezTo>
                  <a:cubicBezTo>
                    <a:pt x="1701" y="190"/>
                    <a:pt x="1695" y="187"/>
                    <a:pt x="1687" y="182"/>
                  </a:cubicBezTo>
                  <a:cubicBezTo>
                    <a:pt x="1676" y="181"/>
                    <a:pt x="1666" y="181"/>
                    <a:pt x="1655" y="182"/>
                  </a:cubicBezTo>
                  <a:cubicBezTo>
                    <a:pt x="1657" y="185"/>
                    <a:pt x="1659" y="188"/>
                    <a:pt x="1660" y="190"/>
                  </a:cubicBezTo>
                  <a:cubicBezTo>
                    <a:pt x="1655" y="191"/>
                    <a:pt x="1653" y="191"/>
                    <a:pt x="1642" y="187"/>
                  </a:cubicBezTo>
                  <a:cubicBezTo>
                    <a:pt x="1640" y="186"/>
                    <a:pt x="1639" y="186"/>
                    <a:pt x="1637" y="185"/>
                  </a:cubicBezTo>
                  <a:cubicBezTo>
                    <a:pt x="1636" y="186"/>
                    <a:pt x="1634" y="186"/>
                    <a:pt x="1632" y="187"/>
                  </a:cubicBezTo>
                  <a:cubicBezTo>
                    <a:pt x="1644" y="196"/>
                    <a:pt x="1656" y="205"/>
                    <a:pt x="1667" y="215"/>
                  </a:cubicBezTo>
                  <a:lnTo>
                    <a:pt x="1675" y="221"/>
                  </a:lnTo>
                  <a:close/>
                  <a:moveTo>
                    <a:pt x="2025" y="1422"/>
                  </a:moveTo>
                  <a:cubicBezTo>
                    <a:pt x="2025" y="1420"/>
                    <a:pt x="2025" y="1419"/>
                    <a:pt x="2025" y="1418"/>
                  </a:cubicBezTo>
                  <a:cubicBezTo>
                    <a:pt x="2025" y="1418"/>
                    <a:pt x="2025" y="1418"/>
                    <a:pt x="2025" y="1418"/>
                  </a:cubicBezTo>
                  <a:cubicBezTo>
                    <a:pt x="2025" y="1418"/>
                    <a:pt x="2025" y="1418"/>
                    <a:pt x="2023" y="1419"/>
                  </a:cubicBezTo>
                  <a:cubicBezTo>
                    <a:pt x="2022" y="1420"/>
                    <a:pt x="2020" y="1421"/>
                    <a:pt x="2019" y="1422"/>
                  </a:cubicBezTo>
                  <a:cubicBezTo>
                    <a:pt x="2012" y="1426"/>
                    <a:pt x="2001" y="1431"/>
                    <a:pt x="2001" y="1419"/>
                  </a:cubicBezTo>
                  <a:cubicBezTo>
                    <a:pt x="2001" y="1418"/>
                    <a:pt x="2001" y="1418"/>
                    <a:pt x="2022" y="1339"/>
                  </a:cubicBezTo>
                  <a:cubicBezTo>
                    <a:pt x="2022" y="1339"/>
                    <a:pt x="2022" y="1339"/>
                    <a:pt x="2022" y="1339"/>
                  </a:cubicBezTo>
                  <a:cubicBezTo>
                    <a:pt x="2026" y="1323"/>
                    <a:pt x="2028" y="1312"/>
                    <a:pt x="2032" y="1295"/>
                  </a:cubicBezTo>
                  <a:cubicBezTo>
                    <a:pt x="2017" y="1293"/>
                    <a:pt x="2007" y="1292"/>
                    <a:pt x="1988" y="1291"/>
                  </a:cubicBezTo>
                  <a:cubicBezTo>
                    <a:pt x="1986" y="1291"/>
                    <a:pt x="1976" y="1290"/>
                    <a:pt x="1962" y="1290"/>
                  </a:cubicBezTo>
                  <a:cubicBezTo>
                    <a:pt x="1950" y="1290"/>
                    <a:pt x="1949" y="1291"/>
                    <a:pt x="1944" y="1292"/>
                  </a:cubicBezTo>
                  <a:cubicBezTo>
                    <a:pt x="1943" y="1298"/>
                    <a:pt x="1943" y="1303"/>
                    <a:pt x="1945" y="1315"/>
                  </a:cubicBezTo>
                  <a:cubicBezTo>
                    <a:pt x="1956" y="1360"/>
                    <a:pt x="1921" y="1406"/>
                    <a:pt x="1884" y="1414"/>
                  </a:cubicBezTo>
                  <a:cubicBezTo>
                    <a:pt x="1836" y="1425"/>
                    <a:pt x="1799" y="1374"/>
                    <a:pt x="1832" y="1318"/>
                  </a:cubicBezTo>
                  <a:cubicBezTo>
                    <a:pt x="1844" y="1300"/>
                    <a:pt x="1843" y="1295"/>
                    <a:pt x="1843" y="1292"/>
                  </a:cubicBezTo>
                  <a:cubicBezTo>
                    <a:pt x="1838" y="1291"/>
                    <a:pt x="1834" y="1289"/>
                    <a:pt x="1790" y="1291"/>
                  </a:cubicBezTo>
                  <a:cubicBezTo>
                    <a:pt x="1764" y="1292"/>
                    <a:pt x="1733" y="1294"/>
                    <a:pt x="1717" y="1295"/>
                  </a:cubicBezTo>
                  <a:cubicBezTo>
                    <a:pt x="1716" y="1312"/>
                    <a:pt x="1716" y="1322"/>
                    <a:pt x="1714" y="1339"/>
                  </a:cubicBezTo>
                  <a:cubicBezTo>
                    <a:pt x="1714" y="1339"/>
                    <a:pt x="1714" y="1339"/>
                    <a:pt x="1714" y="1339"/>
                  </a:cubicBezTo>
                  <a:cubicBezTo>
                    <a:pt x="1707" y="1430"/>
                    <a:pt x="1701" y="1438"/>
                    <a:pt x="1661" y="1419"/>
                  </a:cubicBezTo>
                  <a:cubicBezTo>
                    <a:pt x="1661" y="1419"/>
                    <a:pt x="1661" y="1419"/>
                    <a:pt x="1661" y="1419"/>
                  </a:cubicBezTo>
                  <a:cubicBezTo>
                    <a:pt x="1661" y="1419"/>
                    <a:pt x="1660" y="1419"/>
                    <a:pt x="1660" y="1419"/>
                  </a:cubicBezTo>
                  <a:cubicBezTo>
                    <a:pt x="1669" y="1447"/>
                    <a:pt x="1673" y="1477"/>
                    <a:pt x="1671" y="1507"/>
                  </a:cubicBezTo>
                  <a:cubicBezTo>
                    <a:pt x="1669" y="1510"/>
                    <a:pt x="1667" y="1513"/>
                    <a:pt x="1666" y="1516"/>
                  </a:cubicBezTo>
                  <a:cubicBezTo>
                    <a:pt x="1684" y="1515"/>
                    <a:pt x="1676" y="1537"/>
                    <a:pt x="1663" y="1577"/>
                  </a:cubicBezTo>
                  <a:cubicBezTo>
                    <a:pt x="1663" y="1577"/>
                    <a:pt x="1663" y="1577"/>
                    <a:pt x="1663" y="1577"/>
                  </a:cubicBezTo>
                  <a:cubicBezTo>
                    <a:pt x="1657" y="1593"/>
                    <a:pt x="1652" y="1605"/>
                    <a:pt x="1647" y="1618"/>
                  </a:cubicBezTo>
                  <a:cubicBezTo>
                    <a:pt x="1650" y="1626"/>
                    <a:pt x="1653" y="1633"/>
                    <a:pt x="1655" y="1640"/>
                  </a:cubicBezTo>
                  <a:cubicBezTo>
                    <a:pt x="1666" y="1641"/>
                    <a:pt x="1676" y="1641"/>
                    <a:pt x="1691" y="1642"/>
                  </a:cubicBezTo>
                  <a:cubicBezTo>
                    <a:pt x="1691" y="1642"/>
                    <a:pt x="1691" y="1642"/>
                    <a:pt x="1691" y="1641"/>
                  </a:cubicBezTo>
                  <a:cubicBezTo>
                    <a:pt x="1752" y="1644"/>
                    <a:pt x="1752" y="1644"/>
                    <a:pt x="1751" y="1620"/>
                  </a:cubicBezTo>
                  <a:cubicBezTo>
                    <a:pt x="1747" y="1574"/>
                    <a:pt x="1798" y="1527"/>
                    <a:pt x="1839" y="1527"/>
                  </a:cubicBezTo>
                  <a:cubicBezTo>
                    <a:pt x="1881" y="1528"/>
                    <a:pt x="1888" y="1574"/>
                    <a:pt x="1852" y="1618"/>
                  </a:cubicBezTo>
                  <a:cubicBezTo>
                    <a:pt x="1839" y="1632"/>
                    <a:pt x="1838" y="1637"/>
                    <a:pt x="1836" y="1641"/>
                  </a:cubicBezTo>
                  <a:cubicBezTo>
                    <a:pt x="1839" y="1642"/>
                    <a:pt x="1842" y="1643"/>
                    <a:pt x="1872" y="1642"/>
                  </a:cubicBezTo>
                  <a:cubicBezTo>
                    <a:pt x="1872" y="1642"/>
                    <a:pt x="1890" y="1641"/>
                    <a:pt x="1915" y="1638"/>
                  </a:cubicBezTo>
                  <a:cubicBezTo>
                    <a:pt x="1915" y="1638"/>
                    <a:pt x="1915" y="1638"/>
                    <a:pt x="1915" y="1638"/>
                  </a:cubicBezTo>
                  <a:cubicBezTo>
                    <a:pt x="1922" y="1623"/>
                    <a:pt x="1926" y="1614"/>
                    <a:pt x="1933" y="1599"/>
                  </a:cubicBezTo>
                  <a:cubicBezTo>
                    <a:pt x="1933" y="1599"/>
                    <a:pt x="1933" y="1599"/>
                    <a:pt x="1933" y="1599"/>
                  </a:cubicBezTo>
                  <a:cubicBezTo>
                    <a:pt x="1973" y="1507"/>
                    <a:pt x="1973" y="1507"/>
                    <a:pt x="1986" y="1524"/>
                  </a:cubicBezTo>
                  <a:cubicBezTo>
                    <a:pt x="1987" y="1525"/>
                    <a:pt x="1987" y="1525"/>
                    <a:pt x="1987" y="1525"/>
                  </a:cubicBezTo>
                  <a:cubicBezTo>
                    <a:pt x="1987" y="1525"/>
                    <a:pt x="1987" y="1525"/>
                    <a:pt x="1987" y="1525"/>
                  </a:cubicBezTo>
                  <a:cubicBezTo>
                    <a:pt x="1996" y="1535"/>
                    <a:pt x="2008" y="1530"/>
                    <a:pt x="2020" y="1519"/>
                  </a:cubicBezTo>
                  <a:cubicBezTo>
                    <a:pt x="2032" y="1486"/>
                    <a:pt x="2036" y="1453"/>
                    <a:pt x="2025" y="1422"/>
                  </a:cubicBezTo>
                  <a:close/>
                  <a:moveTo>
                    <a:pt x="1643" y="544"/>
                  </a:moveTo>
                  <a:cubicBezTo>
                    <a:pt x="1647" y="546"/>
                    <a:pt x="1651" y="548"/>
                    <a:pt x="1655" y="551"/>
                  </a:cubicBezTo>
                  <a:cubicBezTo>
                    <a:pt x="1667" y="550"/>
                    <a:pt x="1677" y="549"/>
                    <a:pt x="1688" y="549"/>
                  </a:cubicBezTo>
                  <a:cubicBezTo>
                    <a:pt x="1659" y="534"/>
                    <a:pt x="1634" y="512"/>
                    <a:pt x="1628" y="480"/>
                  </a:cubicBezTo>
                  <a:cubicBezTo>
                    <a:pt x="1635" y="486"/>
                    <a:pt x="1641" y="492"/>
                    <a:pt x="1655" y="492"/>
                  </a:cubicBezTo>
                  <a:cubicBezTo>
                    <a:pt x="1675" y="516"/>
                    <a:pt x="1701" y="529"/>
                    <a:pt x="1734" y="547"/>
                  </a:cubicBezTo>
                  <a:cubicBezTo>
                    <a:pt x="1768" y="547"/>
                    <a:pt x="1776" y="552"/>
                    <a:pt x="1773" y="582"/>
                  </a:cubicBezTo>
                  <a:cubicBezTo>
                    <a:pt x="1772" y="585"/>
                    <a:pt x="1772" y="585"/>
                    <a:pt x="1772" y="585"/>
                  </a:cubicBezTo>
                  <a:cubicBezTo>
                    <a:pt x="1773" y="585"/>
                    <a:pt x="1773" y="585"/>
                    <a:pt x="1773" y="585"/>
                  </a:cubicBezTo>
                  <a:cubicBezTo>
                    <a:pt x="1771" y="607"/>
                    <a:pt x="1783" y="629"/>
                    <a:pt x="1801" y="644"/>
                  </a:cubicBezTo>
                  <a:cubicBezTo>
                    <a:pt x="1802" y="645"/>
                    <a:pt x="1803" y="645"/>
                    <a:pt x="1804" y="646"/>
                  </a:cubicBezTo>
                  <a:cubicBezTo>
                    <a:pt x="1804" y="640"/>
                    <a:pt x="1804" y="634"/>
                    <a:pt x="1804" y="627"/>
                  </a:cubicBezTo>
                  <a:cubicBezTo>
                    <a:pt x="1810" y="628"/>
                    <a:pt x="1810" y="628"/>
                    <a:pt x="1817" y="628"/>
                  </a:cubicBezTo>
                  <a:cubicBezTo>
                    <a:pt x="1810" y="615"/>
                    <a:pt x="1796" y="603"/>
                    <a:pt x="1789" y="585"/>
                  </a:cubicBezTo>
                  <a:cubicBezTo>
                    <a:pt x="1796" y="585"/>
                    <a:pt x="1796" y="585"/>
                    <a:pt x="1796" y="591"/>
                  </a:cubicBezTo>
                  <a:cubicBezTo>
                    <a:pt x="1802" y="591"/>
                    <a:pt x="1802" y="585"/>
                    <a:pt x="1802" y="579"/>
                  </a:cubicBezTo>
                  <a:cubicBezTo>
                    <a:pt x="1815" y="579"/>
                    <a:pt x="1828" y="579"/>
                    <a:pt x="1842" y="585"/>
                  </a:cubicBezTo>
                  <a:cubicBezTo>
                    <a:pt x="1835" y="591"/>
                    <a:pt x="1835" y="597"/>
                    <a:pt x="1836" y="603"/>
                  </a:cubicBezTo>
                  <a:cubicBezTo>
                    <a:pt x="1836" y="603"/>
                    <a:pt x="1842" y="610"/>
                    <a:pt x="1849" y="610"/>
                  </a:cubicBezTo>
                  <a:cubicBezTo>
                    <a:pt x="1845" y="628"/>
                    <a:pt x="1859" y="643"/>
                    <a:pt x="1875" y="649"/>
                  </a:cubicBezTo>
                  <a:cubicBezTo>
                    <a:pt x="1884" y="634"/>
                    <a:pt x="1882" y="609"/>
                    <a:pt x="1862" y="585"/>
                  </a:cubicBezTo>
                  <a:cubicBezTo>
                    <a:pt x="1862" y="585"/>
                    <a:pt x="1862" y="585"/>
                    <a:pt x="1862" y="584"/>
                  </a:cubicBezTo>
                  <a:cubicBezTo>
                    <a:pt x="1827" y="543"/>
                    <a:pt x="1840" y="544"/>
                    <a:pt x="1900" y="549"/>
                  </a:cubicBezTo>
                  <a:cubicBezTo>
                    <a:pt x="1900" y="549"/>
                    <a:pt x="1900" y="549"/>
                    <a:pt x="1900" y="549"/>
                  </a:cubicBezTo>
                  <a:cubicBezTo>
                    <a:pt x="1911" y="550"/>
                    <a:pt x="1918" y="550"/>
                    <a:pt x="1927" y="551"/>
                  </a:cubicBezTo>
                  <a:cubicBezTo>
                    <a:pt x="1918" y="532"/>
                    <a:pt x="1913" y="520"/>
                    <a:pt x="1902" y="500"/>
                  </a:cubicBezTo>
                  <a:cubicBezTo>
                    <a:pt x="1868" y="439"/>
                    <a:pt x="1867" y="441"/>
                    <a:pt x="1860" y="451"/>
                  </a:cubicBezTo>
                  <a:cubicBezTo>
                    <a:pt x="1845" y="477"/>
                    <a:pt x="1773" y="427"/>
                    <a:pt x="1754" y="377"/>
                  </a:cubicBezTo>
                  <a:cubicBezTo>
                    <a:pt x="1745" y="352"/>
                    <a:pt x="1752" y="334"/>
                    <a:pt x="1785" y="349"/>
                  </a:cubicBezTo>
                  <a:cubicBezTo>
                    <a:pt x="1793" y="353"/>
                    <a:pt x="1795" y="353"/>
                    <a:pt x="1800" y="355"/>
                  </a:cubicBezTo>
                  <a:cubicBezTo>
                    <a:pt x="1800" y="354"/>
                    <a:pt x="1801" y="353"/>
                    <a:pt x="1801" y="353"/>
                  </a:cubicBezTo>
                  <a:cubicBezTo>
                    <a:pt x="1799" y="350"/>
                    <a:pt x="1797" y="347"/>
                    <a:pt x="1791" y="340"/>
                  </a:cubicBezTo>
                  <a:cubicBezTo>
                    <a:pt x="1781" y="328"/>
                    <a:pt x="1772" y="318"/>
                    <a:pt x="1768" y="314"/>
                  </a:cubicBezTo>
                  <a:cubicBezTo>
                    <a:pt x="1752" y="296"/>
                    <a:pt x="1737" y="282"/>
                    <a:pt x="1728" y="272"/>
                  </a:cubicBezTo>
                  <a:cubicBezTo>
                    <a:pt x="1723" y="277"/>
                    <a:pt x="1718" y="280"/>
                    <a:pt x="1710" y="282"/>
                  </a:cubicBezTo>
                  <a:cubicBezTo>
                    <a:pt x="1716" y="292"/>
                    <a:pt x="1721" y="301"/>
                    <a:pt x="1727" y="310"/>
                  </a:cubicBezTo>
                  <a:cubicBezTo>
                    <a:pt x="1732" y="310"/>
                    <a:pt x="1738" y="315"/>
                    <a:pt x="1738" y="315"/>
                  </a:cubicBezTo>
                  <a:cubicBezTo>
                    <a:pt x="1738" y="320"/>
                    <a:pt x="1738" y="324"/>
                    <a:pt x="1738" y="329"/>
                  </a:cubicBezTo>
                  <a:cubicBezTo>
                    <a:pt x="1743" y="329"/>
                    <a:pt x="1749" y="329"/>
                    <a:pt x="1754" y="329"/>
                  </a:cubicBezTo>
                  <a:cubicBezTo>
                    <a:pt x="1754" y="334"/>
                    <a:pt x="1754" y="339"/>
                    <a:pt x="1754" y="343"/>
                  </a:cubicBezTo>
                  <a:cubicBezTo>
                    <a:pt x="1738" y="329"/>
                    <a:pt x="1723" y="352"/>
                    <a:pt x="1723" y="366"/>
                  </a:cubicBezTo>
                  <a:cubicBezTo>
                    <a:pt x="1718" y="371"/>
                    <a:pt x="1713" y="371"/>
                    <a:pt x="1708" y="371"/>
                  </a:cubicBezTo>
                  <a:cubicBezTo>
                    <a:pt x="1702" y="366"/>
                    <a:pt x="1702" y="366"/>
                    <a:pt x="1702" y="366"/>
                  </a:cubicBezTo>
                  <a:cubicBezTo>
                    <a:pt x="1687" y="371"/>
                    <a:pt x="1674" y="372"/>
                    <a:pt x="1660" y="370"/>
                  </a:cubicBezTo>
                  <a:cubicBezTo>
                    <a:pt x="1673" y="382"/>
                    <a:pt x="1684" y="396"/>
                    <a:pt x="1690" y="411"/>
                  </a:cubicBezTo>
                  <a:cubicBezTo>
                    <a:pt x="1702" y="445"/>
                    <a:pt x="1679" y="470"/>
                    <a:pt x="1630" y="452"/>
                  </a:cubicBezTo>
                  <a:cubicBezTo>
                    <a:pt x="1613" y="446"/>
                    <a:pt x="1610" y="445"/>
                    <a:pt x="1604" y="446"/>
                  </a:cubicBezTo>
                  <a:cubicBezTo>
                    <a:pt x="1605" y="451"/>
                    <a:pt x="1605" y="452"/>
                    <a:pt x="1621" y="492"/>
                  </a:cubicBezTo>
                  <a:cubicBezTo>
                    <a:pt x="1625" y="500"/>
                    <a:pt x="1625" y="500"/>
                    <a:pt x="1625" y="500"/>
                  </a:cubicBezTo>
                  <a:cubicBezTo>
                    <a:pt x="1624" y="500"/>
                    <a:pt x="1624" y="500"/>
                    <a:pt x="1624" y="500"/>
                  </a:cubicBezTo>
                  <a:cubicBezTo>
                    <a:pt x="1631" y="515"/>
                    <a:pt x="1635" y="524"/>
                    <a:pt x="1643" y="544"/>
                  </a:cubicBezTo>
                  <a:close/>
                  <a:moveTo>
                    <a:pt x="1574" y="241"/>
                  </a:moveTo>
                  <a:cubicBezTo>
                    <a:pt x="1574" y="242"/>
                    <a:pt x="1575" y="242"/>
                    <a:pt x="1576" y="243"/>
                  </a:cubicBezTo>
                  <a:cubicBezTo>
                    <a:pt x="1597" y="258"/>
                    <a:pt x="1598" y="264"/>
                    <a:pt x="1598" y="267"/>
                  </a:cubicBezTo>
                  <a:cubicBezTo>
                    <a:pt x="1594" y="269"/>
                    <a:pt x="1591" y="270"/>
                    <a:pt x="1542" y="268"/>
                  </a:cubicBezTo>
                  <a:cubicBezTo>
                    <a:pt x="1542" y="268"/>
                    <a:pt x="1542" y="268"/>
                    <a:pt x="1542" y="268"/>
                  </a:cubicBezTo>
                  <a:cubicBezTo>
                    <a:pt x="1531" y="267"/>
                    <a:pt x="1522" y="266"/>
                    <a:pt x="1509" y="266"/>
                  </a:cubicBezTo>
                  <a:cubicBezTo>
                    <a:pt x="1509" y="266"/>
                    <a:pt x="1509" y="265"/>
                    <a:pt x="1509" y="265"/>
                  </a:cubicBezTo>
                  <a:cubicBezTo>
                    <a:pt x="1516" y="278"/>
                    <a:pt x="1522" y="287"/>
                    <a:pt x="1527" y="298"/>
                  </a:cubicBezTo>
                  <a:cubicBezTo>
                    <a:pt x="1543" y="290"/>
                    <a:pt x="1559" y="281"/>
                    <a:pt x="1576" y="296"/>
                  </a:cubicBezTo>
                  <a:cubicBezTo>
                    <a:pt x="1576" y="308"/>
                    <a:pt x="1590" y="321"/>
                    <a:pt x="1596" y="327"/>
                  </a:cubicBezTo>
                  <a:cubicBezTo>
                    <a:pt x="1590" y="333"/>
                    <a:pt x="1577" y="339"/>
                    <a:pt x="1564" y="339"/>
                  </a:cubicBezTo>
                  <a:cubicBezTo>
                    <a:pt x="1570" y="327"/>
                    <a:pt x="1557" y="321"/>
                    <a:pt x="1556" y="314"/>
                  </a:cubicBezTo>
                  <a:cubicBezTo>
                    <a:pt x="1551" y="314"/>
                    <a:pt x="1545" y="315"/>
                    <a:pt x="1539" y="319"/>
                  </a:cubicBezTo>
                  <a:cubicBezTo>
                    <a:pt x="1561" y="358"/>
                    <a:pt x="1562" y="358"/>
                    <a:pt x="1576" y="350"/>
                  </a:cubicBezTo>
                  <a:cubicBezTo>
                    <a:pt x="1593" y="338"/>
                    <a:pt x="1617" y="343"/>
                    <a:pt x="1640" y="356"/>
                  </a:cubicBezTo>
                  <a:cubicBezTo>
                    <a:pt x="1645" y="354"/>
                    <a:pt x="1650" y="361"/>
                    <a:pt x="1654" y="357"/>
                  </a:cubicBezTo>
                  <a:cubicBezTo>
                    <a:pt x="1654" y="352"/>
                    <a:pt x="1654" y="347"/>
                    <a:pt x="1659" y="347"/>
                  </a:cubicBezTo>
                  <a:cubicBezTo>
                    <a:pt x="1665" y="347"/>
                    <a:pt x="1675" y="347"/>
                    <a:pt x="1681" y="347"/>
                  </a:cubicBezTo>
                  <a:cubicBezTo>
                    <a:pt x="1675" y="329"/>
                    <a:pt x="1690" y="320"/>
                    <a:pt x="1700" y="310"/>
                  </a:cubicBezTo>
                  <a:cubicBezTo>
                    <a:pt x="1695" y="310"/>
                    <a:pt x="1685" y="315"/>
                    <a:pt x="1679" y="306"/>
                  </a:cubicBezTo>
                  <a:cubicBezTo>
                    <a:pt x="1673" y="287"/>
                    <a:pt x="1688" y="268"/>
                    <a:pt x="1707" y="269"/>
                  </a:cubicBezTo>
                  <a:cubicBezTo>
                    <a:pt x="1707" y="268"/>
                    <a:pt x="1707" y="268"/>
                    <a:pt x="1707" y="267"/>
                  </a:cubicBezTo>
                  <a:cubicBezTo>
                    <a:pt x="1706" y="267"/>
                    <a:pt x="1705" y="267"/>
                    <a:pt x="1703" y="268"/>
                  </a:cubicBezTo>
                  <a:cubicBezTo>
                    <a:pt x="1703" y="268"/>
                    <a:pt x="1703" y="268"/>
                    <a:pt x="1701" y="268"/>
                  </a:cubicBezTo>
                  <a:cubicBezTo>
                    <a:pt x="1660" y="271"/>
                    <a:pt x="1655" y="271"/>
                    <a:pt x="1638" y="243"/>
                  </a:cubicBezTo>
                  <a:cubicBezTo>
                    <a:pt x="1637" y="241"/>
                    <a:pt x="1637" y="241"/>
                    <a:pt x="1637" y="241"/>
                  </a:cubicBezTo>
                  <a:cubicBezTo>
                    <a:pt x="1637" y="241"/>
                    <a:pt x="1637" y="241"/>
                    <a:pt x="1637" y="241"/>
                  </a:cubicBezTo>
                  <a:cubicBezTo>
                    <a:pt x="1630" y="230"/>
                    <a:pt x="1615" y="216"/>
                    <a:pt x="1598" y="205"/>
                  </a:cubicBezTo>
                  <a:cubicBezTo>
                    <a:pt x="1598" y="207"/>
                    <a:pt x="1598" y="209"/>
                    <a:pt x="1598" y="211"/>
                  </a:cubicBezTo>
                  <a:cubicBezTo>
                    <a:pt x="1587" y="221"/>
                    <a:pt x="1575" y="228"/>
                    <a:pt x="1563" y="232"/>
                  </a:cubicBezTo>
                  <a:cubicBezTo>
                    <a:pt x="1566" y="235"/>
                    <a:pt x="1570" y="238"/>
                    <a:pt x="1574" y="241"/>
                  </a:cubicBezTo>
                  <a:cubicBezTo>
                    <a:pt x="1574" y="241"/>
                    <a:pt x="1574" y="241"/>
                    <a:pt x="1574" y="241"/>
                  </a:cubicBezTo>
                  <a:close/>
                  <a:moveTo>
                    <a:pt x="1839" y="1743"/>
                  </a:moveTo>
                  <a:cubicBezTo>
                    <a:pt x="1843" y="1749"/>
                    <a:pt x="1845" y="1749"/>
                    <a:pt x="1848" y="1750"/>
                  </a:cubicBezTo>
                  <a:cubicBezTo>
                    <a:pt x="1850" y="1748"/>
                    <a:pt x="1851" y="1747"/>
                    <a:pt x="1860" y="1734"/>
                  </a:cubicBezTo>
                  <a:cubicBezTo>
                    <a:pt x="1869" y="1721"/>
                    <a:pt x="1876" y="1709"/>
                    <a:pt x="1879" y="1705"/>
                  </a:cubicBezTo>
                  <a:cubicBezTo>
                    <a:pt x="1890" y="1685"/>
                    <a:pt x="1900" y="1668"/>
                    <a:pt x="1910" y="1646"/>
                  </a:cubicBezTo>
                  <a:cubicBezTo>
                    <a:pt x="1900" y="1647"/>
                    <a:pt x="1894" y="1648"/>
                    <a:pt x="1884" y="1649"/>
                  </a:cubicBezTo>
                  <a:cubicBezTo>
                    <a:pt x="1884" y="1649"/>
                    <a:pt x="1884" y="1649"/>
                    <a:pt x="1883" y="1649"/>
                  </a:cubicBezTo>
                  <a:cubicBezTo>
                    <a:pt x="1882" y="1649"/>
                    <a:pt x="1881" y="1649"/>
                    <a:pt x="1880" y="1649"/>
                  </a:cubicBezTo>
                  <a:cubicBezTo>
                    <a:pt x="1825" y="1653"/>
                    <a:pt x="1813" y="1654"/>
                    <a:pt x="1846" y="1616"/>
                  </a:cubicBezTo>
                  <a:cubicBezTo>
                    <a:pt x="1846" y="1616"/>
                    <a:pt x="1846" y="1616"/>
                    <a:pt x="1846" y="1615"/>
                  </a:cubicBezTo>
                  <a:cubicBezTo>
                    <a:pt x="1847" y="1615"/>
                    <a:pt x="1848" y="1614"/>
                    <a:pt x="1848" y="1614"/>
                  </a:cubicBezTo>
                  <a:cubicBezTo>
                    <a:pt x="1848" y="1614"/>
                    <a:pt x="1848" y="1614"/>
                    <a:pt x="1848" y="1614"/>
                  </a:cubicBezTo>
                  <a:cubicBezTo>
                    <a:pt x="1867" y="1590"/>
                    <a:pt x="1884" y="1542"/>
                    <a:pt x="1836" y="1536"/>
                  </a:cubicBezTo>
                  <a:cubicBezTo>
                    <a:pt x="1785" y="1541"/>
                    <a:pt x="1759" y="1585"/>
                    <a:pt x="1760" y="1614"/>
                  </a:cubicBezTo>
                  <a:cubicBezTo>
                    <a:pt x="1760" y="1614"/>
                    <a:pt x="1760" y="1614"/>
                    <a:pt x="1760" y="1616"/>
                  </a:cubicBezTo>
                  <a:cubicBezTo>
                    <a:pt x="1761" y="1652"/>
                    <a:pt x="1753" y="1652"/>
                    <a:pt x="1697" y="1650"/>
                  </a:cubicBezTo>
                  <a:cubicBezTo>
                    <a:pt x="1697" y="1650"/>
                    <a:pt x="1697" y="1650"/>
                    <a:pt x="1697" y="1650"/>
                  </a:cubicBezTo>
                  <a:cubicBezTo>
                    <a:pt x="1682" y="1649"/>
                    <a:pt x="1670" y="1648"/>
                    <a:pt x="1657" y="1648"/>
                  </a:cubicBezTo>
                  <a:cubicBezTo>
                    <a:pt x="1668" y="1681"/>
                    <a:pt x="1674" y="1716"/>
                    <a:pt x="1680" y="1753"/>
                  </a:cubicBezTo>
                  <a:cubicBezTo>
                    <a:pt x="1693" y="1781"/>
                    <a:pt x="1706" y="1813"/>
                    <a:pt x="1730" y="1837"/>
                  </a:cubicBezTo>
                  <a:cubicBezTo>
                    <a:pt x="1729" y="1835"/>
                    <a:pt x="1729" y="1834"/>
                    <a:pt x="1729" y="1833"/>
                  </a:cubicBezTo>
                  <a:cubicBezTo>
                    <a:pt x="1731" y="1793"/>
                    <a:pt x="1814" y="1715"/>
                    <a:pt x="1839" y="1743"/>
                  </a:cubicBezTo>
                  <a:close/>
                  <a:moveTo>
                    <a:pt x="1504" y="258"/>
                  </a:moveTo>
                  <a:cubicBezTo>
                    <a:pt x="1519" y="260"/>
                    <a:pt x="1530" y="260"/>
                    <a:pt x="1547" y="261"/>
                  </a:cubicBezTo>
                  <a:cubicBezTo>
                    <a:pt x="1586" y="262"/>
                    <a:pt x="1587" y="262"/>
                    <a:pt x="1589" y="259"/>
                  </a:cubicBezTo>
                  <a:cubicBezTo>
                    <a:pt x="1585" y="256"/>
                    <a:pt x="1582" y="253"/>
                    <a:pt x="1573" y="245"/>
                  </a:cubicBezTo>
                  <a:cubicBezTo>
                    <a:pt x="1568" y="242"/>
                    <a:pt x="1563" y="238"/>
                    <a:pt x="1559" y="234"/>
                  </a:cubicBezTo>
                  <a:cubicBezTo>
                    <a:pt x="1540" y="240"/>
                    <a:pt x="1519" y="242"/>
                    <a:pt x="1495" y="245"/>
                  </a:cubicBezTo>
                  <a:cubicBezTo>
                    <a:pt x="1498" y="249"/>
                    <a:pt x="1501" y="253"/>
                    <a:pt x="1504" y="258"/>
                  </a:cubicBezTo>
                  <a:close/>
                  <a:moveTo>
                    <a:pt x="1644" y="243"/>
                  </a:moveTo>
                  <a:cubicBezTo>
                    <a:pt x="1655" y="263"/>
                    <a:pt x="1655" y="263"/>
                    <a:pt x="1685" y="261"/>
                  </a:cubicBezTo>
                  <a:cubicBezTo>
                    <a:pt x="1686" y="261"/>
                    <a:pt x="1697" y="260"/>
                    <a:pt x="1711" y="259"/>
                  </a:cubicBezTo>
                  <a:cubicBezTo>
                    <a:pt x="1711" y="258"/>
                    <a:pt x="1711" y="258"/>
                    <a:pt x="1712" y="257"/>
                  </a:cubicBezTo>
                  <a:cubicBezTo>
                    <a:pt x="1700" y="247"/>
                    <a:pt x="1692" y="240"/>
                    <a:pt x="1681" y="230"/>
                  </a:cubicBezTo>
                  <a:cubicBezTo>
                    <a:pt x="1681" y="230"/>
                    <a:pt x="1681" y="230"/>
                    <a:pt x="1681" y="230"/>
                  </a:cubicBezTo>
                  <a:cubicBezTo>
                    <a:pt x="1664" y="215"/>
                    <a:pt x="1646" y="202"/>
                    <a:pt x="1630" y="188"/>
                  </a:cubicBezTo>
                  <a:cubicBezTo>
                    <a:pt x="1623" y="190"/>
                    <a:pt x="1617" y="194"/>
                    <a:pt x="1611" y="199"/>
                  </a:cubicBezTo>
                  <a:cubicBezTo>
                    <a:pt x="1604" y="205"/>
                    <a:pt x="1597" y="199"/>
                    <a:pt x="1597" y="192"/>
                  </a:cubicBezTo>
                  <a:cubicBezTo>
                    <a:pt x="1597" y="196"/>
                    <a:pt x="1597" y="199"/>
                    <a:pt x="1597" y="202"/>
                  </a:cubicBezTo>
                  <a:cubicBezTo>
                    <a:pt x="1616" y="213"/>
                    <a:pt x="1634" y="228"/>
                    <a:pt x="1644" y="243"/>
                  </a:cubicBezTo>
                  <a:close/>
                  <a:moveTo>
                    <a:pt x="433" y="1931"/>
                  </a:moveTo>
                  <a:cubicBezTo>
                    <a:pt x="434" y="1932"/>
                    <a:pt x="435" y="1932"/>
                    <a:pt x="436" y="1933"/>
                  </a:cubicBezTo>
                  <a:cubicBezTo>
                    <a:pt x="437" y="1932"/>
                    <a:pt x="438" y="1931"/>
                    <a:pt x="439" y="1929"/>
                  </a:cubicBezTo>
                  <a:cubicBezTo>
                    <a:pt x="436" y="1930"/>
                    <a:pt x="434" y="1930"/>
                    <a:pt x="433" y="1931"/>
                  </a:cubicBezTo>
                  <a:cubicBezTo>
                    <a:pt x="433" y="1931"/>
                    <a:pt x="433" y="1931"/>
                    <a:pt x="433" y="1931"/>
                  </a:cubicBezTo>
                  <a:close/>
                  <a:moveTo>
                    <a:pt x="67" y="1125"/>
                  </a:moveTo>
                  <a:cubicBezTo>
                    <a:pt x="54" y="1113"/>
                    <a:pt x="59" y="1101"/>
                    <a:pt x="53" y="1083"/>
                  </a:cubicBezTo>
                  <a:cubicBezTo>
                    <a:pt x="57" y="1069"/>
                    <a:pt x="64" y="1054"/>
                    <a:pt x="67" y="1038"/>
                  </a:cubicBezTo>
                  <a:cubicBezTo>
                    <a:pt x="62" y="1037"/>
                    <a:pt x="56" y="1038"/>
                    <a:pt x="51" y="1043"/>
                  </a:cubicBezTo>
                  <a:cubicBezTo>
                    <a:pt x="51" y="1043"/>
                    <a:pt x="51" y="1043"/>
                    <a:pt x="51" y="1043"/>
                  </a:cubicBezTo>
                  <a:cubicBezTo>
                    <a:pt x="50" y="1045"/>
                    <a:pt x="47" y="1048"/>
                    <a:pt x="45" y="1050"/>
                  </a:cubicBezTo>
                  <a:cubicBezTo>
                    <a:pt x="39" y="1055"/>
                    <a:pt x="32" y="1061"/>
                    <a:pt x="37" y="1003"/>
                  </a:cubicBezTo>
                  <a:cubicBezTo>
                    <a:pt x="26" y="1007"/>
                    <a:pt x="16" y="1011"/>
                    <a:pt x="8" y="1005"/>
                  </a:cubicBezTo>
                  <a:cubicBezTo>
                    <a:pt x="6" y="1023"/>
                    <a:pt x="3" y="1035"/>
                    <a:pt x="1" y="1040"/>
                  </a:cubicBezTo>
                  <a:cubicBezTo>
                    <a:pt x="0" y="1042"/>
                    <a:pt x="1" y="1045"/>
                    <a:pt x="0" y="1047"/>
                  </a:cubicBezTo>
                  <a:cubicBezTo>
                    <a:pt x="3" y="1047"/>
                    <a:pt x="5" y="1047"/>
                    <a:pt x="7" y="1047"/>
                  </a:cubicBezTo>
                  <a:cubicBezTo>
                    <a:pt x="33" y="1089"/>
                    <a:pt x="28" y="1131"/>
                    <a:pt x="80" y="1150"/>
                  </a:cubicBezTo>
                  <a:cubicBezTo>
                    <a:pt x="93" y="1143"/>
                    <a:pt x="80" y="1125"/>
                    <a:pt x="93" y="1113"/>
                  </a:cubicBezTo>
                  <a:cubicBezTo>
                    <a:pt x="93" y="1113"/>
                    <a:pt x="93" y="1113"/>
                    <a:pt x="93" y="1113"/>
                  </a:cubicBezTo>
                  <a:cubicBezTo>
                    <a:pt x="73" y="1113"/>
                    <a:pt x="73" y="1113"/>
                    <a:pt x="73" y="1113"/>
                  </a:cubicBezTo>
                  <a:cubicBezTo>
                    <a:pt x="67" y="1113"/>
                    <a:pt x="67" y="1119"/>
                    <a:pt x="67" y="1125"/>
                  </a:cubicBezTo>
                  <a:close/>
                  <a:moveTo>
                    <a:pt x="27" y="950"/>
                  </a:moveTo>
                  <a:cubicBezTo>
                    <a:pt x="27" y="926"/>
                    <a:pt x="27" y="926"/>
                    <a:pt x="27" y="926"/>
                  </a:cubicBezTo>
                  <a:cubicBezTo>
                    <a:pt x="23" y="926"/>
                    <a:pt x="19" y="925"/>
                    <a:pt x="16" y="924"/>
                  </a:cubicBezTo>
                  <a:cubicBezTo>
                    <a:pt x="16" y="927"/>
                    <a:pt x="16" y="931"/>
                    <a:pt x="15" y="936"/>
                  </a:cubicBezTo>
                  <a:cubicBezTo>
                    <a:pt x="14" y="955"/>
                    <a:pt x="13" y="972"/>
                    <a:pt x="11" y="987"/>
                  </a:cubicBezTo>
                  <a:cubicBezTo>
                    <a:pt x="15" y="974"/>
                    <a:pt x="22" y="962"/>
                    <a:pt x="27" y="950"/>
                  </a:cubicBezTo>
                  <a:close/>
                  <a:moveTo>
                    <a:pt x="1013" y="113"/>
                  </a:moveTo>
                  <a:cubicBezTo>
                    <a:pt x="1015" y="114"/>
                    <a:pt x="1016" y="114"/>
                    <a:pt x="1018" y="115"/>
                  </a:cubicBezTo>
                  <a:cubicBezTo>
                    <a:pt x="1026" y="117"/>
                    <a:pt x="1035" y="118"/>
                    <a:pt x="1044" y="116"/>
                  </a:cubicBezTo>
                  <a:cubicBezTo>
                    <a:pt x="1044" y="113"/>
                    <a:pt x="1044" y="112"/>
                    <a:pt x="1044" y="107"/>
                  </a:cubicBezTo>
                  <a:cubicBezTo>
                    <a:pt x="1035" y="94"/>
                    <a:pt x="1019" y="94"/>
                    <a:pt x="1011" y="88"/>
                  </a:cubicBezTo>
                  <a:cubicBezTo>
                    <a:pt x="1031" y="88"/>
                    <a:pt x="1056" y="85"/>
                    <a:pt x="1072" y="77"/>
                  </a:cubicBezTo>
                  <a:cubicBezTo>
                    <a:pt x="1066" y="67"/>
                    <a:pt x="1069" y="64"/>
                    <a:pt x="1089" y="64"/>
                  </a:cubicBezTo>
                  <a:cubicBezTo>
                    <a:pt x="1091" y="58"/>
                    <a:pt x="1091" y="51"/>
                    <a:pt x="1084" y="43"/>
                  </a:cubicBezTo>
                  <a:cubicBezTo>
                    <a:pt x="1093" y="43"/>
                    <a:pt x="1101" y="43"/>
                    <a:pt x="1109" y="43"/>
                  </a:cubicBezTo>
                  <a:cubicBezTo>
                    <a:pt x="1109" y="30"/>
                    <a:pt x="1101" y="43"/>
                    <a:pt x="1093" y="37"/>
                  </a:cubicBezTo>
                  <a:cubicBezTo>
                    <a:pt x="1093" y="35"/>
                    <a:pt x="1094" y="33"/>
                    <a:pt x="1095" y="32"/>
                  </a:cubicBezTo>
                  <a:cubicBezTo>
                    <a:pt x="1089" y="30"/>
                    <a:pt x="1083" y="27"/>
                    <a:pt x="1081" y="23"/>
                  </a:cubicBezTo>
                  <a:cubicBezTo>
                    <a:pt x="1078" y="16"/>
                    <a:pt x="1083" y="3"/>
                    <a:pt x="1100" y="7"/>
                  </a:cubicBezTo>
                  <a:cubicBezTo>
                    <a:pt x="1104" y="8"/>
                    <a:pt x="1105" y="8"/>
                    <a:pt x="1106" y="8"/>
                  </a:cubicBezTo>
                  <a:cubicBezTo>
                    <a:pt x="1105" y="7"/>
                    <a:pt x="1105" y="7"/>
                    <a:pt x="1103" y="6"/>
                  </a:cubicBezTo>
                  <a:cubicBezTo>
                    <a:pt x="1101" y="4"/>
                    <a:pt x="1099" y="3"/>
                    <a:pt x="1098" y="3"/>
                  </a:cubicBezTo>
                  <a:cubicBezTo>
                    <a:pt x="1093" y="0"/>
                    <a:pt x="1089" y="0"/>
                    <a:pt x="1088" y="0"/>
                  </a:cubicBezTo>
                  <a:cubicBezTo>
                    <a:pt x="1087" y="0"/>
                    <a:pt x="1086" y="0"/>
                    <a:pt x="1084" y="0"/>
                  </a:cubicBezTo>
                  <a:cubicBezTo>
                    <a:pt x="1082" y="0"/>
                    <a:pt x="1080" y="0"/>
                    <a:pt x="1078" y="0"/>
                  </a:cubicBezTo>
                  <a:cubicBezTo>
                    <a:pt x="1069" y="0"/>
                    <a:pt x="1063" y="1"/>
                    <a:pt x="1055" y="2"/>
                  </a:cubicBezTo>
                  <a:cubicBezTo>
                    <a:pt x="1042" y="5"/>
                    <a:pt x="1036" y="8"/>
                    <a:pt x="1035" y="8"/>
                  </a:cubicBezTo>
                  <a:cubicBezTo>
                    <a:pt x="1037" y="8"/>
                    <a:pt x="1037" y="8"/>
                    <a:pt x="1041" y="7"/>
                  </a:cubicBezTo>
                  <a:cubicBezTo>
                    <a:pt x="1049" y="6"/>
                    <a:pt x="1053" y="6"/>
                    <a:pt x="1053" y="8"/>
                  </a:cubicBezTo>
                  <a:cubicBezTo>
                    <a:pt x="1056" y="16"/>
                    <a:pt x="1020" y="40"/>
                    <a:pt x="1002" y="31"/>
                  </a:cubicBezTo>
                  <a:cubicBezTo>
                    <a:pt x="997" y="28"/>
                    <a:pt x="996" y="27"/>
                    <a:pt x="978" y="44"/>
                  </a:cubicBezTo>
                  <a:cubicBezTo>
                    <a:pt x="974" y="47"/>
                    <a:pt x="974" y="47"/>
                    <a:pt x="974" y="47"/>
                  </a:cubicBezTo>
                  <a:cubicBezTo>
                    <a:pt x="974" y="47"/>
                    <a:pt x="974" y="47"/>
                    <a:pt x="974" y="47"/>
                  </a:cubicBezTo>
                  <a:cubicBezTo>
                    <a:pt x="967" y="54"/>
                    <a:pt x="963" y="59"/>
                    <a:pt x="957" y="66"/>
                  </a:cubicBezTo>
                  <a:cubicBezTo>
                    <a:pt x="969" y="66"/>
                    <a:pt x="977" y="65"/>
                    <a:pt x="990" y="65"/>
                  </a:cubicBezTo>
                  <a:cubicBezTo>
                    <a:pt x="990" y="65"/>
                    <a:pt x="990" y="65"/>
                    <a:pt x="991" y="65"/>
                  </a:cubicBezTo>
                  <a:cubicBezTo>
                    <a:pt x="1003" y="64"/>
                    <a:pt x="1011" y="65"/>
                    <a:pt x="1014" y="65"/>
                  </a:cubicBezTo>
                  <a:cubicBezTo>
                    <a:pt x="1018" y="65"/>
                    <a:pt x="1027" y="65"/>
                    <a:pt x="1012" y="79"/>
                  </a:cubicBezTo>
                  <a:cubicBezTo>
                    <a:pt x="1012" y="79"/>
                    <a:pt x="1011" y="80"/>
                    <a:pt x="1011" y="80"/>
                  </a:cubicBezTo>
                  <a:cubicBezTo>
                    <a:pt x="996" y="94"/>
                    <a:pt x="1000" y="106"/>
                    <a:pt x="1012" y="112"/>
                  </a:cubicBezTo>
                  <a:cubicBezTo>
                    <a:pt x="1013" y="112"/>
                    <a:pt x="1013" y="113"/>
                    <a:pt x="1013" y="113"/>
                  </a:cubicBezTo>
                  <a:close/>
                  <a:moveTo>
                    <a:pt x="1895" y="1685"/>
                  </a:moveTo>
                  <a:cubicBezTo>
                    <a:pt x="1895" y="1685"/>
                    <a:pt x="1895" y="1685"/>
                    <a:pt x="1895" y="1685"/>
                  </a:cubicBezTo>
                  <a:cubicBezTo>
                    <a:pt x="1846" y="1772"/>
                    <a:pt x="1840" y="1763"/>
                    <a:pt x="1832" y="1753"/>
                  </a:cubicBezTo>
                  <a:cubicBezTo>
                    <a:pt x="1832" y="1753"/>
                    <a:pt x="1832" y="1753"/>
                    <a:pt x="1832" y="1751"/>
                  </a:cubicBezTo>
                  <a:cubicBezTo>
                    <a:pt x="1832" y="1752"/>
                    <a:pt x="1832" y="1752"/>
                    <a:pt x="1831" y="1750"/>
                  </a:cubicBezTo>
                  <a:cubicBezTo>
                    <a:pt x="1812" y="1734"/>
                    <a:pt x="1757" y="1777"/>
                    <a:pt x="1741" y="1815"/>
                  </a:cubicBezTo>
                  <a:cubicBezTo>
                    <a:pt x="1737" y="1825"/>
                    <a:pt x="1735" y="1838"/>
                    <a:pt x="1742" y="1842"/>
                  </a:cubicBezTo>
                  <a:cubicBezTo>
                    <a:pt x="1750" y="1841"/>
                    <a:pt x="1756" y="1841"/>
                    <a:pt x="1760" y="1840"/>
                  </a:cubicBezTo>
                  <a:cubicBezTo>
                    <a:pt x="1762" y="1840"/>
                    <a:pt x="1763" y="1839"/>
                    <a:pt x="1765" y="1838"/>
                  </a:cubicBezTo>
                  <a:cubicBezTo>
                    <a:pt x="1765" y="1839"/>
                    <a:pt x="1765" y="1839"/>
                    <a:pt x="1766" y="1838"/>
                  </a:cubicBezTo>
                  <a:cubicBezTo>
                    <a:pt x="1766" y="1838"/>
                    <a:pt x="1767" y="1838"/>
                    <a:pt x="1767" y="1838"/>
                  </a:cubicBezTo>
                  <a:cubicBezTo>
                    <a:pt x="1779" y="1832"/>
                    <a:pt x="1783" y="1832"/>
                    <a:pt x="1785" y="1832"/>
                  </a:cubicBezTo>
                  <a:cubicBezTo>
                    <a:pt x="1790" y="1830"/>
                    <a:pt x="1796" y="1828"/>
                    <a:pt x="1805" y="1826"/>
                  </a:cubicBezTo>
                  <a:cubicBezTo>
                    <a:pt x="1849" y="1791"/>
                    <a:pt x="1880" y="1750"/>
                    <a:pt x="1898" y="1698"/>
                  </a:cubicBezTo>
                  <a:cubicBezTo>
                    <a:pt x="1911" y="1698"/>
                    <a:pt x="1917" y="1680"/>
                    <a:pt x="1930" y="1681"/>
                  </a:cubicBezTo>
                  <a:cubicBezTo>
                    <a:pt x="1933" y="1670"/>
                    <a:pt x="1941" y="1657"/>
                    <a:pt x="1947" y="1644"/>
                  </a:cubicBezTo>
                  <a:cubicBezTo>
                    <a:pt x="1936" y="1645"/>
                    <a:pt x="1920" y="1647"/>
                    <a:pt x="1915" y="1647"/>
                  </a:cubicBezTo>
                  <a:cubicBezTo>
                    <a:pt x="1908" y="1662"/>
                    <a:pt x="1903" y="1671"/>
                    <a:pt x="1895" y="1685"/>
                  </a:cubicBezTo>
                  <a:close/>
                  <a:moveTo>
                    <a:pt x="2154" y="912"/>
                  </a:moveTo>
                  <a:cubicBezTo>
                    <a:pt x="2152" y="912"/>
                    <a:pt x="2151" y="912"/>
                    <a:pt x="2149" y="912"/>
                  </a:cubicBezTo>
                  <a:cubicBezTo>
                    <a:pt x="2148" y="912"/>
                    <a:pt x="2147" y="912"/>
                    <a:pt x="2146" y="912"/>
                  </a:cubicBezTo>
                  <a:cubicBezTo>
                    <a:pt x="2145" y="914"/>
                    <a:pt x="2145" y="915"/>
                    <a:pt x="2150" y="936"/>
                  </a:cubicBezTo>
                  <a:cubicBezTo>
                    <a:pt x="2160" y="979"/>
                    <a:pt x="2158" y="1019"/>
                    <a:pt x="2151" y="1034"/>
                  </a:cubicBezTo>
                  <a:cubicBezTo>
                    <a:pt x="2151" y="1034"/>
                    <a:pt x="2151" y="1034"/>
                    <a:pt x="2152" y="1034"/>
                  </a:cubicBezTo>
                  <a:cubicBezTo>
                    <a:pt x="2157" y="1029"/>
                    <a:pt x="2162" y="1024"/>
                    <a:pt x="2168" y="1019"/>
                  </a:cubicBezTo>
                  <a:cubicBezTo>
                    <a:pt x="2167" y="1011"/>
                    <a:pt x="2167" y="1003"/>
                    <a:pt x="2167" y="995"/>
                  </a:cubicBezTo>
                  <a:cubicBezTo>
                    <a:pt x="2165" y="981"/>
                    <a:pt x="2164" y="966"/>
                    <a:pt x="2162" y="952"/>
                  </a:cubicBezTo>
                  <a:cubicBezTo>
                    <a:pt x="2161" y="940"/>
                    <a:pt x="2159" y="928"/>
                    <a:pt x="2157" y="916"/>
                  </a:cubicBezTo>
                  <a:cubicBezTo>
                    <a:pt x="2157" y="914"/>
                    <a:pt x="2155" y="913"/>
                    <a:pt x="2154" y="912"/>
                  </a:cubicBezTo>
                  <a:close/>
                  <a:moveTo>
                    <a:pt x="2114" y="1088"/>
                  </a:moveTo>
                  <a:cubicBezTo>
                    <a:pt x="2107" y="1088"/>
                    <a:pt x="2101" y="1082"/>
                    <a:pt x="2101" y="1082"/>
                  </a:cubicBezTo>
                  <a:cubicBezTo>
                    <a:pt x="2094" y="1070"/>
                    <a:pt x="2113" y="1052"/>
                    <a:pt x="2100" y="1045"/>
                  </a:cubicBezTo>
                  <a:cubicBezTo>
                    <a:pt x="2106" y="1045"/>
                    <a:pt x="2119" y="1046"/>
                    <a:pt x="2126" y="1046"/>
                  </a:cubicBezTo>
                  <a:cubicBezTo>
                    <a:pt x="2126" y="1040"/>
                    <a:pt x="2126" y="1034"/>
                    <a:pt x="2131" y="1034"/>
                  </a:cubicBezTo>
                  <a:cubicBezTo>
                    <a:pt x="2119" y="1019"/>
                    <a:pt x="2106" y="981"/>
                    <a:pt x="2109" y="939"/>
                  </a:cubicBezTo>
                  <a:cubicBezTo>
                    <a:pt x="2111" y="926"/>
                    <a:pt x="2110" y="920"/>
                    <a:pt x="2109" y="914"/>
                  </a:cubicBezTo>
                  <a:cubicBezTo>
                    <a:pt x="2107" y="912"/>
                    <a:pt x="2105" y="911"/>
                    <a:pt x="2084" y="912"/>
                  </a:cubicBezTo>
                  <a:cubicBezTo>
                    <a:pt x="2072" y="913"/>
                    <a:pt x="2052" y="916"/>
                    <a:pt x="2046" y="916"/>
                  </a:cubicBezTo>
                  <a:cubicBezTo>
                    <a:pt x="2046" y="917"/>
                    <a:pt x="2046" y="918"/>
                    <a:pt x="2046" y="920"/>
                  </a:cubicBezTo>
                  <a:cubicBezTo>
                    <a:pt x="2050" y="928"/>
                    <a:pt x="2053" y="936"/>
                    <a:pt x="2056" y="945"/>
                  </a:cubicBezTo>
                  <a:cubicBezTo>
                    <a:pt x="2076" y="963"/>
                    <a:pt x="2071" y="974"/>
                    <a:pt x="2084" y="992"/>
                  </a:cubicBezTo>
                  <a:cubicBezTo>
                    <a:pt x="2072" y="1004"/>
                    <a:pt x="2085" y="1017"/>
                    <a:pt x="2090" y="1022"/>
                  </a:cubicBezTo>
                  <a:cubicBezTo>
                    <a:pt x="2096" y="1035"/>
                    <a:pt x="2098" y="1025"/>
                    <a:pt x="2099" y="1041"/>
                  </a:cubicBezTo>
                  <a:cubicBezTo>
                    <a:pt x="2073" y="1033"/>
                    <a:pt x="2085" y="1029"/>
                    <a:pt x="2059" y="1028"/>
                  </a:cubicBezTo>
                  <a:cubicBezTo>
                    <a:pt x="2060" y="1064"/>
                    <a:pt x="2049" y="1056"/>
                    <a:pt x="2035" y="1045"/>
                  </a:cubicBezTo>
                  <a:cubicBezTo>
                    <a:pt x="2035" y="1045"/>
                    <a:pt x="2035" y="1045"/>
                    <a:pt x="2034" y="1045"/>
                  </a:cubicBezTo>
                  <a:cubicBezTo>
                    <a:pt x="2034" y="1044"/>
                    <a:pt x="2033" y="1044"/>
                    <a:pt x="2033" y="1043"/>
                  </a:cubicBezTo>
                  <a:cubicBezTo>
                    <a:pt x="2033" y="1043"/>
                    <a:pt x="2033" y="1043"/>
                    <a:pt x="2033" y="1043"/>
                  </a:cubicBezTo>
                  <a:cubicBezTo>
                    <a:pt x="2005" y="1024"/>
                    <a:pt x="1977" y="1052"/>
                    <a:pt x="1971" y="1089"/>
                  </a:cubicBezTo>
                  <a:cubicBezTo>
                    <a:pt x="1964" y="1136"/>
                    <a:pt x="1996" y="1183"/>
                    <a:pt x="2031" y="1160"/>
                  </a:cubicBezTo>
                  <a:cubicBezTo>
                    <a:pt x="2031" y="1160"/>
                    <a:pt x="2031" y="1160"/>
                    <a:pt x="2031" y="1159"/>
                  </a:cubicBezTo>
                  <a:cubicBezTo>
                    <a:pt x="2032" y="1159"/>
                    <a:pt x="2032" y="1159"/>
                    <a:pt x="2033" y="1158"/>
                  </a:cubicBezTo>
                  <a:cubicBezTo>
                    <a:pt x="2033" y="1158"/>
                    <a:pt x="2033" y="1158"/>
                    <a:pt x="2033" y="1158"/>
                  </a:cubicBezTo>
                  <a:cubicBezTo>
                    <a:pt x="2063" y="1135"/>
                    <a:pt x="2060" y="1161"/>
                    <a:pt x="2053" y="1217"/>
                  </a:cubicBezTo>
                  <a:cubicBezTo>
                    <a:pt x="2049" y="1243"/>
                    <a:pt x="2046" y="1260"/>
                    <a:pt x="2040" y="1286"/>
                  </a:cubicBezTo>
                  <a:cubicBezTo>
                    <a:pt x="2040" y="1286"/>
                    <a:pt x="2040" y="1286"/>
                    <a:pt x="2040" y="1286"/>
                  </a:cubicBezTo>
                  <a:cubicBezTo>
                    <a:pt x="2045" y="1287"/>
                    <a:pt x="2049" y="1287"/>
                    <a:pt x="2053" y="1288"/>
                  </a:cubicBezTo>
                  <a:cubicBezTo>
                    <a:pt x="2053" y="1285"/>
                    <a:pt x="2054" y="1283"/>
                    <a:pt x="2055" y="1280"/>
                  </a:cubicBezTo>
                  <a:cubicBezTo>
                    <a:pt x="2067" y="1268"/>
                    <a:pt x="2080" y="1250"/>
                    <a:pt x="2099" y="1245"/>
                  </a:cubicBezTo>
                  <a:cubicBezTo>
                    <a:pt x="2102" y="1241"/>
                    <a:pt x="2104" y="1237"/>
                    <a:pt x="2106" y="1232"/>
                  </a:cubicBezTo>
                  <a:cubicBezTo>
                    <a:pt x="2111" y="1195"/>
                    <a:pt x="2126" y="1168"/>
                    <a:pt x="2135" y="1163"/>
                  </a:cubicBezTo>
                  <a:cubicBezTo>
                    <a:pt x="2138" y="1162"/>
                    <a:pt x="2140" y="1162"/>
                    <a:pt x="2142" y="1163"/>
                  </a:cubicBezTo>
                  <a:cubicBezTo>
                    <a:pt x="2145" y="1153"/>
                    <a:pt x="2148" y="1144"/>
                    <a:pt x="2155" y="1127"/>
                  </a:cubicBezTo>
                  <a:cubicBezTo>
                    <a:pt x="2155" y="1121"/>
                    <a:pt x="2154" y="1077"/>
                    <a:pt x="2154" y="1071"/>
                  </a:cubicBezTo>
                  <a:cubicBezTo>
                    <a:pt x="2122" y="1077"/>
                    <a:pt x="2146" y="1082"/>
                    <a:pt x="2114" y="1088"/>
                  </a:cubicBezTo>
                  <a:close/>
                  <a:moveTo>
                    <a:pt x="2113" y="1215"/>
                  </a:moveTo>
                  <a:cubicBezTo>
                    <a:pt x="2118" y="1206"/>
                    <a:pt x="2124" y="1197"/>
                    <a:pt x="2137" y="1191"/>
                  </a:cubicBezTo>
                  <a:cubicBezTo>
                    <a:pt x="2138" y="1183"/>
                    <a:pt x="2139" y="1177"/>
                    <a:pt x="2140" y="1172"/>
                  </a:cubicBezTo>
                  <a:cubicBezTo>
                    <a:pt x="2140" y="1172"/>
                    <a:pt x="2140" y="1171"/>
                    <a:pt x="2139" y="1171"/>
                  </a:cubicBezTo>
                  <a:cubicBezTo>
                    <a:pt x="2127" y="1175"/>
                    <a:pt x="2118" y="1194"/>
                    <a:pt x="2113" y="1215"/>
                  </a:cubicBezTo>
                  <a:close/>
                  <a:moveTo>
                    <a:pt x="1982" y="1533"/>
                  </a:moveTo>
                  <a:cubicBezTo>
                    <a:pt x="1978" y="1527"/>
                    <a:pt x="1976" y="1526"/>
                    <a:pt x="1971" y="1526"/>
                  </a:cubicBezTo>
                  <a:cubicBezTo>
                    <a:pt x="1969" y="1529"/>
                    <a:pt x="1969" y="1529"/>
                    <a:pt x="1949" y="1577"/>
                  </a:cubicBezTo>
                  <a:cubicBezTo>
                    <a:pt x="1937" y="1603"/>
                    <a:pt x="1933" y="1612"/>
                    <a:pt x="1921" y="1638"/>
                  </a:cubicBezTo>
                  <a:cubicBezTo>
                    <a:pt x="1921" y="1638"/>
                    <a:pt x="1921" y="1638"/>
                    <a:pt x="1921" y="1638"/>
                  </a:cubicBezTo>
                  <a:cubicBezTo>
                    <a:pt x="1930" y="1637"/>
                    <a:pt x="1935" y="1636"/>
                    <a:pt x="1944" y="1635"/>
                  </a:cubicBezTo>
                  <a:cubicBezTo>
                    <a:pt x="1947" y="1635"/>
                    <a:pt x="1949" y="1635"/>
                    <a:pt x="1951" y="1634"/>
                  </a:cubicBezTo>
                  <a:cubicBezTo>
                    <a:pt x="1952" y="1630"/>
                    <a:pt x="1953" y="1626"/>
                    <a:pt x="1953" y="1622"/>
                  </a:cubicBezTo>
                  <a:cubicBezTo>
                    <a:pt x="1972" y="1593"/>
                    <a:pt x="1972" y="1569"/>
                    <a:pt x="2004" y="1552"/>
                  </a:cubicBezTo>
                  <a:cubicBezTo>
                    <a:pt x="2008" y="1545"/>
                    <a:pt x="2011" y="1538"/>
                    <a:pt x="2015" y="1531"/>
                  </a:cubicBezTo>
                  <a:cubicBezTo>
                    <a:pt x="2003" y="1540"/>
                    <a:pt x="1991" y="1543"/>
                    <a:pt x="1982" y="1533"/>
                  </a:cubicBezTo>
                  <a:close/>
                  <a:moveTo>
                    <a:pt x="2067" y="1538"/>
                  </a:moveTo>
                  <a:cubicBezTo>
                    <a:pt x="2068" y="1531"/>
                    <a:pt x="2072" y="1515"/>
                    <a:pt x="2078" y="1497"/>
                  </a:cubicBezTo>
                  <a:cubicBezTo>
                    <a:pt x="2072" y="1499"/>
                    <a:pt x="2065" y="1501"/>
                    <a:pt x="2058" y="1501"/>
                  </a:cubicBezTo>
                  <a:cubicBezTo>
                    <a:pt x="2040" y="1536"/>
                    <a:pt x="2061" y="1583"/>
                    <a:pt x="2022" y="1600"/>
                  </a:cubicBezTo>
                  <a:cubicBezTo>
                    <a:pt x="2026" y="1604"/>
                    <a:pt x="2028" y="1610"/>
                    <a:pt x="2030" y="1615"/>
                  </a:cubicBezTo>
                  <a:cubicBezTo>
                    <a:pt x="2037" y="1604"/>
                    <a:pt x="2043" y="1593"/>
                    <a:pt x="2049" y="1581"/>
                  </a:cubicBezTo>
                  <a:cubicBezTo>
                    <a:pt x="2055" y="1569"/>
                    <a:pt x="2062" y="1556"/>
                    <a:pt x="2068" y="1543"/>
                  </a:cubicBezTo>
                  <a:cubicBezTo>
                    <a:pt x="2070" y="1538"/>
                    <a:pt x="2072" y="1534"/>
                    <a:pt x="2074" y="1529"/>
                  </a:cubicBezTo>
                  <a:cubicBezTo>
                    <a:pt x="2073" y="1532"/>
                    <a:pt x="2073" y="1532"/>
                    <a:pt x="2073" y="1532"/>
                  </a:cubicBezTo>
                  <a:cubicBezTo>
                    <a:pt x="2070" y="1537"/>
                    <a:pt x="2070" y="1537"/>
                    <a:pt x="2067" y="1538"/>
                  </a:cubicBezTo>
                  <a:close/>
                  <a:moveTo>
                    <a:pt x="2053" y="1297"/>
                  </a:moveTo>
                  <a:cubicBezTo>
                    <a:pt x="2048" y="1296"/>
                    <a:pt x="2044" y="1295"/>
                    <a:pt x="2038" y="1295"/>
                  </a:cubicBezTo>
                  <a:cubicBezTo>
                    <a:pt x="2033" y="1317"/>
                    <a:pt x="2030" y="1332"/>
                    <a:pt x="2024" y="1353"/>
                  </a:cubicBezTo>
                  <a:cubicBezTo>
                    <a:pt x="2025" y="1353"/>
                    <a:pt x="2025" y="1353"/>
                    <a:pt x="2025" y="1353"/>
                  </a:cubicBezTo>
                  <a:cubicBezTo>
                    <a:pt x="2009" y="1414"/>
                    <a:pt x="2009" y="1414"/>
                    <a:pt x="2010" y="1416"/>
                  </a:cubicBezTo>
                  <a:cubicBezTo>
                    <a:pt x="2014" y="1416"/>
                    <a:pt x="2016" y="1415"/>
                    <a:pt x="2024" y="1410"/>
                  </a:cubicBezTo>
                  <a:cubicBezTo>
                    <a:pt x="2024" y="1410"/>
                    <a:pt x="2024" y="1410"/>
                    <a:pt x="2024" y="1410"/>
                  </a:cubicBezTo>
                  <a:cubicBezTo>
                    <a:pt x="2023" y="1392"/>
                    <a:pt x="2020" y="1376"/>
                    <a:pt x="2030" y="1357"/>
                  </a:cubicBezTo>
                  <a:cubicBezTo>
                    <a:pt x="2043" y="1351"/>
                    <a:pt x="2043" y="1351"/>
                    <a:pt x="2043" y="1351"/>
                  </a:cubicBezTo>
                  <a:cubicBezTo>
                    <a:pt x="2043" y="1345"/>
                    <a:pt x="2042" y="1339"/>
                    <a:pt x="2042" y="1333"/>
                  </a:cubicBezTo>
                  <a:cubicBezTo>
                    <a:pt x="2057" y="1324"/>
                    <a:pt x="2053" y="1312"/>
                    <a:pt x="2053" y="1297"/>
                  </a:cubicBezTo>
                  <a:close/>
                  <a:moveTo>
                    <a:pt x="309" y="327"/>
                  </a:moveTo>
                  <a:cubicBezTo>
                    <a:pt x="308" y="327"/>
                    <a:pt x="308" y="327"/>
                    <a:pt x="307" y="326"/>
                  </a:cubicBezTo>
                  <a:cubicBezTo>
                    <a:pt x="301" y="333"/>
                    <a:pt x="295" y="339"/>
                    <a:pt x="289" y="345"/>
                  </a:cubicBezTo>
                  <a:cubicBezTo>
                    <a:pt x="289" y="345"/>
                    <a:pt x="289" y="345"/>
                    <a:pt x="289" y="345"/>
                  </a:cubicBezTo>
                  <a:cubicBezTo>
                    <a:pt x="294" y="341"/>
                    <a:pt x="302" y="334"/>
                    <a:pt x="309" y="327"/>
                  </a:cubicBezTo>
                  <a:close/>
                  <a:moveTo>
                    <a:pt x="429" y="1931"/>
                  </a:moveTo>
                  <a:cubicBezTo>
                    <a:pt x="429" y="1931"/>
                    <a:pt x="428" y="1931"/>
                    <a:pt x="427" y="1932"/>
                  </a:cubicBezTo>
                  <a:cubicBezTo>
                    <a:pt x="431" y="1934"/>
                    <a:pt x="433" y="1934"/>
                    <a:pt x="435" y="1934"/>
                  </a:cubicBezTo>
                  <a:cubicBezTo>
                    <a:pt x="433" y="1933"/>
                    <a:pt x="432" y="1932"/>
                    <a:pt x="430" y="1931"/>
                  </a:cubicBezTo>
                  <a:cubicBezTo>
                    <a:pt x="430" y="1931"/>
                    <a:pt x="430" y="1931"/>
                    <a:pt x="429" y="1931"/>
                  </a:cubicBezTo>
                  <a:close/>
                  <a:moveTo>
                    <a:pt x="74" y="902"/>
                  </a:moveTo>
                  <a:cubicBezTo>
                    <a:pt x="84" y="902"/>
                    <a:pt x="93" y="905"/>
                    <a:pt x="101" y="911"/>
                  </a:cubicBezTo>
                  <a:cubicBezTo>
                    <a:pt x="109" y="910"/>
                    <a:pt x="113" y="908"/>
                    <a:pt x="113" y="903"/>
                  </a:cubicBezTo>
                  <a:cubicBezTo>
                    <a:pt x="100" y="896"/>
                    <a:pt x="86" y="894"/>
                    <a:pt x="74" y="902"/>
                  </a:cubicBezTo>
                  <a:close/>
                  <a:moveTo>
                    <a:pt x="55" y="780"/>
                  </a:moveTo>
                  <a:cubicBezTo>
                    <a:pt x="55" y="780"/>
                    <a:pt x="55" y="780"/>
                    <a:pt x="55" y="781"/>
                  </a:cubicBezTo>
                  <a:cubicBezTo>
                    <a:pt x="59" y="782"/>
                    <a:pt x="63" y="782"/>
                    <a:pt x="67" y="783"/>
                  </a:cubicBezTo>
                  <a:cubicBezTo>
                    <a:pt x="67" y="783"/>
                    <a:pt x="67" y="783"/>
                    <a:pt x="68" y="782"/>
                  </a:cubicBezTo>
                  <a:cubicBezTo>
                    <a:pt x="68" y="782"/>
                    <a:pt x="68" y="782"/>
                    <a:pt x="69" y="781"/>
                  </a:cubicBezTo>
                  <a:cubicBezTo>
                    <a:pt x="76" y="774"/>
                    <a:pt x="78" y="774"/>
                    <a:pt x="81" y="774"/>
                  </a:cubicBezTo>
                  <a:cubicBezTo>
                    <a:pt x="82" y="775"/>
                    <a:pt x="82" y="776"/>
                    <a:pt x="80" y="786"/>
                  </a:cubicBezTo>
                  <a:cubicBezTo>
                    <a:pt x="80" y="786"/>
                    <a:pt x="80" y="786"/>
                    <a:pt x="80" y="786"/>
                  </a:cubicBezTo>
                  <a:cubicBezTo>
                    <a:pt x="80" y="811"/>
                    <a:pt x="80" y="841"/>
                    <a:pt x="100" y="859"/>
                  </a:cubicBezTo>
                  <a:cubicBezTo>
                    <a:pt x="100" y="841"/>
                    <a:pt x="107" y="841"/>
                    <a:pt x="113" y="841"/>
                  </a:cubicBezTo>
                  <a:cubicBezTo>
                    <a:pt x="113" y="762"/>
                    <a:pt x="113" y="762"/>
                    <a:pt x="113" y="762"/>
                  </a:cubicBezTo>
                  <a:cubicBezTo>
                    <a:pt x="139" y="726"/>
                    <a:pt x="121" y="740"/>
                    <a:pt x="161" y="716"/>
                  </a:cubicBezTo>
                  <a:cubicBezTo>
                    <a:pt x="161" y="697"/>
                    <a:pt x="167" y="685"/>
                    <a:pt x="174" y="673"/>
                  </a:cubicBezTo>
                  <a:cubicBezTo>
                    <a:pt x="181" y="672"/>
                    <a:pt x="186" y="669"/>
                    <a:pt x="191" y="665"/>
                  </a:cubicBezTo>
                  <a:cubicBezTo>
                    <a:pt x="177" y="651"/>
                    <a:pt x="182" y="615"/>
                    <a:pt x="208" y="579"/>
                  </a:cubicBezTo>
                  <a:cubicBezTo>
                    <a:pt x="222" y="561"/>
                    <a:pt x="223" y="558"/>
                    <a:pt x="223" y="556"/>
                  </a:cubicBezTo>
                  <a:cubicBezTo>
                    <a:pt x="221" y="555"/>
                    <a:pt x="218" y="554"/>
                    <a:pt x="198" y="555"/>
                  </a:cubicBezTo>
                  <a:cubicBezTo>
                    <a:pt x="187" y="556"/>
                    <a:pt x="177" y="557"/>
                    <a:pt x="170" y="558"/>
                  </a:cubicBezTo>
                  <a:cubicBezTo>
                    <a:pt x="170" y="558"/>
                    <a:pt x="170" y="559"/>
                    <a:pt x="170" y="559"/>
                  </a:cubicBezTo>
                  <a:cubicBezTo>
                    <a:pt x="162" y="573"/>
                    <a:pt x="158" y="583"/>
                    <a:pt x="151" y="598"/>
                  </a:cubicBezTo>
                  <a:cubicBezTo>
                    <a:pt x="151" y="599"/>
                    <a:pt x="150" y="599"/>
                    <a:pt x="150" y="599"/>
                  </a:cubicBezTo>
                  <a:cubicBezTo>
                    <a:pt x="139" y="625"/>
                    <a:pt x="131" y="652"/>
                    <a:pt x="116" y="677"/>
                  </a:cubicBezTo>
                  <a:cubicBezTo>
                    <a:pt x="115" y="679"/>
                    <a:pt x="109" y="688"/>
                    <a:pt x="105" y="675"/>
                  </a:cubicBezTo>
                  <a:cubicBezTo>
                    <a:pt x="105" y="675"/>
                    <a:pt x="105" y="675"/>
                    <a:pt x="105" y="673"/>
                  </a:cubicBezTo>
                  <a:cubicBezTo>
                    <a:pt x="105" y="674"/>
                    <a:pt x="105" y="674"/>
                    <a:pt x="105" y="674"/>
                  </a:cubicBezTo>
                  <a:cubicBezTo>
                    <a:pt x="104" y="672"/>
                    <a:pt x="104" y="670"/>
                    <a:pt x="102" y="669"/>
                  </a:cubicBezTo>
                  <a:cubicBezTo>
                    <a:pt x="94" y="662"/>
                    <a:pt x="75" y="699"/>
                    <a:pt x="64" y="734"/>
                  </a:cubicBezTo>
                  <a:cubicBezTo>
                    <a:pt x="72" y="699"/>
                    <a:pt x="86" y="663"/>
                    <a:pt x="105" y="662"/>
                  </a:cubicBezTo>
                  <a:cubicBezTo>
                    <a:pt x="106" y="663"/>
                    <a:pt x="108" y="666"/>
                    <a:pt x="108" y="668"/>
                  </a:cubicBezTo>
                  <a:cubicBezTo>
                    <a:pt x="109" y="670"/>
                    <a:pt x="110" y="672"/>
                    <a:pt x="111" y="674"/>
                  </a:cubicBezTo>
                  <a:cubicBezTo>
                    <a:pt x="112" y="674"/>
                    <a:pt x="113" y="674"/>
                    <a:pt x="114" y="675"/>
                  </a:cubicBezTo>
                  <a:cubicBezTo>
                    <a:pt x="116" y="670"/>
                    <a:pt x="116" y="670"/>
                    <a:pt x="122" y="656"/>
                  </a:cubicBezTo>
                  <a:cubicBezTo>
                    <a:pt x="128" y="640"/>
                    <a:pt x="133" y="630"/>
                    <a:pt x="136" y="623"/>
                  </a:cubicBezTo>
                  <a:cubicBezTo>
                    <a:pt x="147" y="598"/>
                    <a:pt x="153" y="584"/>
                    <a:pt x="165" y="561"/>
                  </a:cubicBezTo>
                  <a:cubicBezTo>
                    <a:pt x="159" y="562"/>
                    <a:pt x="159" y="562"/>
                    <a:pt x="151" y="563"/>
                  </a:cubicBezTo>
                  <a:cubicBezTo>
                    <a:pt x="151" y="563"/>
                    <a:pt x="151" y="563"/>
                    <a:pt x="150" y="564"/>
                  </a:cubicBezTo>
                  <a:cubicBezTo>
                    <a:pt x="141" y="565"/>
                    <a:pt x="141" y="565"/>
                    <a:pt x="137" y="565"/>
                  </a:cubicBezTo>
                  <a:cubicBezTo>
                    <a:pt x="136" y="563"/>
                    <a:pt x="135" y="560"/>
                    <a:pt x="156" y="528"/>
                  </a:cubicBezTo>
                  <a:cubicBezTo>
                    <a:pt x="156" y="528"/>
                    <a:pt x="156" y="528"/>
                    <a:pt x="156" y="528"/>
                  </a:cubicBezTo>
                  <a:cubicBezTo>
                    <a:pt x="175" y="500"/>
                    <a:pt x="194" y="467"/>
                    <a:pt x="199" y="455"/>
                  </a:cubicBezTo>
                  <a:cubicBezTo>
                    <a:pt x="198" y="457"/>
                    <a:pt x="198" y="457"/>
                    <a:pt x="198" y="457"/>
                  </a:cubicBezTo>
                  <a:cubicBezTo>
                    <a:pt x="194" y="463"/>
                    <a:pt x="189" y="471"/>
                    <a:pt x="184" y="477"/>
                  </a:cubicBezTo>
                  <a:cubicBezTo>
                    <a:pt x="177" y="488"/>
                    <a:pt x="169" y="500"/>
                    <a:pt x="162" y="512"/>
                  </a:cubicBezTo>
                  <a:cubicBezTo>
                    <a:pt x="154" y="524"/>
                    <a:pt x="147" y="535"/>
                    <a:pt x="141" y="548"/>
                  </a:cubicBezTo>
                  <a:cubicBezTo>
                    <a:pt x="134" y="560"/>
                    <a:pt x="127" y="572"/>
                    <a:pt x="121" y="584"/>
                  </a:cubicBezTo>
                  <a:cubicBezTo>
                    <a:pt x="114" y="597"/>
                    <a:pt x="108" y="609"/>
                    <a:pt x="102" y="622"/>
                  </a:cubicBezTo>
                  <a:cubicBezTo>
                    <a:pt x="96" y="635"/>
                    <a:pt x="91" y="647"/>
                    <a:pt x="85" y="660"/>
                  </a:cubicBezTo>
                  <a:cubicBezTo>
                    <a:pt x="80" y="672"/>
                    <a:pt x="74" y="688"/>
                    <a:pt x="69" y="701"/>
                  </a:cubicBezTo>
                  <a:cubicBezTo>
                    <a:pt x="64" y="714"/>
                    <a:pt x="59" y="728"/>
                    <a:pt x="54" y="742"/>
                  </a:cubicBezTo>
                  <a:cubicBezTo>
                    <a:pt x="50" y="754"/>
                    <a:pt x="47" y="766"/>
                    <a:pt x="43" y="778"/>
                  </a:cubicBezTo>
                  <a:cubicBezTo>
                    <a:pt x="47" y="779"/>
                    <a:pt x="51" y="780"/>
                    <a:pt x="54" y="781"/>
                  </a:cubicBezTo>
                  <a:cubicBezTo>
                    <a:pt x="54" y="780"/>
                    <a:pt x="55" y="780"/>
                    <a:pt x="55" y="780"/>
                  </a:cubicBezTo>
                  <a:close/>
                  <a:moveTo>
                    <a:pt x="642" y="263"/>
                  </a:moveTo>
                  <a:cubicBezTo>
                    <a:pt x="638" y="262"/>
                    <a:pt x="631" y="262"/>
                    <a:pt x="616" y="263"/>
                  </a:cubicBezTo>
                  <a:cubicBezTo>
                    <a:pt x="623" y="265"/>
                    <a:pt x="630" y="266"/>
                    <a:pt x="637" y="266"/>
                  </a:cubicBezTo>
                  <a:cubicBezTo>
                    <a:pt x="638" y="265"/>
                    <a:pt x="640" y="264"/>
                    <a:pt x="642" y="263"/>
                  </a:cubicBezTo>
                  <a:close/>
                  <a:moveTo>
                    <a:pt x="482" y="484"/>
                  </a:moveTo>
                  <a:cubicBezTo>
                    <a:pt x="484" y="479"/>
                    <a:pt x="485" y="474"/>
                    <a:pt x="490" y="476"/>
                  </a:cubicBezTo>
                  <a:cubicBezTo>
                    <a:pt x="488" y="475"/>
                    <a:pt x="486" y="475"/>
                    <a:pt x="485" y="474"/>
                  </a:cubicBezTo>
                  <a:cubicBezTo>
                    <a:pt x="481" y="475"/>
                    <a:pt x="477" y="475"/>
                    <a:pt x="474" y="475"/>
                  </a:cubicBezTo>
                  <a:cubicBezTo>
                    <a:pt x="474" y="476"/>
                    <a:pt x="473" y="476"/>
                    <a:pt x="473" y="476"/>
                  </a:cubicBezTo>
                  <a:cubicBezTo>
                    <a:pt x="478" y="478"/>
                    <a:pt x="484" y="479"/>
                    <a:pt x="482" y="484"/>
                  </a:cubicBezTo>
                  <a:close/>
                  <a:moveTo>
                    <a:pt x="320" y="350"/>
                  </a:moveTo>
                  <a:cubicBezTo>
                    <a:pt x="322" y="349"/>
                    <a:pt x="329" y="345"/>
                    <a:pt x="334" y="344"/>
                  </a:cubicBezTo>
                  <a:cubicBezTo>
                    <a:pt x="344" y="342"/>
                    <a:pt x="348" y="351"/>
                    <a:pt x="334" y="377"/>
                  </a:cubicBezTo>
                  <a:cubicBezTo>
                    <a:pt x="309" y="422"/>
                    <a:pt x="249" y="475"/>
                    <a:pt x="242" y="452"/>
                  </a:cubicBezTo>
                  <a:cubicBezTo>
                    <a:pt x="241" y="447"/>
                    <a:pt x="241" y="447"/>
                    <a:pt x="239" y="445"/>
                  </a:cubicBezTo>
                  <a:cubicBezTo>
                    <a:pt x="232" y="451"/>
                    <a:pt x="208" y="490"/>
                    <a:pt x="207" y="492"/>
                  </a:cubicBezTo>
                  <a:cubicBezTo>
                    <a:pt x="202" y="500"/>
                    <a:pt x="202" y="500"/>
                    <a:pt x="202" y="500"/>
                  </a:cubicBezTo>
                  <a:cubicBezTo>
                    <a:pt x="201" y="500"/>
                    <a:pt x="201" y="500"/>
                    <a:pt x="201" y="500"/>
                  </a:cubicBezTo>
                  <a:cubicBezTo>
                    <a:pt x="190" y="520"/>
                    <a:pt x="183" y="532"/>
                    <a:pt x="173" y="551"/>
                  </a:cubicBezTo>
                  <a:cubicBezTo>
                    <a:pt x="183" y="550"/>
                    <a:pt x="190" y="549"/>
                    <a:pt x="202" y="547"/>
                  </a:cubicBezTo>
                  <a:cubicBezTo>
                    <a:pt x="202" y="547"/>
                    <a:pt x="202" y="548"/>
                    <a:pt x="202" y="547"/>
                  </a:cubicBezTo>
                  <a:cubicBezTo>
                    <a:pt x="233" y="546"/>
                    <a:pt x="240" y="545"/>
                    <a:pt x="212" y="582"/>
                  </a:cubicBezTo>
                  <a:cubicBezTo>
                    <a:pt x="212" y="583"/>
                    <a:pt x="211" y="584"/>
                    <a:pt x="210" y="585"/>
                  </a:cubicBezTo>
                  <a:cubicBezTo>
                    <a:pt x="210" y="585"/>
                    <a:pt x="210" y="585"/>
                    <a:pt x="210" y="585"/>
                  </a:cubicBezTo>
                  <a:cubicBezTo>
                    <a:pt x="186" y="618"/>
                    <a:pt x="184" y="648"/>
                    <a:pt x="197" y="659"/>
                  </a:cubicBezTo>
                  <a:cubicBezTo>
                    <a:pt x="197" y="659"/>
                    <a:pt x="197" y="659"/>
                    <a:pt x="197" y="659"/>
                  </a:cubicBezTo>
                  <a:cubicBezTo>
                    <a:pt x="206" y="649"/>
                    <a:pt x="211" y="636"/>
                    <a:pt x="219" y="625"/>
                  </a:cubicBezTo>
                  <a:cubicBezTo>
                    <a:pt x="239" y="619"/>
                    <a:pt x="233" y="631"/>
                    <a:pt x="246" y="619"/>
                  </a:cubicBezTo>
                  <a:cubicBezTo>
                    <a:pt x="253" y="613"/>
                    <a:pt x="253" y="601"/>
                    <a:pt x="253" y="595"/>
                  </a:cubicBezTo>
                  <a:cubicBezTo>
                    <a:pt x="265" y="588"/>
                    <a:pt x="272" y="582"/>
                    <a:pt x="279" y="575"/>
                  </a:cubicBezTo>
                  <a:cubicBezTo>
                    <a:pt x="280" y="556"/>
                    <a:pt x="286" y="549"/>
                    <a:pt x="304" y="547"/>
                  </a:cubicBezTo>
                  <a:cubicBezTo>
                    <a:pt x="306" y="545"/>
                    <a:pt x="309" y="542"/>
                    <a:pt x="313" y="540"/>
                  </a:cubicBezTo>
                  <a:cubicBezTo>
                    <a:pt x="313" y="542"/>
                    <a:pt x="315" y="545"/>
                    <a:pt x="318" y="547"/>
                  </a:cubicBezTo>
                  <a:cubicBezTo>
                    <a:pt x="324" y="547"/>
                    <a:pt x="331" y="547"/>
                    <a:pt x="338" y="548"/>
                  </a:cubicBezTo>
                  <a:cubicBezTo>
                    <a:pt x="348" y="538"/>
                    <a:pt x="360" y="528"/>
                    <a:pt x="371" y="521"/>
                  </a:cubicBezTo>
                  <a:cubicBezTo>
                    <a:pt x="345" y="527"/>
                    <a:pt x="332" y="503"/>
                    <a:pt x="326" y="484"/>
                  </a:cubicBezTo>
                  <a:cubicBezTo>
                    <a:pt x="352" y="484"/>
                    <a:pt x="345" y="472"/>
                    <a:pt x="352" y="466"/>
                  </a:cubicBezTo>
                  <a:cubicBezTo>
                    <a:pt x="326" y="460"/>
                    <a:pt x="313" y="484"/>
                    <a:pt x="286" y="484"/>
                  </a:cubicBezTo>
                  <a:cubicBezTo>
                    <a:pt x="293" y="472"/>
                    <a:pt x="306" y="466"/>
                    <a:pt x="319" y="466"/>
                  </a:cubicBezTo>
                  <a:cubicBezTo>
                    <a:pt x="326" y="454"/>
                    <a:pt x="339" y="448"/>
                    <a:pt x="352" y="442"/>
                  </a:cubicBezTo>
                  <a:cubicBezTo>
                    <a:pt x="374" y="442"/>
                    <a:pt x="361" y="446"/>
                    <a:pt x="370" y="448"/>
                  </a:cubicBezTo>
                  <a:cubicBezTo>
                    <a:pt x="369" y="446"/>
                    <a:pt x="367" y="443"/>
                    <a:pt x="367" y="440"/>
                  </a:cubicBezTo>
                  <a:cubicBezTo>
                    <a:pt x="363" y="418"/>
                    <a:pt x="389" y="382"/>
                    <a:pt x="418" y="361"/>
                  </a:cubicBezTo>
                  <a:cubicBezTo>
                    <a:pt x="416" y="343"/>
                    <a:pt x="399" y="321"/>
                    <a:pt x="368" y="315"/>
                  </a:cubicBezTo>
                  <a:cubicBezTo>
                    <a:pt x="360" y="319"/>
                    <a:pt x="350" y="320"/>
                    <a:pt x="339" y="322"/>
                  </a:cubicBezTo>
                  <a:cubicBezTo>
                    <a:pt x="328" y="333"/>
                    <a:pt x="314" y="348"/>
                    <a:pt x="309" y="355"/>
                  </a:cubicBezTo>
                  <a:cubicBezTo>
                    <a:pt x="312" y="354"/>
                    <a:pt x="313" y="354"/>
                    <a:pt x="320" y="350"/>
                  </a:cubicBezTo>
                  <a:close/>
                  <a:moveTo>
                    <a:pt x="394" y="502"/>
                  </a:moveTo>
                  <a:cubicBezTo>
                    <a:pt x="386" y="498"/>
                    <a:pt x="377" y="506"/>
                    <a:pt x="375" y="515"/>
                  </a:cubicBezTo>
                  <a:cubicBezTo>
                    <a:pt x="385" y="514"/>
                    <a:pt x="394" y="512"/>
                    <a:pt x="394" y="502"/>
                  </a:cubicBezTo>
                  <a:close/>
                  <a:moveTo>
                    <a:pt x="650" y="1643"/>
                  </a:moveTo>
                  <a:cubicBezTo>
                    <a:pt x="635" y="1643"/>
                    <a:pt x="633" y="1643"/>
                    <a:pt x="628" y="1644"/>
                  </a:cubicBezTo>
                  <a:cubicBezTo>
                    <a:pt x="628" y="1645"/>
                    <a:pt x="628" y="1646"/>
                    <a:pt x="627" y="1647"/>
                  </a:cubicBezTo>
                  <a:cubicBezTo>
                    <a:pt x="629" y="1652"/>
                    <a:pt x="631" y="1656"/>
                    <a:pt x="639" y="1665"/>
                  </a:cubicBezTo>
                  <a:cubicBezTo>
                    <a:pt x="652" y="1679"/>
                    <a:pt x="658" y="1691"/>
                    <a:pt x="659" y="1701"/>
                  </a:cubicBezTo>
                  <a:cubicBezTo>
                    <a:pt x="674" y="1684"/>
                    <a:pt x="688" y="1665"/>
                    <a:pt x="699" y="1644"/>
                  </a:cubicBezTo>
                  <a:cubicBezTo>
                    <a:pt x="695" y="1644"/>
                    <a:pt x="692" y="1644"/>
                    <a:pt x="688" y="1644"/>
                  </a:cubicBezTo>
                  <a:cubicBezTo>
                    <a:pt x="679" y="1644"/>
                    <a:pt x="665" y="1643"/>
                    <a:pt x="650" y="1643"/>
                  </a:cubicBezTo>
                  <a:close/>
                  <a:moveTo>
                    <a:pt x="566" y="1738"/>
                  </a:moveTo>
                  <a:cubicBezTo>
                    <a:pt x="537" y="1724"/>
                    <a:pt x="513" y="1697"/>
                    <a:pt x="515" y="1667"/>
                  </a:cubicBezTo>
                  <a:cubicBezTo>
                    <a:pt x="518" y="1654"/>
                    <a:pt x="515" y="1649"/>
                    <a:pt x="514" y="1645"/>
                  </a:cubicBezTo>
                  <a:cubicBezTo>
                    <a:pt x="510" y="1644"/>
                    <a:pt x="505" y="1642"/>
                    <a:pt x="464" y="1644"/>
                  </a:cubicBezTo>
                  <a:cubicBezTo>
                    <a:pt x="442" y="1645"/>
                    <a:pt x="419" y="1646"/>
                    <a:pt x="408" y="1647"/>
                  </a:cubicBezTo>
                  <a:cubicBezTo>
                    <a:pt x="416" y="1663"/>
                    <a:pt x="420" y="1672"/>
                    <a:pt x="428" y="1685"/>
                  </a:cubicBezTo>
                  <a:cubicBezTo>
                    <a:pt x="428" y="1685"/>
                    <a:pt x="428" y="1685"/>
                    <a:pt x="428" y="1685"/>
                  </a:cubicBezTo>
                  <a:cubicBezTo>
                    <a:pt x="464" y="1753"/>
                    <a:pt x="464" y="1753"/>
                    <a:pt x="462" y="1758"/>
                  </a:cubicBezTo>
                  <a:cubicBezTo>
                    <a:pt x="457" y="1759"/>
                    <a:pt x="452" y="1760"/>
                    <a:pt x="434" y="1751"/>
                  </a:cubicBezTo>
                  <a:cubicBezTo>
                    <a:pt x="434" y="1752"/>
                    <a:pt x="434" y="1752"/>
                    <a:pt x="434" y="1752"/>
                  </a:cubicBezTo>
                  <a:cubicBezTo>
                    <a:pt x="411" y="1743"/>
                    <a:pt x="396" y="1746"/>
                    <a:pt x="395" y="1761"/>
                  </a:cubicBezTo>
                  <a:cubicBezTo>
                    <a:pt x="391" y="1793"/>
                    <a:pt x="464" y="1860"/>
                    <a:pt x="492" y="1838"/>
                  </a:cubicBezTo>
                  <a:cubicBezTo>
                    <a:pt x="492" y="1839"/>
                    <a:pt x="492" y="1839"/>
                    <a:pt x="493" y="1838"/>
                  </a:cubicBezTo>
                  <a:cubicBezTo>
                    <a:pt x="500" y="1830"/>
                    <a:pt x="505" y="1827"/>
                    <a:pt x="513" y="1835"/>
                  </a:cubicBezTo>
                  <a:cubicBezTo>
                    <a:pt x="515" y="1833"/>
                    <a:pt x="516" y="1831"/>
                    <a:pt x="518" y="1829"/>
                  </a:cubicBezTo>
                  <a:cubicBezTo>
                    <a:pt x="531" y="1817"/>
                    <a:pt x="549" y="1798"/>
                    <a:pt x="568" y="1786"/>
                  </a:cubicBezTo>
                  <a:cubicBezTo>
                    <a:pt x="574" y="1767"/>
                    <a:pt x="561" y="1756"/>
                    <a:pt x="566" y="1738"/>
                  </a:cubicBezTo>
                  <a:close/>
                  <a:moveTo>
                    <a:pt x="1216" y="1163"/>
                  </a:moveTo>
                  <a:cubicBezTo>
                    <a:pt x="1225" y="1169"/>
                    <a:pt x="1236" y="1173"/>
                    <a:pt x="1243" y="1180"/>
                  </a:cubicBezTo>
                  <a:cubicBezTo>
                    <a:pt x="1244" y="1156"/>
                    <a:pt x="1238" y="1155"/>
                    <a:pt x="1216" y="1163"/>
                  </a:cubicBezTo>
                  <a:close/>
                  <a:moveTo>
                    <a:pt x="431" y="460"/>
                  </a:moveTo>
                  <a:cubicBezTo>
                    <a:pt x="429" y="461"/>
                    <a:pt x="428" y="462"/>
                    <a:pt x="427" y="463"/>
                  </a:cubicBezTo>
                  <a:cubicBezTo>
                    <a:pt x="427" y="463"/>
                    <a:pt x="428" y="464"/>
                    <a:pt x="429" y="464"/>
                  </a:cubicBezTo>
                  <a:cubicBezTo>
                    <a:pt x="429" y="462"/>
                    <a:pt x="430" y="461"/>
                    <a:pt x="431" y="460"/>
                  </a:cubicBezTo>
                  <a:close/>
                  <a:moveTo>
                    <a:pt x="1497" y="259"/>
                  </a:moveTo>
                  <a:cubicBezTo>
                    <a:pt x="1494" y="254"/>
                    <a:pt x="1491" y="250"/>
                    <a:pt x="1488" y="246"/>
                  </a:cubicBezTo>
                  <a:cubicBezTo>
                    <a:pt x="1486" y="246"/>
                    <a:pt x="1484" y="246"/>
                    <a:pt x="1481" y="246"/>
                  </a:cubicBezTo>
                  <a:cubicBezTo>
                    <a:pt x="1484" y="250"/>
                    <a:pt x="1486" y="254"/>
                    <a:pt x="1488" y="258"/>
                  </a:cubicBezTo>
                  <a:cubicBezTo>
                    <a:pt x="1490" y="258"/>
                    <a:pt x="1493" y="259"/>
                    <a:pt x="1497" y="259"/>
                  </a:cubicBezTo>
                  <a:close/>
                  <a:moveTo>
                    <a:pt x="1341" y="319"/>
                  </a:moveTo>
                  <a:cubicBezTo>
                    <a:pt x="1360" y="313"/>
                    <a:pt x="1361" y="325"/>
                    <a:pt x="1367" y="331"/>
                  </a:cubicBezTo>
                  <a:cubicBezTo>
                    <a:pt x="1365" y="334"/>
                    <a:pt x="1361" y="337"/>
                    <a:pt x="1356" y="340"/>
                  </a:cubicBezTo>
                  <a:cubicBezTo>
                    <a:pt x="1367" y="344"/>
                    <a:pt x="1378" y="346"/>
                    <a:pt x="1388" y="346"/>
                  </a:cubicBezTo>
                  <a:cubicBezTo>
                    <a:pt x="1395" y="346"/>
                    <a:pt x="1401" y="345"/>
                    <a:pt x="1406" y="344"/>
                  </a:cubicBezTo>
                  <a:cubicBezTo>
                    <a:pt x="1386" y="327"/>
                    <a:pt x="1364" y="306"/>
                    <a:pt x="1379" y="282"/>
                  </a:cubicBezTo>
                  <a:cubicBezTo>
                    <a:pt x="1365" y="282"/>
                    <a:pt x="1359" y="276"/>
                    <a:pt x="1350" y="271"/>
                  </a:cubicBezTo>
                  <a:cubicBezTo>
                    <a:pt x="1328" y="267"/>
                    <a:pt x="1323" y="286"/>
                    <a:pt x="1322" y="298"/>
                  </a:cubicBezTo>
                  <a:cubicBezTo>
                    <a:pt x="1327" y="300"/>
                    <a:pt x="1327" y="300"/>
                    <a:pt x="1333" y="300"/>
                  </a:cubicBezTo>
                  <a:cubicBezTo>
                    <a:pt x="1340" y="307"/>
                    <a:pt x="1340" y="313"/>
                    <a:pt x="1341" y="319"/>
                  </a:cubicBezTo>
                  <a:close/>
                  <a:moveTo>
                    <a:pt x="548" y="190"/>
                  </a:moveTo>
                  <a:cubicBezTo>
                    <a:pt x="547" y="195"/>
                    <a:pt x="546" y="201"/>
                    <a:pt x="547" y="207"/>
                  </a:cubicBezTo>
                  <a:cubicBezTo>
                    <a:pt x="553" y="199"/>
                    <a:pt x="555" y="192"/>
                    <a:pt x="548" y="190"/>
                  </a:cubicBezTo>
                  <a:close/>
                  <a:moveTo>
                    <a:pt x="287" y="565"/>
                  </a:moveTo>
                  <a:cubicBezTo>
                    <a:pt x="290" y="561"/>
                    <a:pt x="293" y="558"/>
                    <a:pt x="296" y="555"/>
                  </a:cubicBezTo>
                  <a:cubicBezTo>
                    <a:pt x="290" y="556"/>
                    <a:pt x="288" y="558"/>
                    <a:pt x="287" y="565"/>
                  </a:cubicBezTo>
                  <a:close/>
                  <a:moveTo>
                    <a:pt x="331" y="555"/>
                  </a:moveTo>
                  <a:cubicBezTo>
                    <a:pt x="325" y="555"/>
                    <a:pt x="319" y="554"/>
                    <a:pt x="312" y="554"/>
                  </a:cubicBezTo>
                  <a:cubicBezTo>
                    <a:pt x="310" y="555"/>
                    <a:pt x="308" y="556"/>
                    <a:pt x="306" y="558"/>
                  </a:cubicBezTo>
                  <a:cubicBezTo>
                    <a:pt x="306" y="564"/>
                    <a:pt x="306" y="570"/>
                    <a:pt x="306" y="570"/>
                  </a:cubicBezTo>
                  <a:cubicBezTo>
                    <a:pt x="306" y="570"/>
                    <a:pt x="312" y="570"/>
                    <a:pt x="319" y="570"/>
                  </a:cubicBezTo>
                  <a:cubicBezTo>
                    <a:pt x="323" y="565"/>
                    <a:pt x="327" y="560"/>
                    <a:pt x="331" y="555"/>
                  </a:cubicBezTo>
                  <a:close/>
                  <a:moveTo>
                    <a:pt x="49" y="1034"/>
                  </a:moveTo>
                  <a:cubicBezTo>
                    <a:pt x="49" y="1034"/>
                    <a:pt x="50" y="1033"/>
                    <a:pt x="50" y="1033"/>
                  </a:cubicBezTo>
                  <a:cubicBezTo>
                    <a:pt x="56" y="1026"/>
                    <a:pt x="62" y="1025"/>
                    <a:pt x="68" y="1026"/>
                  </a:cubicBezTo>
                  <a:cubicBezTo>
                    <a:pt x="68" y="1017"/>
                    <a:pt x="66" y="1007"/>
                    <a:pt x="59" y="998"/>
                  </a:cubicBezTo>
                  <a:cubicBezTo>
                    <a:pt x="53" y="998"/>
                    <a:pt x="47" y="1000"/>
                    <a:pt x="41" y="1002"/>
                  </a:cubicBezTo>
                  <a:cubicBezTo>
                    <a:pt x="38" y="1034"/>
                    <a:pt x="40" y="1039"/>
                    <a:pt x="41" y="1041"/>
                  </a:cubicBezTo>
                  <a:cubicBezTo>
                    <a:pt x="44" y="1039"/>
                    <a:pt x="44" y="1039"/>
                    <a:pt x="49" y="1034"/>
                  </a:cubicBezTo>
                  <a:close/>
                  <a:moveTo>
                    <a:pt x="263" y="973"/>
                  </a:moveTo>
                  <a:cubicBezTo>
                    <a:pt x="266" y="969"/>
                    <a:pt x="266" y="969"/>
                    <a:pt x="263" y="965"/>
                  </a:cubicBezTo>
                  <a:cubicBezTo>
                    <a:pt x="263" y="968"/>
                    <a:pt x="263" y="970"/>
                    <a:pt x="263" y="973"/>
                  </a:cubicBezTo>
                  <a:close/>
                  <a:moveTo>
                    <a:pt x="165" y="974"/>
                  </a:moveTo>
                  <a:cubicBezTo>
                    <a:pt x="192" y="974"/>
                    <a:pt x="211" y="968"/>
                    <a:pt x="235" y="964"/>
                  </a:cubicBezTo>
                  <a:cubicBezTo>
                    <a:pt x="235" y="950"/>
                    <a:pt x="220" y="953"/>
                    <a:pt x="216" y="943"/>
                  </a:cubicBezTo>
                  <a:cubicBezTo>
                    <a:pt x="205" y="944"/>
                    <a:pt x="185" y="944"/>
                    <a:pt x="178" y="956"/>
                  </a:cubicBezTo>
                  <a:cubicBezTo>
                    <a:pt x="185" y="980"/>
                    <a:pt x="165" y="956"/>
                    <a:pt x="165" y="974"/>
                  </a:cubicBezTo>
                  <a:close/>
                  <a:moveTo>
                    <a:pt x="256" y="1281"/>
                  </a:moveTo>
                  <a:cubicBezTo>
                    <a:pt x="256" y="1281"/>
                    <a:pt x="256" y="1281"/>
                    <a:pt x="256" y="1281"/>
                  </a:cubicBezTo>
                  <a:cubicBezTo>
                    <a:pt x="270" y="1282"/>
                    <a:pt x="280" y="1283"/>
                    <a:pt x="296" y="1284"/>
                  </a:cubicBezTo>
                  <a:cubicBezTo>
                    <a:pt x="294" y="1255"/>
                    <a:pt x="293" y="1240"/>
                    <a:pt x="292" y="1218"/>
                  </a:cubicBezTo>
                  <a:cubicBezTo>
                    <a:pt x="288" y="1153"/>
                    <a:pt x="288" y="1153"/>
                    <a:pt x="266" y="1165"/>
                  </a:cubicBezTo>
                  <a:cubicBezTo>
                    <a:pt x="223" y="1191"/>
                    <a:pt x="193" y="1156"/>
                    <a:pt x="183" y="1129"/>
                  </a:cubicBezTo>
                  <a:cubicBezTo>
                    <a:pt x="180" y="1119"/>
                    <a:pt x="178" y="1109"/>
                    <a:pt x="178" y="1099"/>
                  </a:cubicBezTo>
                  <a:cubicBezTo>
                    <a:pt x="176" y="1100"/>
                    <a:pt x="175" y="1102"/>
                    <a:pt x="172" y="1103"/>
                  </a:cubicBezTo>
                  <a:cubicBezTo>
                    <a:pt x="163" y="1098"/>
                    <a:pt x="157" y="1117"/>
                    <a:pt x="150" y="1111"/>
                  </a:cubicBezTo>
                  <a:cubicBezTo>
                    <a:pt x="138" y="1130"/>
                    <a:pt x="139" y="1160"/>
                    <a:pt x="113" y="1155"/>
                  </a:cubicBezTo>
                  <a:cubicBezTo>
                    <a:pt x="112" y="1149"/>
                    <a:pt x="112" y="1143"/>
                    <a:pt x="112" y="1143"/>
                  </a:cubicBezTo>
                  <a:cubicBezTo>
                    <a:pt x="112" y="1143"/>
                    <a:pt x="106" y="1143"/>
                    <a:pt x="99" y="1143"/>
                  </a:cubicBezTo>
                  <a:cubicBezTo>
                    <a:pt x="99" y="1149"/>
                    <a:pt x="99" y="1155"/>
                    <a:pt x="100" y="1161"/>
                  </a:cubicBezTo>
                  <a:cubicBezTo>
                    <a:pt x="133" y="1178"/>
                    <a:pt x="128" y="1215"/>
                    <a:pt x="122" y="1246"/>
                  </a:cubicBezTo>
                  <a:cubicBezTo>
                    <a:pt x="113" y="1255"/>
                    <a:pt x="106" y="1266"/>
                    <a:pt x="102" y="1279"/>
                  </a:cubicBezTo>
                  <a:cubicBezTo>
                    <a:pt x="124" y="1278"/>
                    <a:pt x="127" y="1286"/>
                    <a:pt x="125" y="1318"/>
                  </a:cubicBezTo>
                  <a:cubicBezTo>
                    <a:pt x="124" y="1321"/>
                    <a:pt x="124" y="1321"/>
                    <a:pt x="124" y="1321"/>
                  </a:cubicBezTo>
                  <a:cubicBezTo>
                    <a:pt x="124" y="1321"/>
                    <a:pt x="124" y="1321"/>
                    <a:pt x="124" y="1321"/>
                  </a:cubicBezTo>
                  <a:cubicBezTo>
                    <a:pt x="123" y="1362"/>
                    <a:pt x="147" y="1397"/>
                    <a:pt x="170" y="1403"/>
                  </a:cubicBezTo>
                  <a:cubicBezTo>
                    <a:pt x="203" y="1412"/>
                    <a:pt x="224" y="1367"/>
                    <a:pt x="199" y="1321"/>
                  </a:cubicBezTo>
                  <a:cubicBezTo>
                    <a:pt x="199" y="1321"/>
                    <a:pt x="199" y="1321"/>
                    <a:pt x="199" y="1321"/>
                  </a:cubicBezTo>
                  <a:cubicBezTo>
                    <a:pt x="173" y="1275"/>
                    <a:pt x="181" y="1276"/>
                    <a:pt x="256" y="1281"/>
                  </a:cubicBezTo>
                  <a:close/>
                  <a:moveTo>
                    <a:pt x="158" y="936"/>
                  </a:moveTo>
                  <a:cubicBezTo>
                    <a:pt x="153" y="928"/>
                    <a:pt x="144" y="928"/>
                    <a:pt x="136" y="922"/>
                  </a:cubicBezTo>
                  <a:cubicBezTo>
                    <a:pt x="131" y="916"/>
                    <a:pt x="126" y="911"/>
                    <a:pt x="120" y="907"/>
                  </a:cubicBezTo>
                  <a:cubicBezTo>
                    <a:pt x="119" y="912"/>
                    <a:pt x="117" y="916"/>
                    <a:pt x="112" y="918"/>
                  </a:cubicBezTo>
                  <a:cubicBezTo>
                    <a:pt x="125" y="929"/>
                    <a:pt x="138" y="943"/>
                    <a:pt x="152" y="950"/>
                  </a:cubicBezTo>
                  <a:cubicBezTo>
                    <a:pt x="152" y="944"/>
                    <a:pt x="152" y="938"/>
                    <a:pt x="158" y="936"/>
                  </a:cubicBezTo>
                  <a:close/>
                  <a:moveTo>
                    <a:pt x="716" y="1532"/>
                  </a:moveTo>
                  <a:cubicBezTo>
                    <a:pt x="658" y="1556"/>
                    <a:pt x="605" y="1520"/>
                    <a:pt x="590" y="1485"/>
                  </a:cubicBezTo>
                  <a:cubicBezTo>
                    <a:pt x="566" y="1429"/>
                    <a:pt x="626" y="1385"/>
                    <a:pt x="695" y="1409"/>
                  </a:cubicBezTo>
                  <a:cubicBezTo>
                    <a:pt x="715" y="1417"/>
                    <a:pt x="722" y="1417"/>
                    <a:pt x="728" y="1416"/>
                  </a:cubicBezTo>
                  <a:cubicBezTo>
                    <a:pt x="729" y="1412"/>
                    <a:pt x="729" y="1410"/>
                    <a:pt x="728" y="1400"/>
                  </a:cubicBezTo>
                  <a:cubicBezTo>
                    <a:pt x="696" y="1376"/>
                    <a:pt x="660" y="1365"/>
                    <a:pt x="623" y="1355"/>
                  </a:cubicBezTo>
                  <a:cubicBezTo>
                    <a:pt x="617" y="1356"/>
                    <a:pt x="617" y="1362"/>
                    <a:pt x="610" y="1362"/>
                  </a:cubicBezTo>
                  <a:cubicBezTo>
                    <a:pt x="596" y="1338"/>
                    <a:pt x="569" y="1309"/>
                    <a:pt x="537" y="1328"/>
                  </a:cubicBezTo>
                  <a:cubicBezTo>
                    <a:pt x="537" y="1322"/>
                    <a:pt x="537" y="1322"/>
                    <a:pt x="537" y="1316"/>
                  </a:cubicBezTo>
                  <a:cubicBezTo>
                    <a:pt x="504" y="1305"/>
                    <a:pt x="496" y="1269"/>
                    <a:pt x="495" y="1239"/>
                  </a:cubicBezTo>
                  <a:cubicBezTo>
                    <a:pt x="481" y="1227"/>
                    <a:pt x="468" y="1215"/>
                    <a:pt x="454" y="1204"/>
                  </a:cubicBezTo>
                  <a:cubicBezTo>
                    <a:pt x="446" y="1201"/>
                    <a:pt x="437" y="1199"/>
                    <a:pt x="428" y="1197"/>
                  </a:cubicBezTo>
                  <a:cubicBezTo>
                    <a:pt x="414" y="1216"/>
                    <a:pt x="418" y="1242"/>
                    <a:pt x="427" y="1258"/>
                  </a:cubicBezTo>
                  <a:cubicBezTo>
                    <a:pt x="427" y="1258"/>
                    <a:pt x="427" y="1258"/>
                    <a:pt x="427" y="1258"/>
                  </a:cubicBezTo>
                  <a:cubicBezTo>
                    <a:pt x="427" y="1258"/>
                    <a:pt x="428" y="1259"/>
                    <a:pt x="429" y="1260"/>
                  </a:cubicBezTo>
                  <a:cubicBezTo>
                    <a:pt x="442" y="1280"/>
                    <a:pt x="441" y="1293"/>
                    <a:pt x="438" y="1295"/>
                  </a:cubicBezTo>
                  <a:cubicBezTo>
                    <a:pt x="432" y="1299"/>
                    <a:pt x="429" y="1301"/>
                    <a:pt x="373" y="1299"/>
                  </a:cubicBezTo>
                  <a:cubicBezTo>
                    <a:pt x="373" y="1299"/>
                    <a:pt x="373" y="1299"/>
                    <a:pt x="373" y="1299"/>
                  </a:cubicBezTo>
                  <a:cubicBezTo>
                    <a:pt x="346" y="1298"/>
                    <a:pt x="330" y="1297"/>
                    <a:pt x="306" y="1295"/>
                  </a:cubicBezTo>
                  <a:cubicBezTo>
                    <a:pt x="308" y="1316"/>
                    <a:pt x="309" y="1330"/>
                    <a:pt x="313" y="1353"/>
                  </a:cubicBezTo>
                  <a:cubicBezTo>
                    <a:pt x="313" y="1353"/>
                    <a:pt x="313" y="1353"/>
                    <a:pt x="313" y="1353"/>
                  </a:cubicBezTo>
                  <a:cubicBezTo>
                    <a:pt x="324" y="1423"/>
                    <a:pt x="324" y="1423"/>
                    <a:pt x="347" y="1410"/>
                  </a:cubicBezTo>
                  <a:cubicBezTo>
                    <a:pt x="385" y="1387"/>
                    <a:pt x="438" y="1417"/>
                    <a:pt x="456" y="1458"/>
                  </a:cubicBezTo>
                  <a:cubicBezTo>
                    <a:pt x="478" y="1509"/>
                    <a:pt x="443" y="1558"/>
                    <a:pt x="383" y="1533"/>
                  </a:cubicBezTo>
                  <a:cubicBezTo>
                    <a:pt x="365" y="1525"/>
                    <a:pt x="362" y="1526"/>
                    <a:pt x="358" y="1527"/>
                  </a:cubicBezTo>
                  <a:cubicBezTo>
                    <a:pt x="360" y="1537"/>
                    <a:pt x="368" y="1560"/>
                    <a:pt x="375" y="1577"/>
                  </a:cubicBezTo>
                  <a:cubicBezTo>
                    <a:pt x="379" y="1586"/>
                    <a:pt x="388" y="1607"/>
                    <a:pt x="403" y="1638"/>
                  </a:cubicBezTo>
                  <a:cubicBezTo>
                    <a:pt x="403" y="1638"/>
                    <a:pt x="403" y="1638"/>
                    <a:pt x="403" y="1638"/>
                  </a:cubicBezTo>
                  <a:cubicBezTo>
                    <a:pt x="416" y="1637"/>
                    <a:pt x="424" y="1636"/>
                    <a:pt x="439" y="1635"/>
                  </a:cubicBezTo>
                  <a:cubicBezTo>
                    <a:pt x="530" y="1619"/>
                    <a:pt x="527" y="1651"/>
                    <a:pt x="525" y="1667"/>
                  </a:cubicBezTo>
                  <a:cubicBezTo>
                    <a:pt x="524" y="1670"/>
                    <a:pt x="524" y="1670"/>
                    <a:pt x="524" y="1670"/>
                  </a:cubicBezTo>
                  <a:cubicBezTo>
                    <a:pt x="524" y="1670"/>
                    <a:pt x="524" y="1670"/>
                    <a:pt x="524" y="1672"/>
                  </a:cubicBezTo>
                  <a:cubicBezTo>
                    <a:pt x="524" y="1701"/>
                    <a:pt x="548" y="1722"/>
                    <a:pt x="573" y="1733"/>
                  </a:cubicBezTo>
                  <a:cubicBezTo>
                    <a:pt x="595" y="1717"/>
                    <a:pt x="621" y="1703"/>
                    <a:pt x="648" y="1704"/>
                  </a:cubicBezTo>
                  <a:cubicBezTo>
                    <a:pt x="648" y="1693"/>
                    <a:pt x="644" y="1682"/>
                    <a:pt x="633" y="1670"/>
                  </a:cubicBezTo>
                  <a:cubicBezTo>
                    <a:pt x="633" y="1670"/>
                    <a:pt x="633" y="1670"/>
                    <a:pt x="633" y="1669"/>
                  </a:cubicBezTo>
                  <a:cubicBezTo>
                    <a:pt x="632" y="1669"/>
                    <a:pt x="632" y="1668"/>
                    <a:pt x="631" y="1667"/>
                  </a:cubicBezTo>
                  <a:cubicBezTo>
                    <a:pt x="631" y="1667"/>
                    <a:pt x="631" y="1667"/>
                    <a:pt x="631" y="1667"/>
                  </a:cubicBezTo>
                  <a:cubicBezTo>
                    <a:pt x="615" y="1650"/>
                    <a:pt x="612" y="1639"/>
                    <a:pt x="621" y="1635"/>
                  </a:cubicBezTo>
                  <a:cubicBezTo>
                    <a:pt x="629" y="1632"/>
                    <a:pt x="677" y="1634"/>
                    <a:pt x="704" y="1635"/>
                  </a:cubicBezTo>
                  <a:cubicBezTo>
                    <a:pt x="718" y="1607"/>
                    <a:pt x="726" y="1578"/>
                    <a:pt x="722" y="1552"/>
                  </a:cubicBezTo>
                  <a:cubicBezTo>
                    <a:pt x="728" y="1558"/>
                    <a:pt x="728" y="1540"/>
                    <a:pt x="735" y="1546"/>
                  </a:cubicBezTo>
                  <a:cubicBezTo>
                    <a:pt x="738" y="1539"/>
                    <a:pt x="740" y="1532"/>
                    <a:pt x="742" y="1526"/>
                  </a:cubicBezTo>
                  <a:cubicBezTo>
                    <a:pt x="742" y="1526"/>
                    <a:pt x="742" y="1526"/>
                    <a:pt x="742" y="1526"/>
                  </a:cubicBezTo>
                  <a:cubicBezTo>
                    <a:pt x="734" y="1525"/>
                    <a:pt x="728" y="1527"/>
                    <a:pt x="716" y="1532"/>
                  </a:cubicBezTo>
                  <a:close/>
                  <a:moveTo>
                    <a:pt x="1497" y="1171"/>
                  </a:moveTo>
                  <a:cubicBezTo>
                    <a:pt x="1449" y="1175"/>
                    <a:pt x="1426" y="1194"/>
                    <a:pt x="1418" y="1214"/>
                  </a:cubicBezTo>
                  <a:cubicBezTo>
                    <a:pt x="1432" y="1214"/>
                    <a:pt x="1446" y="1212"/>
                    <a:pt x="1460" y="1208"/>
                  </a:cubicBezTo>
                  <a:cubicBezTo>
                    <a:pt x="1485" y="1184"/>
                    <a:pt x="1511" y="1179"/>
                    <a:pt x="1543" y="1185"/>
                  </a:cubicBezTo>
                  <a:cubicBezTo>
                    <a:pt x="1544" y="1203"/>
                    <a:pt x="1551" y="1215"/>
                    <a:pt x="1564" y="1227"/>
                  </a:cubicBezTo>
                  <a:cubicBezTo>
                    <a:pt x="1566" y="1226"/>
                    <a:pt x="1569" y="1225"/>
                    <a:pt x="1571" y="1224"/>
                  </a:cubicBezTo>
                  <a:cubicBezTo>
                    <a:pt x="1569" y="1200"/>
                    <a:pt x="1550" y="1175"/>
                    <a:pt x="1497" y="1171"/>
                  </a:cubicBezTo>
                  <a:close/>
                  <a:moveTo>
                    <a:pt x="1665" y="1527"/>
                  </a:moveTo>
                  <a:cubicBezTo>
                    <a:pt x="1664" y="1526"/>
                    <a:pt x="1663" y="1526"/>
                    <a:pt x="1660" y="1526"/>
                  </a:cubicBezTo>
                  <a:cubicBezTo>
                    <a:pt x="1647" y="1550"/>
                    <a:pt x="1637" y="1577"/>
                    <a:pt x="1642" y="1604"/>
                  </a:cubicBezTo>
                  <a:cubicBezTo>
                    <a:pt x="1645" y="1597"/>
                    <a:pt x="1648" y="1589"/>
                    <a:pt x="1651" y="1579"/>
                  </a:cubicBezTo>
                  <a:cubicBezTo>
                    <a:pt x="1658" y="1561"/>
                    <a:pt x="1665" y="1537"/>
                    <a:pt x="1665" y="1527"/>
                  </a:cubicBezTo>
                  <a:close/>
                  <a:moveTo>
                    <a:pt x="1664" y="1409"/>
                  </a:moveTo>
                  <a:cubicBezTo>
                    <a:pt x="1682" y="1418"/>
                    <a:pt x="1687" y="1417"/>
                    <a:pt x="1690" y="1416"/>
                  </a:cubicBezTo>
                  <a:cubicBezTo>
                    <a:pt x="1693" y="1411"/>
                    <a:pt x="1693" y="1410"/>
                    <a:pt x="1695" y="1397"/>
                  </a:cubicBezTo>
                  <a:cubicBezTo>
                    <a:pt x="1698" y="1382"/>
                    <a:pt x="1700" y="1368"/>
                    <a:pt x="1701" y="1363"/>
                  </a:cubicBezTo>
                  <a:cubicBezTo>
                    <a:pt x="1703" y="1342"/>
                    <a:pt x="1704" y="1321"/>
                    <a:pt x="1705" y="1295"/>
                  </a:cubicBezTo>
                  <a:cubicBezTo>
                    <a:pt x="1705" y="1295"/>
                    <a:pt x="1705" y="1295"/>
                    <a:pt x="1705" y="1295"/>
                  </a:cubicBezTo>
                  <a:cubicBezTo>
                    <a:pt x="1688" y="1296"/>
                    <a:pt x="1676" y="1297"/>
                    <a:pt x="1655" y="1298"/>
                  </a:cubicBezTo>
                  <a:cubicBezTo>
                    <a:pt x="1655" y="1298"/>
                    <a:pt x="1655" y="1298"/>
                    <a:pt x="1655" y="1298"/>
                  </a:cubicBezTo>
                  <a:cubicBezTo>
                    <a:pt x="1640" y="1300"/>
                    <a:pt x="1626" y="1301"/>
                    <a:pt x="1615" y="1302"/>
                  </a:cubicBezTo>
                  <a:cubicBezTo>
                    <a:pt x="1613" y="1310"/>
                    <a:pt x="1610" y="1319"/>
                    <a:pt x="1607" y="1328"/>
                  </a:cubicBezTo>
                  <a:cubicBezTo>
                    <a:pt x="1629" y="1351"/>
                    <a:pt x="1645" y="1378"/>
                    <a:pt x="1656" y="1406"/>
                  </a:cubicBezTo>
                  <a:cubicBezTo>
                    <a:pt x="1659" y="1407"/>
                    <a:pt x="1661" y="1408"/>
                    <a:pt x="1664" y="1409"/>
                  </a:cubicBezTo>
                  <a:close/>
                  <a:moveTo>
                    <a:pt x="1204" y="1033"/>
                  </a:moveTo>
                  <a:cubicBezTo>
                    <a:pt x="1229" y="1042"/>
                    <a:pt x="1237" y="1041"/>
                    <a:pt x="1241" y="1040"/>
                  </a:cubicBezTo>
                  <a:cubicBezTo>
                    <a:pt x="1243" y="1036"/>
                    <a:pt x="1243" y="1034"/>
                    <a:pt x="1243" y="1020"/>
                  </a:cubicBezTo>
                  <a:cubicBezTo>
                    <a:pt x="1243" y="1011"/>
                    <a:pt x="1243" y="999"/>
                    <a:pt x="1242" y="984"/>
                  </a:cubicBezTo>
                  <a:cubicBezTo>
                    <a:pt x="1241" y="960"/>
                    <a:pt x="1237" y="933"/>
                    <a:pt x="1235" y="915"/>
                  </a:cubicBezTo>
                  <a:cubicBezTo>
                    <a:pt x="1211" y="916"/>
                    <a:pt x="1195" y="917"/>
                    <a:pt x="1172" y="918"/>
                  </a:cubicBezTo>
                  <a:cubicBezTo>
                    <a:pt x="1172" y="918"/>
                    <a:pt x="1172" y="918"/>
                    <a:pt x="1172" y="918"/>
                  </a:cubicBezTo>
                  <a:cubicBezTo>
                    <a:pt x="1157" y="919"/>
                    <a:pt x="1144" y="919"/>
                    <a:pt x="1132" y="920"/>
                  </a:cubicBezTo>
                  <a:cubicBezTo>
                    <a:pt x="1140" y="952"/>
                    <a:pt x="1148" y="987"/>
                    <a:pt x="1121" y="1008"/>
                  </a:cubicBezTo>
                  <a:cubicBezTo>
                    <a:pt x="1121" y="1016"/>
                    <a:pt x="1122" y="1023"/>
                    <a:pt x="1124" y="1030"/>
                  </a:cubicBezTo>
                  <a:cubicBezTo>
                    <a:pt x="1148" y="1023"/>
                    <a:pt x="1175" y="1023"/>
                    <a:pt x="1204" y="1033"/>
                  </a:cubicBezTo>
                  <a:close/>
                  <a:moveTo>
                    <a:pt x="377" y="419"/>
                  </a:moveTo>
                  <a:cubicBezTo>
                    <a:pt x="373" y="431"/>
                    <a:pt x="375" y="441"/>
                    <a:pt x="382" y="446"/>
                  </a:cubicBezTo>
                  <a:cubicBezTo>
                    <a:pt x="402" y="424"/>
                    <a:pt x="439" y="424"/>
                    <a:pt x="464" y="412"/>
                  </a:cubicBezTo>
                  <a:cubicBezTo>
                    <a:pt x="464" y="406"/>
                    <a:pt x="464" y="406"/>
                    <a:pt x="464" y="400"/>
                  </a:cubicBezTo>
                  <a:cubicBezTo>
                    <a:pt x="458" y="383"/>
                    <a:pt x="441" y="371"/>
                    <a:pt x="422" y="365"/>
                  </a:cubicBezTo>
                  <a:cubicBezTo>
                    <a:pt x="402" y="379"/>
                    <a:pt x="383" y="401"/>
                    <a:pt x="377" y="419"/>
                  </a:cubicBezTo>
                  <a:close/>
                  <a:moveTo>
                    <a:pt x="436" y="466"/>
                  </a:moveTo>
                  <a:cubicBezTo>
                    <a:pt x="449" y="471"/>
                    <a:pt x="460" y="475"/>
                    <a:pt x="474" y="475"/>
                  </a:cubicBezTo>
                  <a:cubicBezTo>
                    <a:pt x="476" y="472"/>
                    <a:pt x="480" y="473"/>
                    <a:pt x="485" y="474"/>
                  </a:cubicBezTo>
                  <a:cubicBezTo>
                    <a:pt x="484" y="474"/>
                    <a:pt x="483" y="474"/>
                    <a:pt x="482" y="473"/>
                  </a:cubicBezTo>
                  <a:cubicBezTo>
                    <a:pt x="486" y="475"/>
                    <a:pt x="490" y="475"/>
                    <a:pt x="491" y="471"/>
                  </a:cubicBezTo>
                  <a:cubicBezTo>
                    <a:pt x="507" y="455"/>
                    <a:pt x="480" y="452"/>
                    <a:pt x="472" y="439"/>
                  </a:cubicBezTo>
                  <a:cubicBezTo>
                    <a:pt x="478" y="441"/>
                    <a:pt x="483" y="442"/>
                    <a:pt x="488" y="433"/>
                  </a:cubicBezTo>
                  <a:cubicBezTo>
                    <a:pt x="487" y="433"/>
                    <a:pt x="487" y="432"/>
                    <a:pt x="484" y="431"/>
                  </a:cubicBezTo>
                  <a:cubicBezTo>
                    <a:pt x="470" y="435"/>
                    <a:pt x="456" y="441"/>
                    <a:pt x="444" y="449"/>
                  </a:cubicBezTo>
                  <a:cubicBezTo>
                    <a:pt x="442" y="453"/>
                    <a:pt x="440" y="458"/>
                    <a:pt x="436" y="466"/>
                  </a:cubicBezTo>
                  <a:close/>
                  <a:moveTo>
                    <a:pt x="1303" y="555"/>
                  </a:moveTo>
                  <a:cubicBezTo>
                    <a:pt x="1371" y="557"/>
                    <a:pt x="1374" y="555"/>
                    <a:pt x="1380" y="554"/>
                  </a:cubicBezTo>
                  <a:cubicBezTo>
                    <a:pt x="1379" y="549"/>
                    <a:pt x="1378" y="545"/>
                    <a:pt x="1369" y="534"/>
                  </a:cubicBezTo>
                  <a:cubicBezTo>
                    <a:pt x="1356" y="519"/>
                    <a:pt x="1352" y="504"/>
                    <a:pt x="1354" y="490"/>
                  </a:cubicBezTo>
                  <a:cubicBezTo>
                    <a:pt x="1328" y="487"/>
                    <a:pt x="1300" y="490"/>
                    <a:pt x="1275" y="490"/>
                  </a:cubicBezTo>
                  <a:cubicBezTo>
                    <a:pt x="1275" y="496"/>
                    <a:pt x="1282" y="502"/>
                    <a:pt x="1282" y="508"/>
                  </a:cubicBezTo>
                  <a:cubicBezTo>
                    <a:pt x="1277" y="523"/>
                    <a:pt x="1269" y="539"/>
                    <a:pt x="1269" y="553"/>
                  </a:cubicBezTo>
                  <a:cubicBezTo>
                    <a:pt x="1278" y="554"/>
                    <a:pt x="1289" y="554"/>
                    <a:pt x="1303" y="555"/>
                  </a:cubicBezTo>
                  <a:close/>
                  <a:moveTo>
                    <a:pt x="1305" y="352"/>
                  </a:moveTo>
                  <a:cubicBezTo>
                    <a:pt x="1315" y="347"/>
                    <a:pt x="1322" y="340"/>
                    <a:pt x="1323" y="329"/>
                  </a:cubicBezTo>
                  <a:cubicBezTo>
                    <a:pt x="1318" y="324"/>
                    <a:pt x="1313" y="319"/>
                    <a:pt x="1310" y="313"/>
                  </a:cubicBezTo>
                  <a:cubicBezTo>
                    <a:pt x="1297" y="310"/>
                    <a:pt x="1282" y="315"/>
                    <a:pt x="1279" y="324"/>
                  </a:cubicBezTo>
                  <a:cubicBezTo>
                    <a:pt x="1274" y="329"/>
                    <a:pt x="1267" y="329"/>
                    <a:pt x="1260" y="328"/>
                  </a:cubicBezTo>
                  <a:cubicBezTo>
                    <a:pt x="1261" y="340"/>
                    <a:pt x="1262" y="352"/>
                    <a:pt x="1262" y="363"/>
                  </a:cubicBezTo>
                  <a:cubicBezTo>
                    <a:pt x="1276" y="361"/>
                    <a:pt x="1292" y="358"/>
                    <a:pt x="1305" y="352"/>
                  </a:cubicBezTo>
                  <a:close/>
                  <a:moveTo>
                    <a:pt x="1350" y="345"/>
                  </a:moveTo>
                  <a:cubicBezTo>
                    <a:pt x="1347" y="348"/>
                    <a:pt x="1344" y="351"/>
                    <a:pt x="1342" y="356"/>
                  </a:cubicBezTo>
                  <a:cubicBezTo>
                    <a:pt x="1342" y="362"/>
                    <a:pt x="1342" y="368"/>
                    <a:pt x="1349" y="368"/>
                  </a:cubicBezTo>
                  <a:cubicBezTo>
                    <a:pt x="1342" y="368"/>
                    <a:pt x="1343" y="374"/>
                    <a:pt x="1343" y="380"/>
                  </a:cubicBezTo>
                  <a:cubicBezTo>
                    <a:pt x="1369" y="374"/>
                    <a:pt x="1429" y="393"/>
                    <a:pt x="1421" y="356"/>
                  </a:cubicBezTo>
                  <a:cubicBezTo>
                    <a:pt x="1419" y="354"/>
                    <a:pt x="1416" y="352"/>
                    <a:pt x="1414" y="350"/>
                  </a:cubicBezTo>
                  <a:cubicBezTo>
                    <a:pt x="1396" y="356"/>
                    <a:pt x="1372" y="354"/>
                    <a:pt x="1350" y="345"/>
                  </a:cubicBezTo>
                  <a:close/>
                  <a:moveTo>
                    <a:pt x="1580" y="534"/>
                  </a:moveTo>
                  <a:cubicBezTo>
                    <a:pt x="1581" y="536"/>
                    <a:pt x="1583" y="538"/>
                    <a:pt x="1587" y="539"/>
                  </a:cubicBezTo>
                  <a:cubicBezTo>
                    <a:pt x="1607" y="530"/>
                    <a:pt x="1571" y="514"/>
                    <a:pt x="1580" y="534"/>
                  </a:cubicBezTo>
                  <a:close/>
                  <a:moveTo>
                    <a:pt x="1383" y="399"/>
                  </a:moveTo>
                  <a:cubicBezTo>
                    <a:pt x="1383" y="405"/>
                    <a:pt x="1383" y="405"/>
                    <a:pt x="1384" y="411"/>
                  </a:cubicBezTo>
                  <a:cubicBezTo>
                    <a:pt x="1370" y="411"/>
                    <a:pt x="1358" y="417"/>
                    <a:pt x="1344" y="405"/>
                  </a:cubicBezTo>
                  <a:cubicBezTo>
                    <a:pt x="1344" y="411"/>
                    <a:pt x="1344" y="411"/>
                    <a:pt x="1344" y="417"/>
                  </a:cubicBezTo>
                  <a:cubicBezTo>
                    <a:pt x="1368" y="417"/>
                    <a:pt x="1382" y="433"/>
                    <a:pt x="1391" y="451"/>
                  </a:cubicBezTo>
                  <a:cubicBezTo>
                    <a:pt x="1440" y="434"/>
                    <a:pt x="1505" y="467"/>
                    <a:pt x="1513" y="510"/>
                  </a:cubicBezTo>
                  <a:cubicBezTo>
                    <a:pt x="1541" y="510"/>
                    <a:pt x="1568" y="510"/>
                    <a:pt x="1596" y="510"/>
                  </a:cubicBezTo>
                  <a:cubicBezTo>
                    <a:pt x="1603" y="516"/>
                    <a:pt x="1610" y="523"/>
                    <a:pt x="1617" y="535"/>
                  </a:cubicBezTo>
                  <a:cubicBezTo>
                    <a:pt x="1622" y="536"/>
                    <a:pt x="1627" y="538"/>
                    <a:pt x="1632" y="539"/>
                  </a:cubicBezTo>
                  <a:cubicBezTo>
                    <a:pt x="1628" y="531"/>
                    <a:pt x="1625" y="523"/>
                    <a:pt x="1620" y="513"/>
                  </a:cubicBezTo>
                  <a:cubicBezTo>
                    <a:pt x="1620" y="513"/>
                    <a:pt x="1620" y="512"/>
                    <a:pt x="1620" y="512"/>
                  </a:cubicBezTo>
                  <a:cubicBezTo>
                    <a:pt x="1584" y="427"/>
                    <a:pt x="1584" y="427"/>
                    <a:pt x="1626" y="443"/>
                  </a:cubicBezTo>
                  <a:cubicBezTo>
                    <a:pt x="1626" y="444"/>
                    <a:pt x="1626" y="444"/>
                    <a:pt x="1626" y="444"/>
                  </a:cubicBezTo>
                  <a:cubicBezTo>
                    <a:pt x="1627" y="444"/>
                    <a:pt x="1629" y="444"/>
                    <a:pt x="1629" y="445"/>
                  </a:cubicBezTo>
                  <a:cubicBezTo>
                    <a:pt x="1629" y="445"/>
                    <a:pt x="1629" y="445"/>
                    <a:pt x="1629" y="445"/>
                  </a:cubicBezTo>
                  <a:cubicBezTo>
                    <a:pt x="1671" y="460"/>
                    <a:pt x="1691" y="438"/>
                    <a:pt x="1681" y="409"/>
                  </a:cubicBezTo>
                  <a:cubicBezTo>
                    <a:pt x="1676" y="395"/>
                    <a:pt x="1663" y="380"/>
                    <a:pt x="1648" y="369"/>
                  </a:cubicBezTo>
                  <a:cubicBezTo>
                    <a:pt x="1642" y="368"/>
                    <a:pt x="1635" y="367"/>
                    <a:pt x="1628" y="366"/>
                  </a:cubicBezTo>
                  <a:cubicBezTo>
                    <a:pt x="1628" y="362"/>
                    <a:pt x="1629" y="360"/>
                    <a:pt x="1630" y="359"/>
                  </a:cubicBezTo>
                  <a:cubicBezTo>
                    <a:pt x="1615" y="351"/>
                    <a:pt x="1598" y="348"/>
                    <a:pt x="1584" y="355"/>
                  </a:cubicBezTo>
                  <a:cubicBezTo>
                    <a:pt x="1584" y="355"/>
                    <a:pt x="1584" y="355"/>
                    <a:pt x="1583" y="356"/>
                  </a:cubicBezTo>
                  <a:cubicBezTo>
                    <a:pt x="1564" y="369"/>
                    <a:pt x="1560" y="371"/>
                    <a:pt x="1537" y="331"/>
                  </a:cubicBezTo>
                  <a:cubicBezTo>
                    <a:pt x="1541" y="341"/>
                    <a:pt x="1553" y="354"/>
                    <a:pt x="1538" y="363"/>
                  </a:cubicBezTo>
                  <a:cubicBezTo>
                    <a:pt x="1519" y="363"/>
                    <a:pt x="1505" y="363"/>
                    <a:pt x="1486" y="369"/>
                  </a:cubicBezTo>
                  <a:cubicBezTo>
                    <a:pt x="1486" y="375"/>
                    <a:pt x="1486" y="381"/>
                    <a:pt x="1487" y="388"/>
                  </a:cubicBezTo>
                  <a:cubicBezTo>
                    <a:pt x="1480" y="387"/>
                    <a:pt x="1455" y="375"/>
                    <a:pt x="1448" y="375"/>
                  </a:cubicBezTo>
                  <a:cubicBezTo>
                    <a:pt x="1422" y="381"/>
                    <a:pt x="1410" y="405"/>
                    <a:pt x="1383" y="399"/>
                  </a:cubicBezTo>
                  <a:close/>
                  <a:moveTo>
                    <a:pt x="1593" y="549"/>
                  </a:moveTo>
                  <a:cubicBezTo>
                    <a:pt x="1584" y="547"/>
                    <a:pt x="1582" y="551"/>
                    <a:pt x="1579" y="555"/>
                  </a:cubicBezTo>
                  <a:cubicBezTo>
                    <a:pt x="1584" y="555"/>
                    <a:pt x="1590" y="554"/>
                    <a:pt x="1597" y="554"/>
                  </a:cubicBezTo>
                  <a:cubicBezTo>
                    <a:pt x="1597" y="553"/>
                    <a:pt x="1596" y="552"/>
                    <a:pt x="1596" y="551"/>
                  </a:cubicBezTo>
                  <a:cubicBezTo>
                    <a:pt x="1595" y="550"/>
                    <a:pt x="1593" y="550"/>
                    <a:pt x="1593" y="549"/>
                  </a:cubicBezTo>
                  <a:close/>
                  <a:moveTo>
                    <a:pt x="1939" y="702"/>
                  </a:moveTo>
                  <a:cubicBezTo>
                    <a:pt x="1934" y="694"/>
                    <a:pt x="1917" y="694"/>
                    <a:pt x="1922" y="708"/>
                  </a:cubicBezTo>
                  <a:cubicBezTo>
                    <a:pt x="1930" y="712"/>
                    <a:pt x="1938" y="709"/>
                    <a:pt x="1939" y="702"/>
                  </a:cubicBezTo>
                  <a:close/>
                  <a:moveTo>
                    <a:pt x="1717" y="838"/>
                  </a:moveTo>
                  <a:cubicBezTo>
                    <a:pt x="1720" y="864"/>
                    <a:pt x="1720" y="880"/>
                    <a:pt x="1721" y="907"/>
                  </a:cubicBezTo>
                  <a:cubicBezTo>
                    <a:pt x="1742" y="908"/>
                    <a:pt x="1757" y="909"/>
                    <a:pt x="1783" y="910"/>
                  </a:cubicBezTo>
                  <a:cubicBezTo>
                    <a:pt x="1783" y="910"/>
                    <a:pt x="1783" y="910"/>
                    <a:pt x="1783" y="910"/>
                  </a:cubicBezTo>
                  <a:cubicBezTo>
                    <a:pt x="1838" y="912"/>
                    <a:pt x="1843" y="910"/>
                    <a:pt x="1848" y="909"/>
                  </a:cubicBezTo>
                  <a:cubicBezTo>
                    <a:pt x="1848" y="902"/>
                    <a:pt x="1846" y="897"/>
                    <a:pt x="1839" y="886"/>
                  </a:cubicBezTo>
                  <a:cubicBezTo>
                    <a:pt x="1811" y="842"/>
                    <a:pt x="1832" y="808"/>
                    <a:pt x="1846" y="796"/>
                  </a:cubicBezTo>
                  <a:cubicBezTo>
                    <a:pt x="1890" y="761"/>
                    <a:pt x="1967" y="812"/>
                    <a:pt x="1952" y="883"/>
                  </a:cubicBezTo>
                  <a:cubicBezTo>
                    <a:pt x="1946" y="903"/>
                    <a:pt x="1949" y="907"/>
                    <a:pt x="1950" y="909"/>
                  </a:cubicBezTo>
                  <a:cubicBezTo>
                    <a:pt x="1954" y="910"/>
                    <a:pt x="1959" y="911"/>
                    <a:pt x="1992" y="910"/>
                  </a:cubicBezTo>
                  <a:cubicBezTo>
                    <a:pt x="1992" y="910"/>
                    <a:pt x="1999" y="910"/>
                    <a:pt x="2010" y="909"/>
                  </a:cubicBezTo>
                  <a:cubicBezTo>
                    <a:pt x="2004" y="902"/>
                    <a:pt x="1999" y="896"/>
                    <a:pt x="1996" y="890"/>
                  </a:cubicBezTo>
                  <a:cubicBezTo>
                    <a:pt x="1988" y="872"/>
                    <a:pt x="1988" y="847"/>
                    <a:pt x="1968" y="835"/>
                  </a:cubicBezTo>
                  <a:cubicBezTo>
                    <a:pt x="1967" y="823"/>
                    <a:pt x="1980" y="823"/>
                    <a:pt x="1980" y="811"/>
                  </a:cubicBezTo>
                  <a:cubicBezTo>
                    <a:pt x="1999" y="840"/>
                    <a:pt x="2020" y="869"/>
                    <a:pt x="2037" y="899"/>
                  </a:cubicBezTo>
                  <a:cubicBezTo>
                    <a:pt x="2034" y="885"/>
                    <a:pt x="2032" y="875"/>
                    <a:pt x="2029" y="861"/>
                  </a:cubicBezTo>
                  <a:cubicBezTo>
                    <a:pt x="2029" y="861"/>
                    <a:pt x="2029" y="861"/>
                    <a:pt x="2029" y="861"/>
                  </a:cubicBezTo>
                  <a:cubicBezTo>
                    <a:pt x="2023" y="838"/>
                    <a:pt x="2017" y="814"/>
                    <a:pt x="2012" y="791"/>
                  </a:cubicBezTo>
                  <a:cubicBezTo>
                    <a:pt x="2010" y="781"/>
                    <a:pt x="2007" y="763"/>
                    <a:pt x="2033" y="781"/>
                  </a:cubicBezTo>
                  <a:cubicBezTo>
                    <a:pt x="2035" y="782"/>
                    <a:pt x="2035" y="782"/>
                    <a:pt x="2035" y="782"/>
                  </a:cubicBezTo>
                  <a:cubicBezTo>
                    <a:pt x="2036" y="783"/>
                    <a:pt x="2037" y="784"/>
                    <a:pt x="2039" y="785"/>
                  </a:cubicBezTo>
                  <a:cubicBezTo>
                    <a:pt x="2060" y="797"/>
                    <a:pt x="2072" y="776"/>
                    <a:pt x="2063" y="740"/>
                  </a:cubicBezTo>
                  <a:cubicBezTo>
                    <a:pt x="2054" y="699"/>
                    <a:pt x="2021" y="652"/>
                    <a:pt x="2000" y="674"/>
                  </a:cubicBezTo>
                  <a:cubicBezTo>
                    <a:pt x="2000" y="674"/>
                    <a:pt x="2000" y="674"/>
                    <a:pt x="1999" y="675"/>
                  </a:cubicBezTo>
                  <a:cubicBezTo>
                    <a:pt x="1990" y="687"/>
                    <a:pt x="1983" y="681"/>
                    <a:pt x="1980" y="677"/>
                  </a:cubicBezTo>
                  <a:cubicBezTo>
                    <a:pt x="1979" y="676"/>
                    <a:pt x="1979" y="676"/>
                    <a:pt x="1948" y="599"/>
                  </a:cubicBezTo>
                  <a:cubicBezTo>
                    <a:pt x="1948" y="599"/>
                    <a:pt x="1948" y="599"/>
                    <a:pt x="1948" y="599"/>
                  </a:cubicBezTo>
                  <a:cubicBezTo>
                    <a:pt x="1942" y="584"/>
                    <a:pt x="1937" y="574"/>
                    <a:pt x="1931" y="559"/>
                  </a:cubicBezTo>
                  <a:cubicBezTo>
                    <a:pt x="1916" y="557"/>
                    <a:pt x="1907" y="556"/>
                    <a:pt x="1889" y="555"/>
                  </a:cubicBezTo>
                  <a:cubicBezTo>
                    <a:pt x="1881" y="555"/>
                    <a:pt x="1876" y="554"/>
                    <a:pt x="1866" y="554"/>
                  </a:cubicBezTo>
                  <a:cubicBezTo>
                    <a:pt x="1856" y="554"/>
                    <a:pt x="1855" y="555"/>
                    <a:pt x="1851" y="556"/>
                  </a:cubicBezTo>
                  <a:cubicBezTo>
                    <a:pt x="1852" y="559"/>
                    <a:pt x="1853" y="563"/>
                    <a:pt x="1864" y="576"/>
                  </a:cubicBezTo>
                  <a:cubicBezTo>
                    <a:pt x="1889" y="605"/>
                    <a:pt x="1892" y="634"/>
                    <a:pt x="1884" y="652"/>
                  </a:cubicBezTo>
                  <a:cubicBezTo>
                    <a:pt x="1886" y="652"/>
                    <a:pt x="1888" y="652"/>
                    <a:pt x="1890" y="652"/>
                  </a:cubicBezTo>
                  <a:cubicBezTo>
                    <a:pt x="1890" y="658"/>
                    <a:pt x="1897" y="659"/>
                    <a:pt x="1897" y="665"/>
                  </a:cubicBezTo>
                  <a:cubicBezTo>
                    <a:pt x="1916" y="647"/>
                    <a:pt x="1917" y="684"/>
                    <a:pt x="1943" y="684"/>
                  </a:cubicBezTo>
                  <a:cubicBezTo>
                    <a:pt x="1950" y="684"/>
                    <a:pt x="1950" y="678"/>
                    <a:pt x="1956" y="678"/>
                  </a:cubicBezTo>
                  <a:cubicBezTo>
                    <a:pt x="1970" y="709"/>
                    <a:pt x="1965" y="739"/>
                    <a:pt x="1952" y="763"/>
                  </a:cubicBezTo>
                  <a:cubicBezTo>
                    <a:pt x="1926" y="763"/>
                    <a:pt x="1919" y="738"/>
                    <a:pt x="1893" y="749"/>
                  </a:cubicBezTo>
                  <a:cubicBezTo>
                    <a:pt x="1886" y="743"/>
                    <a:pt x="1879" y="737"/>
                    <a:pt x="1872" y="731"/>
                  </a:cubicBezTo>
                  <a:cubicBezTo>
                    <a:pt x="1840" y="737"/>
                    <a:pt x="1819" y="713"/>
                    <a:pt x="1793" y="700"/>
                  </a:cubicBezTo>
                  <a:cubicBezTo>
                    <a:pt x="1786" y="706"/>
                    <a:pt x="1774" y="712"/>
                    <a:pt x="1774" y="724"/>
                  </a:cubicBezTo>
                  <a:cubicBezTo>
                    <a:pt x="1781" y="730"/>
                    <a:pt x="1781" y="730"/>
                    <a:pt x="1781" y="730"/>
                  </a:cubicBezTo>
                  <a:cubicBezTo>
                    <a:pt x="1774" y="737"/>
                    <a:pt x="1775" y="743"/>
                    <a:pt x="1775" y="749"/>
                  </a:cubicBezTo>
                  <a:cubicBezTo>
                    <a:pt x="1748" y="736"/>
                    <a:pt x="1702" y="724"/>
                    <a:pt x="1694" y="693"/>
                  </a:cubicBezTo>
                  <a:cubicBezTo>
                    <a:pt x="1661" y="693"/>
                    <a:pt x="1635" y="681"/>
                    <a:pt x="1615" y="669"/>
                  </a:cubicBezTo>
                  <a:cubicBezTo>
                    <a:pt x="1615" y="668"/>
                    <a:pt x="1615" y="668"/>
                    <a:pt x="1616" y="668"/>
                  </a:cubicBezTo>
                  <a:cubicBezTo>
                    <a:pt x="1585" y="667"/>
                    <a:pt x="1565" y="686"/>
                    <a:pt x="1560" y="704"/>
                  </a:cubicBezTo>
                  <a:cubicBezTo>
                    <a:pt x="1545" y="751"/>
                    <a:pt x="1607" y="807"/>
                    <a:pt x="1664" y="782"/>
                  </a:cubicBezTo>
                  <a:cubicBezTo>
                    <a:pt x="1664" y="782"/>
                    <a:pt x="1664" y="782"/>
                    <a:pt x="1664" y="782"/>
                  </a:cubicBezTo>
                  <a:cubicBezTo>
                    <a:pt x="1665" y="782"/>
                    <a:pt x="1666" y="781"/>
                    <a:pt x="1667" y="781"/>
                  </a:cubicBezTo>
                  <a:cubicBezTo>
                    <a:pt x="1709" y="758"/>
                    <a:pt x="1711" y="778"/>
                    <a:pt x="1717" y="838"/>
                  </a:cubicBezTo>
                  <a:cubicBezTo>
                    <a:pt x="1717" y="838"/>
                    <a:pt x="1717" y="838"/>
                    <a:pt x="1717" y="838"/>
                  </a:cubicBezTo>
                  <a:close/>
                  <a:moveTo>
                    <a:pt x="1667" y="606"/>
                  </a:moveTo>
                  <a:cubicBezTo>
                    <a:pt x="1669" y="611"/>
                    <a:pt x="1671" y="617"/>
                    <a:pt x="1673" y="622"/>
                  </a:cubicBezTo>
                  <a:cubicBezTo>
                    <a:pt x="1678" y="624"/>
                    <a:pt x="1683" y="626"/>
                    <a:pt x="1688" y="628"/>
                  </a:cubicBezTo>
                  <a:cubicBezTo>
                    <a:pt x="1690" y="623"/>
                    <a:pt x="1690" y="610"/>
                    <a:pt x="1684" y="607"/>
                  </a:cubicBezTo>
                  <a:cubicBezTo>
                    <a:pt x="1679" y="610"/>
                    <a:pt x="1673" y="608"/>
                    <a:pt x="1667" y="606"/>
                  </a:cubicBezTo>
                  <a:close/>
                  <a:moveTo>
                    <a:pt x="1716" y="572"/>
                  </a:moveTo>
                  <a:cubicBezTo>
                    <a:pt x="1716" y="566"/>
                    <a:pt x="1716" y="566"/>
                    <a:pt x="1716" y="560"/>
                  </a:cubicBezTo>
                  <a:cubicBezTo>
                    <a:pt x="1712" y="558"/>
                    <a:pt x="1707" y="557"/>
                    <a:pt x="1703" y="555"/>
                  </a:cubicBezTo>
                  <a:cubicBezTo>
                    <a:pt x="1690" y="556"/>
                    <a:pt x="1676" y="557"/>
                    <a:pt x="1664" y="557"/>
                  </a:cubicBezTo>
                  <a:cubicBezTo>
                    <a:pt x="1673" y="565"/>
                    <a:pt x="1682" y="574"/>
                    <a:pt x="1691" y="584"/>
                  </a:cubicBezTo>
                  <a:cubicBezTo>
                    <a:pt x="1697" y="584"/>
                    <a:pt x="1704" y="590"/>
                    <a:pt x="1710" y="590"/>
                  </a:cubicBezTo>
                  <a:cubicBezTo>
                    <a:pt x="1710" y="584"/>
                    <a:pt x="1703" y="578"/>
                    <a:pt x="1703" y="572"/>
                  </a:cubicBezTo>
                  <a:cubicBezTo>
                    <a:pt x="1710" y="566"/>
                    <a:pt x="1710" y="566"/>
                    <a:pt x="1710" y="566"/>
                  </a:cubicBezTo>
                  <a:cubicBezTo>
                    <a:pt x="1716" y="566"/>
                    <a:pt x="1716" y="566"/>
                    <a:pt x="1716" y="572"/>
                  </a:cubicBezTo>
                  <a:close/>
                  <a:moveTo>
                    <a:pt x="1737" y="554"/>
                  </a:moveTo>
                  <a:cubicBezTo>
                    <a:pt x="1743" y="573"/>
                    <a:pt x="1750" y="588"/>
                    <a:pt x="1765" y="598"/>
                  </a:cubicBezTo>
                  <a:cubicBezTo>
                    <a:pt x="1763" y="592"/>
                    <a:pt x="1763" y="586"/>
                    <a:pt x="1763" y="579"/>
                  </a:cubicBezTo>
                  <a:cubicBezTo>
                    <a:pt x="1766" y="558"/>
                    <a:pt x="1766" y="554"/>
                    <a:pt x="1737" y="554"/>
                  </a:cubicBezTo>
                  <a:close/>
                  <a:moveTo>
                    <a:pt x="1501" y="266"/>
                  </a:moveTo>
                  <a:cubicBezTo>
                    <a:pt x="1501" y="266"/>
                    <a:pt x="1501" y="266"/>
                    <a:pt x="1501" y="266"/>
                  </a:cubicBezTo>
                  <a:cubicBezTo>
                    <a:pt x="1497" y="265"/>
                    <a:pt x="1494" y="265"/>
                    <a:pt x="1490" y="265"/>
                  </a:cubicBezTo>
                  <a:cubicBezTo>
                    <a:pt x="1495" y="281"/>
                    <a:pt x="1498" y="297"/>
                    <a:pt x="1516" y="302"/>
                  </a:cubicBezTo>
                  <a:cubicBezTo>
                    <a:pt x="1518" y="301"/>
                    <a:pt x="1519" y="301"/>
                    <a:pt x="1521" y="300"/>
                  </a:cubicBezTo>
                  <a:cubicBezTo>
                    <a:pt x="1520" y="299"/>
                    <a:pt x="1519" y="298"/>
                    <a:pt x="1519" y="297"/>
                  </a:cubicBezTo>
                  <a:cubicBezTo>
                    <a:pt x="1519" y="296"/>
                    <a:pt x="1518" y="296"/>
                    <a:pt x="1518" y="296"/>
                  </a:cubicBezTo>
                  <a:cubicBezTo>
                    <a:pt x="1512" y="285"/>
                    <a:pt x="1508" y="278"/>
                    <a:pt x="1501" y="2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4100" name="AutoShape 6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609600" y="1905000"/>
            <a:ext cx="24384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1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609600" y="3352800"/>
            <a:ext cx="27432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609600" y="5029200"/>
            <a:ext cx="31242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hlink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1676128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153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TZ-手动增减;XG-细微;KJ-平面;DH-静态</cp:keywords>
  <dc:description/>
  <cp:lastModifiedBy>Shiqing Tian</cp:lastModifiedBy>
  <cp:revision>53</cp:revision>
  <dcterms:created xsi:type="dcterms:W3CDTF">2009-08-17T12:38:25Z</dcterms:created>
  <dcterms:modified xsi:type="dcterms:W3CDTF">2014-02-11T05:57:11Z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