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bg1">
                <a:tint val="80000"/>
                <a:satMod val="300000"/>
              </a:schemeClr>
            </a:gs>
            <a:gs pos="66000">
              <a:schemeClr val="bg1">
                <a:lumMod val="75000"/>
              </a:schemeClr>
            </a:gs>
            <a:gs pos="69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>
          <a:xfrm>
            <a:off x="2819400" y="5715000"/>
            <a:ext cx="6324600" cy="1143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87000"/>
                </a:srgbClr>
              </a:gs>
              <a:gs pos="100000">
                <a:schemeClr val="bg1">
                  <a:lumMod val="50000"/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Freeform 6"/>
          <p:cNvSpPr>
            <a:spLocks noEditPoints="1"/>
          </p:cNvSpPr>
          <p:nvPr/>
        </p:nvSpPr>
        <p:spPr bwMode="auto">
          <a:xfrm>
            <a:off x="3043294" y="3252844"/>
            <a:ext cx="1300106" cy="785756"/>
          </a:xfrm>
          <a:custGeom>
            <a:avLst/>
            <a:gdLst/>
            <a:ahLst/>
            <a:cxnLst>
              <a:cxn ang="0">
                <a:pos x="281" y="0"/>
              </a:cxn>
              <a:cxn ang="0">
                <a:pos x="78" y="0"/>
              </a:cxn>
              <a:cxn ang="0">
                <a:pos x="0" y="78"/>
              </a:cxn>
              <a:cxn ang="0">
                <a:pos x="0" y="160"/>
              </a:cxn>
              <a:cxn ang="0">
                <a:pos x="78" y="237"/>
              </a:cxn>
              <a:cxn ang="0">
                <a:pos x="281" y="237"/>
              </a:cxn>
              <a:cxn ang="0">
                <a:pos x="358" y="160"/>
              </a:cxn>
              <a:cxn ang="0">
                <a:pos x="358" y="78"/>
              </a:cxn>
              <a:cxn ang="0">
                <a:pos x="281" y="0"/>
              </a:cxn>
              <a:cxn ang="0">
                <a:pos x="291" y="145"/>
              </a:cxn>
              <a:cxn ang="0">
                <a:pos x="264" y="169"/>
              </a:cxn>
              <a:cxn ang="0">
                <a:pos x="96" y="169"/>
              </a:cxn>
              <a:cxn ang="0">
                <a:pos x="69" y="145"/>
              </a:cxn>
              <a:cxn ang="0">
                <a:pos x="69" y="93"/>
              </a:cxn>
              <a:cxn ang="0">
                <a:pos x="96" y="70"/>
              </a:cxn>
              <a:cxn ang="0">
                <a:pos x="264" y="70"/>
              </a:cxn>
              <a:cxn ang="0">
                <a:pos x="291" y="93"/>
              </a:cxn>
              <a:cxn ang="0">
                <a:pos x="291" y="145"/>
              </a:cxn>
            </a:cxnLst>
            <a:rect l="0" t="0" r="r" b="b"/>
            <a:pathLst>
              <a:path w="358" h="237">
                <a:moveTo>
                  <a:pt x="281" y="0"/>
                </a:moveTo>
                <a:cubicBezTo>
                  <a:pt x="78" y="0"/>
                  <a:pt x="78" y="0"/>
                  <a:pt x="78" y="0"/>
                </a:cubicBezTo>
                <a:cubicBezTo>
                  <a:pt x="35" y="0"/>
                  <a:pt x="0" y="35"/>
                  <a:pt x="0" y="7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3"/>
                  <a:pt x="35" y="237"/>
                  <a:pt x="78" y="237"/>
                </a:cubicBezTo>
                <a:cubicBezTo>
                  <a:pt x="281" y="237"/>
                  <a:pt x="281" y="237"/>
                  <a:pt x="281" y="237"/>
                </a:cubicBezTo>
                <a:cubicBezTo>
                  <a:pt x="324" y="237"/>
                  <a:pt x="358" y="203"/>
                  <a:pt x="358" y="160"/>
                </a:cubicBezTo>
                <a:cubicBezTo>
                  <a:pt x="358" y="78"/>
                  <a:pt x="358" y="78"/>
                  <a:pt x="358" y="78"/>
                </a:cubicBezTo>
                <a:cubicBezTo>
                  <a:pt x="358" y="35"/>
                  <a:pt x="324" y="0"/>
                  <a:pt x="281" y="0"/>
                </a:cubicBezTo>
                <a:close/>
                <a:moveTo>
                  <a:pt x="291" y="145"/>
                </a:moveTo>
                <a:cubicBezTo>
                  <a:pt x="291" y="158"/>
                  <a:pt x="279" y="169"/>
                  <a:pt x="264" y="169"/>
                </a:cubicBezTo>
                <a:cubicBezTo>
                  <a:pt x="96" y="169"/>
                  <a:pt x="96" y="169"/>
                  <a:pt x="96" y="169"/>
                </a:cubicBezTo>
                <a:cubicBezTo>
                  <a:pt x="81" y="169"/>
                  <a:pt x="69" y="158"/>
                  <a:pt x="69" y="145"/>
                </a:cubicBezTo>
                <a:cubicBezTo>
                  <a:pt x="69" y="93"/>
                  <a:pt x="69" y="93"/>
                  <a:pt x="69" y="93"/>
                </a:cubicBezTo>
                <a:cubicBezTo>
                  <a:pt x="69" y="80"/>
                  <a:pt x="81" y="70"/>
                  <a:pt x="96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79" y="70"/>
                  <a:pt x="291" y="80"/>
                  <a:pt x="291" y="93"/>
                </a:cubicBezTo>
                <a:lnTo>
                  <a:pt x="291" y="145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3000">
                <a:schemeClr val="accent5">
                  <a:lumMod val="50000"/>
                </a:schemeClr>
              </a:gs>
              <a:gs pos="76000">
                <a:schemeClr val="accent5">
                  <a:lumMod val="5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  <a:tileRect/>
          </a:gradFill>
          <a:ln w="38100">
            <a:gradFill>
              <a:gsLst>
                <a:gs pos="0">
                  <a:schemeClr val="accent5">
                    <a:lumMod val="75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7" name="Group 24"/>
          <p:cNvGrpSpPr/>
          <p:nvPr/>
        </p:nvGrpSpPr>
        <p:grpSpPr>
          <a:xfrm rot="5400000" flipH="1">
            <a:off x="7048881" y="1205788"/>
            <a:ext cx="1249567" cy="807070"/>
            <a:chOff x="3960522" y="1219200"/>
            <a:chExt cx="1283780" cy="849784"/>
          </a:xfrm>
        </p:grpSpPr>
        <p:sp>
          <p:nvSpPr>
            <p:cNvPr id="78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0" name="Group 23"/>
          <p:cNvGrpSpPr/>
          <p:nvPr/>
        </p:nvGrpSpPr>
        <p:grpSpPr>
          <a:xfrm flipH="1">
            <a:off x="3030333" y="1206169"/>
            <a:ext cx="1249567" cy="807070"/>
            <a:chOff x="3960522" y="1219200"/>
            <a:chExt cx="1283780" cy="849784"/>
          </a:xfrm>
        </p:grpSpPr>
        <p:sp>
          <p:nvSpPr>
            <p:cNvPr id="71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7"/>
            <p:cNvSpPr>
              <a:spLocks/>
            </p:cNvSpPr>
            <p:nvPr/>
          </p:nvSpPr>
          <p:spPr bwMode="auto">
            <a:xfrm>
              <a:off x="4207870" y="1469583"/>
              <a:ext cx="796674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6858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6" name="Group 23"/>
          <p:cNvGrpSpPr/>
          <p:nvPr/>
        </p:nvGrpSpPr>
        <p:grpSpPr>
          <a:xfrm rot="5400000" flipH="1">
            <a:off x="800481" y="3080420"/>
            <a:ext cx="1249567" cy="807070"/>
            <a:chOff x="3960522" y="1219200"/>
            <a:chExt cx="1283780" cy="849784"/>
          </a:xfrm>
        </p:grpSpPr>
        <p:sp>
          <p:nvSpPr>
            <p:cNvPr id="37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 flipH="1">
            <a:off x="3030333" y="5206669"/>
            <a:ext cx="1249567" cy="807070"/>
            <a:chOff x="3960522" y="1219200"/>
            <a:chExt cx="1283780" cy="849784"/>
          </a:xfrm>
        </p:grpSpPr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" name="Group 23"/>
          <p:cNvGrpSpPr/>
          <p:nvPr/>
        </p:nvGrpSpPr>
        <p:grpSpPr>
          <a:xfrm rot="21191473" flipH="1">
            <a:off x="4691636" y="5094365"/>
            <a:ext cx="1249567" cy="807070"/>
            <a:chOff x="3960522" y="1219200"/>
            <a:chExt cx="1283780" cy="849784"/>
          </a:xfrm>
        </p:grpSpPr>
        <p:sp>
          <p:nvSpPr>
            <p:cNvPr id="53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" name="Group 23"/>
          <p:cNvGrpSpPr/>
          <p:nvPr/>
        </p:nvGrpSpPr>
        <p:grpSpPr>
          <a:xfrm rot="18923124" flipH="1">
            <a:off x="6123184" y="4278866"/>
            <a:ext cx="1249567" cy="807070"/>
            <a:chOff x="3960522" y="1219200"/>
            <a:chExt cx="1283780" cy="849784"/>
          </a:xfrm>
        </p:grpSpPr>
        <p:sp>
          <p:nvSpPr>
            <p:cNvPr id="59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9" name="Freeform 38"/>
          <p:cNvSpPr>
            <a:spLocks/>
          </p:cNvSpPr>
          <p:nvPr/>
        </p:nvSpPr>
        <p:spPr bwMode="auto">
          <a:xfrm flipH="1">
            <a:off x="3849786" y="5483237"/>
            <a:ext cx="1211164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 rot="19748401" flipH="1">
            <a:off x="5394323" y="5085886"/>
            <a:ext cx="1211164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" name="Group 23"/>
          <p:cNvGrpSpPr/>
          <p:nvPr/>
        </p:nvGrpSpPr>
        <p:grpSpPr>
          <a:xfrm rot="17184703" flipH="1">
            <a:off x="6873036" y="2894545"/>
            <a:ext cx="1249567" cy="807070"/>
            <a:chOff x="3960522" y="1219200"/>
            <a:chExt cx="1283780" cy="849784"/>
          </a:xfrm>
        </p:grpSpPr>
        <p:sp>
          <p:nvSpPr>
            <p:cNvPr id="64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6" name="Freeform 65"/>
          <p:cNvSpPr>
            <a:spLocks/>
          </p:cNvSpPr>
          <p:nvPr/>
        </p:nvSpPr>
        <p:spPr bwMode="auto">
          <a:xfrm rot="16567845" flipH="1">
            <a:off x="7042929" y="2303210"/>
            <a:ext cx="1211164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" name="Group 24"/>
          <p:cNvGrpSpPr/>
          <p:nvPr/>
        </p:nvGrpSpPr>
        <p:grpSpPr>
          <a:xfrm rot="19385856" flipH="1">
            <a:off x="1516742" y="1741546"/>
            <a:ext cx="1249567" cy="807070"/>
            <a:chOff x="3960522" y="1219200"/>
            <a:chExt cx="1283780" cy="849784"/>
          </a:xfrm>
        </p:grpSpPr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Freeform 21"/>
          <p:cNvSpPr>
            <a:spLocks/>
          </p:cNvSpPr>
          <p:nvPr/>
        </p:nvSpPr>
        <p:spPr bwMode="auto">
          <a:xfrm rot="7234580" flipH="1">
            <a:off x="1072851" y="2559646"/>
            <a:ext cx="1181780" cy="27915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Freeform 8"/>
          <p:cNvSpPr>
            <a:spLocks/>
          </p:cNvSpPr>
          <p:nvPr/>
        </p:nvSpPr>
        <p:spPr bwMode="auto">
          <a:xfrm rot="20458907" flipH="1">
            <a:off x="2259229" y="1641458"/>
            <a:ext cx="1211163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28"/>
          <p:cNvGrpSpPr/>
          <p:nvPr/>
        </p:nvGrpSpPr>
        <p:grpSpPr>
          <a:xfrm rot="2214144" flipH="1" flipV="1">
            <a:off x="1380903" y="4561510"/>
            <a:ext cx="1249567" cy="807070"/>
            <a:chOff x="3960522" y="1219200"/>
            <a:chExt cx="1283780" cy="849784"/>
          </a:xfrm>
        </p:grpSpPr>
        <p:sp>
          <p:nvSpPr>
            <p:cNvPr id="30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Freeform 8"/>
          <p:cNvSpPr>
            <a:spLocks/>
          </p:cNvSpPr>
          <p:nvPr/>
        </p:nvSpPr>
        <p:spPr bwMode="auto">
          <a:xfrm rot="14842889" flipH="1">
            <a:off x="986551" y="4164260"/>
            <a:ext cx="1181780" cy="279158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 rot="1554299" flipH="1">
            <a:off x="2232791" y="5230999"/>
            <a:ext cx="1211164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0" name="Group 24"/>
          <p:cNvGrpSpPr/>
          <p:nvPr/>
        </p:nvGrpSpPr>
        <p:grpSpPr>
          <a:xfrm rot="5400000" flipH="1">
            <a:off x="4216514" y="2089820"/>
            <a:ext cx="1249567" cy="807070"/>
            <a:chOff x="3960522" y="1219200"/>
            <a:chExt cx="1283780" cy="849784"/>
          </a:xfrm>
        </p:grpSpPr>
        <p:sp>
          <p:nvSpPr>
            <p:cNvPr id="41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8" name="Freeform 8"/>
          <p:cNvSpPr>
            <a:spLocks/>
          </p:cNvSpPr>
          <p:nvPr/>
        </p:nvSpPr>
        <p:spPr bwMode="auto">
          <a:xfrm rot="2322325" flipH="1">
            <a:off x="3789677" y="1790508"/>
            <a:ext cx="1211163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Freeform 8"/>
          <p:cNvSpPr>
            <a:spLocks/>
          </p:cNvSpPr>
          <p:nvPr/>
        </p:nvSpPr>
        <p:spPr bwMode="auto">
          <a:xfrm rot="8003779" flipH="1">
            <a:off x="3719439" y="3057948"/>
            <a:ext cx="1211163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Freeform 8"/>
          <p:cNvSpPr>
            <a:spLocks/>
          </p:cNvSpPr>
          <p:nvPr/>
        </p:nvSpPr>
        <p:spPr bwMode="auto">
          <a:xfrm rot="6995635" flipH="1">
            <a:off x="6537525" y="3897551"/>
            <a:ext cx="1211163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7" name="Group 24"/>
          <p:cNvGrpSpPr/>
          <p:nvPr/>
        </p:nvGrpSpPr>
        <p:grpSpPr>
          <a:xfrm rot="5400000" flipH="1">
            <a:off x="7048881" y="-342519"/>
            <a:ext cx="1249567" cy="807070"/>
            <a:chOff x="3960522" y="1219200"/>
            <a:chExt cx="1283780" cy="849784"/>
          </a:xfrm>
        </p:grpSpPr>
        <p:sp>
          <p:nvSpPr>
            <p:cNvPr id="88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0" name="Freeform 89"/>
          <p:cNvSpPr>
            <a:spLocks/>
          </p:cNvSpPr>
          <p:nvPr/>
        </p:nvSpPr>
        <p:spPr bwMode="auto">
          <a:xfrm rot="16200000" flipH="1">
            <a:off x="7068724" y="655225"/>
            <a:ext cx="1211164" cy="272386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6858000" y="5817513"/>
            <a:ext cx="160020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4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Text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334000" y="6122313"/>
            <a:ext cx="32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33463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24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