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" name="Freeform 21"/>
          <p:cNvSpPr>
            <a:spLocks/>
          </p:cNvSpPr>
          <p:nvPr/>
        </p:nvSpPr>
        <p:spPr bwMode="auto">
          <a:xfrm>
            <a:off x="1226755" y="3962400"/>
            <a:ext cx="6791054" cy="1905000"/>
          </a:xfrm>
          <a:custGeom>
            <a:avLst/>
            <a:gdLst/>
            <a:ahLst/>
            <a:cxnLst>
              <a:cxn ang="0">
                <a:pos x="757" y="19"/>
              </a:cxn>
              <a:cxn ang="0">
                <a:pos x="381" y="160"/>
              </a:cxn>
              <a:cxn ang="0">
                <a:pos x="4" y="19"/>
              </a:cxn>
              <a:cxn ang="0">
                <a:pos x="0" y="0"/>
              </a:cxn>
              <a:cxn ang="0">
                <a:pos x="0" y="38"/>
              </a:cxn>
              <a:cxn ang="0">
                <a:pos x="0" y="53"/>
              </a:cxn>
              <a:cxn ang="0">
                <a:pos x="381" y="212"/>
              </a:cxn>
              <a:cxn ang="0">
                <a:pos x="761" y="57"/>
              </a:cxn>
              <a:cxn ang="0">
                <a:pos x="761" y="34"/>
              </a:cxn>
              <a:cxn ang="0">
                <a:pos x="761" y="5"/>
              </a:cxn>
              <a:cxn ang="0">
                <a:pos x="757" y="19"/>
              </a:cxn>
            </a:cxnLst>
            <a:rect l="0" t="0" r="r" b="b"/>
            <a:pathLst>
              <a:path w="761" h="212">
                <a:moveTo>
                  <a:pt x="757" y="19"/>
                </a:moveTo>
                <a:cubicBezTo>
                  <a:pt x="729" y="99"/>
                  <a:pt x="571" y="160"/>
                  <a:pt x="381" y="160"/>
                </a:cubicBezTo>
                <a:cubicBezTo>
                  <a:pt x="191" y="160"/>
                  <a:pt x="33" y="99"/>
                  <a:pt x="4" y="19"/>
                </a:cubicBezTo>
                <a:cubicBezTo>
                  <a:pt x="2" y="13"/>
                  <a:pt x="1" y="6"/>
                  <a:pt x="0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53"/>
                  <a:pt x="0" y="53"/>
                  <a:pt x="0" y="53"/>
                </a:cubicBezTo>
                <a:cubicBezTo>
                  <a:pt x="9" y="141"/>
                  <a:pt x="176" y="212"/>
                  <a:pt x="381" y="212"/>
                </a:cubicBezTo>
                <a:cubicBezTo>
                  <a:pt x="582" y="212"/>
                  <a:pt x="747" y="144"/>
                  <a:pt x="761" y="57"/>
                </a:cubicBezTo>
                <a:cubicBezTo>
                  <a:pt x="761" y="34"/>
                  <a:pt x="761" y="34"/>
                  <a:pt x="761" y="34"/>
                </a:cubicBezTo>
                <a:cubicBezTo>
                  <a:pt x="761" y="5"/>
                  <a:pt x="761" y="5"/>
                  <a:pt x="761" y="5"/>
                </a:cubicBezTo>
                <a:cubicBezTo>
                  <a:pt x="760" y="10"/>
                  <a:pt x="759" y="14"/>
                  <a:pt x="757" y="19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50000"/>
                </a:schemeClr>
              </a:gs>
              <a:gs pos="61000">
                <a:schemeClr val="bg1">
                  <a:lumMod val="65000"/>
                </a:schemeClr>
              </a:gs>
              <a:gs pos="100000">
                <a:schemeClr val="tx1"/>
              </a:gs>
            </a:gsLst>
            <a:lin ang="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22"/>
          <p:cNvSpPr>
            <a:spLocks/>
          </p:cNvSpPr>
          <p:nvPr/>
        </p:nvSpPr>
        <p:spPr bwMode="auto">
          <a:xfrm>
            <a:off x="3387994" y="3355975"/>
            <a:ext cx="2481492" cy="750502"/>
          </a:xfrm>
          <a:custGeom>
            <a:avLst/>
            <a:gdLst/>
            <a:ahLst/>
            <a:cxnLst>
              <a:cxn ang="0">
                <a:pos x="139" y="0"/>
              </a:cxn>
              <a:cxn ang="0">
                <a:pos x="0" y="60"/>
              </a:cxn>
              <a:cxn ang="0">
                <a:pos x="10" y="83"/>
              </a:cxn>
              <a:cxn ang="0">
                <a:pos x="139" y="44"/>
              </a:cxn>
              <a:cxn ang="0">
                <a:pos x="268" y="83"/>
              </a:cxn>
              <a:cxn ang="0">
                <a:pos x="278" y="60"/>
              </a:cxn>
              <a:cxn ang="0">
                <a:pos x="139" y="0"/>
              </a:cxn>
            </a:cxnLst>
            <a:rect l="0" t="0" r="r" b="b"/>
            <a:pathLst>
              <a:path w="278" h="83">
                <a:moveTo>
                  <a:pt x="139" y="0"/>
                </a:moveTo>
                <a:cubicBezTo>
                  <a:pt x="62" y="0"/>
                  <a:pt x="0" y="27"/>
                  <a:pt x="0" y="60"/>
                </a:cubicBezTo>
                <a:cubicBezTo>
                  <a:pt x="0" y="68"/>
                  <a:pt x="3" y="76"/>
                  <a:pt x="10" y="83"/>
                </a:cubicBezTo>
                <a:cubicBezTo>
                  <a:pt x="30" y="60"/>
                  <a:pt x="80" y="44"/>
                  <a:pt x="139" y="44"/>
                </a:cubicBezTo>
                <a:cubicBezTo>
                  <a:pt x="198" y="44"/>
                  <a:pt x="248" y="60"/>
                  <a:pt x="268" y="83"/>
                </a:cubicBezTo>
                <a:cubicBezTo>
                  <a:pt x="274" y="76"/>
                  <a:pt x="278" y="68"/>
                  <a:pt x="278" y="60"/>
                </a:cubicBezTo>
                <a:cubicBezTo>
                  <a:pt x="278" y="27"/>
                  <a:pt x="216" y="0"/>
                  <a:pt x="13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25"/>
          <p:cNvSpPr>
            <a:spLocks/>
          </p:cNvSpPr>
          <p:nvPr/>
        </p:nvSpPr>
        <p:spPr bwMode="auto">
          <a:xfrm>
            <a:off x="4618504" y="2407668"/>
            <a:ext cx="2942286" cy="1310620"/>
          </a:xfrm>
          <a:custGeom>
            <a:avLst/>
            <a:gdLst/>
            <a:ahLst/>
            <a:cxnLst>
              <a:cxn ang="0">
                <a:pos x="17" y="45"/>
              </a:cxn>
              <a:cxn ang="0">
                <a:pos x="21" y="43"/>
              </a:cxn>
              <a:cxn ang="0">
                <a:pos x="49" y="39"/>
              </a:cxn>
              <a:cxn ang="0">
                <a:pos x="92" y="57"/>
              </a:cxn>
              <a:cxn ang="0">
                <a:pos x="49" y="74"/>
              </a:cxn>
              <a:cxn ang="0">
                <a:pos x="19" y="69"/>
              </a:cxn>
              <a:cxn ang="0">
                <a:pos x="5" y="67"/>
              </a:cxn>
              <a:cxn ang="0">
                <a:pos x="0" y="67"/>
              </a:cxn>
              <a:cxn ang="0">
                <a:pos x="0" y="107"/>
              </a:cxn>
              <a:cxn ang="0">
                <a:pos x="1" y="107"/>
              </a:cxn>
              <a:cxn ang="0">
                <a:pos x="119" y="136"/>
              </a:cxn>
              <a:cxn ang="0">
                <a:pos x="212" y="113"/>
              </a:cxn>
              <a:cxn ang="0">
                <a:pos x="218" y="116"/>
              </a:cxn>
              <a:cxn ang="0">
                <a:pos x="220" y="123"/>
              </a:cxn>
              <a:cxn ang="0">
                <a:pos x="225" y="135"/>
              </a:cxn>
              <a:cxn ang="0">
                <a:pos x="275" y="142"/>
              </a:cxn>
              <a:cxn ang="0">
                <a:pos x="286" y="120"/>
              </a:cxn>
              <a:cxn ang="0">
                <a:pos x="266" y="112"/>
              </a:cxn>
              <a:cxn ang="0">
                <a:pos x="262" y="111"/>
              </a:cxn>
              <a:cxn ang="0">
                <a:pos x="252" y="108"/>
              </a:cxn>
              <a:cxn ang="0">
                <a:pos x="248" y="104"/>
              </a:cxn>
              <a:cxn ang="0">
                <a:pos x="330" y="83"/>
              </a:cxn>
              <a:cxn ang="0">
                <a:pos x="1" y="0"/>
              </a:cxn>
              <a:cxn ang="0">
                <a:pos x="0" y="0"/>
              </a:cxn>
              <a:cxn ang="0">
                <a:pos x="0" y="46"/>
              </a:cxn>
              <a:cxn ang="0">
                <a:pos x="5" y="47"/>
              </a:cxn>
              <a:cxn ang="0">
                <a:pos x="17" y="45"/>
              </a:cxn>
            </a:cxnLst>
            <a:rect l="0" t="0" r="r" b="b"/>
            <a:pathLst>
              <a:path w="330" h="147">
                <a:moveTo>
                  <a:pt x="17" y="45"/>
                </a:moveTo>
                <a:cubicBezTo>
                  <a:pt x="19" y="44"/>
                  <a:pt x="20" y="44"/>
                  <a:pt x="21" y="43"/>
                </a:cubicBezTo>
                <a:cubicBezTo>
                  <a:pt x="29" y="41"/>
                  <a:pt x="38" y="39"/>
                  <a:pt x="49" y="39"/>
                </a:cubicBezTo>
                <a:cubicBezTo>
                  <a:pt x="73" y="39"/>
                  <a:pt x="92" y="47"/>
                  <a:pt x="92" y="57"/>
                </a:cubicBezTo>
                <a:cubicBezTo>
                  <a:pt x="92" y="66"/>
                  <a:pt x="73" y="74"/>
                  <a:pt x="49" y="74"/>
                </a:cubicBezTo>
                <a:cubicBezTo>
                  <a:pt x="36" y="74"/>
                  <a:pt x="22" y="70"/>
                  <a:pt x="19" y="69"/>
                </a:cubicBezTo>
                <a:cubicBezTo>
                  <a:pt x="15" y="68"/>
                  <a:pt x="10" y="67"/>
                  <a:pt x="5" y="67"/>
                </a:cubicBezTo>
                <a:cubicBezTo>
                  <a:pt x="3" y="67"/>
                  <a:pt x="2" y="67"/>
                  <a:pt x="0" y="67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07"/>
                  <a:pt x="1" y="107"/>
                  <a:pt x="1" y="107"/>
                </a:cubicBezTo>
                <a:cubicBezTo>
                  <a:pt x="51" y="107"/>
                  <a:pt x="95" y="119"/>
                  <a:pt x="119" y="136"/>
                </a:cubicBezTo>
                <a:cubicBezTo>
                  <a:pt x="212" y="113"/>
                  <a:pt x="212" y="113"/>
                  <a:pt x="212" y="113"/>
                </a:cubicBezTo>
                <a:cubicBezTo>
                  <a:pt x="214" y="114"/>
                  <a:pt x="216" y="115"/>
                  <a:pt x="218" y="116"/>
                </a:cubicBezTo>
                <a:cubicBezTo>
                  <a:pt x="220" y="118"/>
                  <a:pt x="221" y="121"/>
                  <a:pt x="220" y="123"/>
                </a:cubicBezTo>
                <a:cubicBezTo>
                  <a:pt x="220" y="124"/>
                  <a:pt x="219" y="131"/>
                  <a:pt x="225" y="135"/>
                </a:cubicBezTo>
                <a:cubicBezTo>
                  <a:pt x="236" y="144"/>
                  <a:pt x="258" y="147"/>
                  <a:pt x="275" y="142"/>
                </a:cubicBezTo>
                <a:cubicBezTo>
                  <a:pt x="292" y="138"/>
                  <a:pt x="297" y="128"/>
                  <a:pt x="286" y="120"/>
                </a:cubicBezTo>
                <a:cubicBezTo>
                  <a:pt x="282" y="116"/>
                  <a:pt x="274" y="113"/>
                  <a:pt x="266" y="112"/>
                </a:cubicBezTo>
                <a:cubicBezTo>
                  <a:pt x="265" y="112"/>
                  <a:pt x="264" y="112"/>
                  <a:pt x="262" y="111"/>
                </a:cubicBezTo>
                <a:cubicBezTo>
                  <a:pt x="259" y="111"/>
                  <a:pt x="254" y="109"/>
                  <a:pt x="252" y="108"/>
                </a:cubicBezTo>
                <a:cubicBezTo>
                  <a:pt x="250" y="106"/>
                  <a:pt x="248" y="105"/>
                  <a:pt x="248" y="104"/>
                </a:cubicBezTo>
                <a:cubicBezTo>
                  <a:pt x="330" y="83"/>
                  <a:pt x="330" y="83"/>
                  <a:pt x="330" y="83"/>
                </a:cubicBezTo>
                <a:cubicBezTo>
                  <a:pt x="264" y="33"/>
                  <a:pt x="14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46"/>
                  <a:pt x="0" y="46"/>
                  <a:pt x="0" y="46"/>
                </a:cubicBezTo>
                <a:cubicBezTo>
                  <a:pt x="2" y="46"/>
                  <a:pt x="3" y="47"/>
                  <a:pt x="5" y="47"/>
                </a:cubicBezTo>
                <a:cubicBezTo>
                  <a:pt x="9" y="47"/>
                  <a:pt x="14" y="46"/>
                  <a:pt x="17" y="45"/>
                </a:cubicBez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26"/>
          <p:cNvSpPr>
            <a:spLocks/>
          </p:cNvSpPr>
          <p:nvPr/>
        </p:nvSpPr>
        <p:spPr bwMode="auto">
          <a:xfrm>
            <a:off x="1219200" y="3068643"/>
            <a:ext cx="2330413" cy="1578786"/>
          </a:xfrm>
          <a:custGeom>
            <a:avLst/>
            <a:gdLst/>
            <a:ahLst/>
            <a:cxnLst>
              <a:cxn ang="0">
                <a:pos x="148" y="149"/>
              </a:cxn>
              <a:cxn ang="0">
                <a:pos x="138" y="145"/>
              </a:cxn>
              <a:cxn ang="0">
                <a:pos x="133" y="145"/>
              </a:cxn>
              <a:cxn ang="0">
                <a:pos x="111" y="136"/>
              </a:cxn>
              <a:cxn ang="0">
                <a:pos x="124" y="111"/>
              </a:cxn>
              <a:cxn ang="0">
                <a:pos x="180" y="119"/>
              </a:cxn>
              <a:cxn ang="0">
                <a:pos x="185" y="133"/>
              </a:cxn>
              <a:cxn ang="0">
                <a:pos x="188" y="139"/>
              </a:cxn>
              <a:cxn ang="0">
                <a:pos x="191" y="141"/>
              </a:cxn>
              <a:cxn ang="0">
                <a:pos x="260" y="123"/>
              </a:cxn>
              <a:cxn ang="0">
                <a:pos x="244" y="94"/>
              </a:cxn>
              <a:cxn ang="0">
                <a:pos x="261" y="64"/>
              </a:cxn>
              <a:cxn ang="0">
                <a:pos x="175" y="42"/>
              </a:cxn>
              <a:cxn ang="0">
                <a:pos x="177" y="40"/>
              </a:cxn>
              <a:cxn ang="0">
                <a:pos x="190" y="35"/>
              </a:cxn>
              <a:cxn ang="0">
                <a:pos x="212" y="27"/>
              </a:cxn>
              <a:cxn ang="0">
                <a:pos x="201" y="4"/>
              </a:cxn>
              <a:cxn ang="0">
                <a:pos x="151" y="11"/>
              </a:cxn>
              <a:cxn ang="0">
                <a:pos x="146" y="23"/>
              </a:cxn>
              <a:cxn ang="0">
                <a:pos x="146" y="25"/>
              </a:cxn>
              <a:cxn ang="0">
                <a:pos x="144" y="31"/>
              </a:cxn>
              <a:cxn ang="0">
                <a:pos x="140" y="34"/>
              </a:cxn>
              <a:cxn ang="0">
                <a:pos x="50" y="11"/>
              </a:cxn>
              <a:cxn ang="0">
                <a:pos x="0" y="94"/>
              </a:cxn>
              <a:cxn ang="0">
                <a:pos x="50" y="177"/>
              </a:cxn>
              <a:cxn ang="0">
                <a:pos x="150" y="152"/>
              </a:cxn>
              <a:cxn ang="0">
                <a:pos x="148" y="149"/>
              </a:cxn>
            </a:cxnLst>
            <a:rect l="0" t="0" r="r" b="b"/>
            <a:pathLst>
              <a:path w="261" h="177">
                <a:moveTo>
                  <a:pt x="148" y="149"/>
                </a:moveTo>
                <a:cubicBezTo>
                  <a:pt x="145" y="147"/>
                  <a:pt x="142" y="146"/>
                  <a:pt x="138" y="145"/>
                </a:cubicBezTo>
                <a:cubicBezTo>
                  <a:pt x="136" y="145"/>
                  <a:pt x="135" y="145"/>
                  <a:pt x="133" y="145"/>
                </a:cubicBezTo>
                <a:cubicBezTo>
                  <a:pt x="124" y="143"/>
                  <a:pt x="116" y="140"/>
                  <a:pt x="111" y="136"/>
                </a:cubicBezTo>
                <a:cubicBezTo>
                  <a:pt x="99" y="127"/>
                  <a:pt x="105" y="116"/>
                  <a:pt x="124" y="111"/>
                </a:cubicBezTo>
                <a:cubicBezTo>
                  <a:pt x="143" y="106"/>
                  <a:pt x="168" y="110"/>
                  <a:pt x="180" y="119"/>
                </a:cubicBezTo>
                <a:cubicBezTo>
                  <a:pt x="186" y="124"/>
                  <a:pt x="185" y="131"/>
                  <a:pt x="185" y="133"/>
                </a:cubicBezTo>
                <a:cubicBezTo>
                  <a:pt x="184" y="135"/>
                  <a:pt x="185" y="137"/>
                  <a:pt x="188" y="139"/>
                </a:cubicBezTo>
                <a:cubicBezTo>
                  <a:pt x="189" y="140"/>
                  <a:pt x="190" y="140"/>
                  <a:pt x="191" y="141"/>
                </a:cubicBezTo>
                <a:cubicBezTo>
                  <a:pt x="260" y="123"/>
                  <a:pt x="260" y="123"/>
                  <a:pt x="260" y="123"/>
                </a:cubicBezTo>
                <a:cubicBezTo>
                  <a:pt x="250" y="115"/>
                  <a:pt x="244" y="105"/>
                  <a:pt x="244" y="94"/>
                </a:cubicBezTo>
                <a:cubicBezTo>
                  <a:pt x="244" y="83"/>
                  <a:pt x="250" y="73"/>
                  <a:pt x="261" y="64"/>
                </a:cubicBezTo>
                <a:cubicBezTo>
                  <a:pt x="175" y="42"/>
                  <a:pt x="175" y="42"/>
                  <a:pt x="175" y="42"/>
                </a:cubicBezTo>
                <a:cubicBezTo>
                  <a:pt x="175" y="41"/>
                  <a:pt x="176" y="41"/>
                  <a:pt x="177" y="40"/>
                </a:cubicBezTo>
                <a:cubicBezTo>
                  <a:pt x="180" y="38"/>
                  <a:pt x="186" y="36"/>
                  <a:pt x="190" y="35"/>
                </a:cubicBezTo>
                <a:cubicBezTo>
                  <a:pt x="193" y="35"/>
                  <a:pt x="207" y="32"/>
                  <a:pt x="212" y="27"/>
                </a:cubicBezTo>
                <a:cubicBezTo>
                  <a:pt x="223" y="19"/>
                  <a:pt x="218" y="9"/>
                  <a:pt x="201" y="4"/>
                </a:cubicBezTo>
                <a:cubicBezTo>
                  <a:pt x="184" y="0"/>
                  <a:pt x="162" y="3"/>
                  <a:pt x="151" y="11"/>
                </a:cubicBezTo>
                <a:cubicBezTo>
                  <a:pt x="146" y="15"/>
                  <a:pt x="144" y="19"/>
                  <a:pt x="146" y="23"/>
                </a:cubicBezTo>
                <a:cubicBezTo>
                  <a:pt x="146" y="24"/>
                  <a:pt x="146" y="24"/>
                  <a:pt x="146" y="25"/>
                </a:cubicBezTo>
                <a:cubicBezTo>
                  <a:pt x="147" y="27"/>
                  <a:pt x="146" y="29"/>
                  <a:pt x="144" y="31"/>
                </a:cubicBezTo>
                <a:cubicBezTo>
                  <a:pt x="143" y="32"/>
                  <a:pt x="141" y="33"/>
                  <a:pt x="140" y="34"/>
                </a:cubicBezTo>
                <a:cubicBezTo>
                  <a:pt x="50" y="11"/>
                  <a:pt x="50" y="11"/>
                  <a:pt x="50" y="11"/>
                </a:cubicBezTo>
                <a:cubicBezTo>
                  <a:pt x="19" y="35"/>
                  <a:pt x="0" y="64"/>
                  <a:pt x="0" y="94"/>
                </a:cubicBezTo>
                <a:cubicBezTo>
                  <a:pt x="0" y="126"/>
                  <a:pt x="24" y="157"/>
                  <a:pt x="50" y="177"/>
                </a:cubicBezTo>
                <a:cubicBezTo>
                  <a:pt x="150" y="152"/>
                  <a:pt x="150" y="152"/>
                  <a:pt x="150" y="152"/>
                </a:cubicBezTo>
                <a:cubicBezTo>
                  <a:pt x="149" y="151"/>
                  <a:pt x="149" y="150"/>
                  <a:pt x="148" y="149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7"/>
          <p:cNvSpPr>
            <a:spLocks/>
          </p:cNvSpPr>
          <p:nvPr/>
        </p:nvSpPr>
        <p:spPr bwMode="auto">
          <a:xfrm>
            <a:off x="1672440" y="4031777"/>
            <a:ext cx="2919626" cy="1371051"/>
          </a:xfrm>
          <a:custGeom>
            <a:avLst/>
            <a:gdLst/>
            <a:ahLst/>
            <a:cxnLst>
              <a:cxn ang="0">
                <a:pos x="312" y="113"/>
              </a:cxn>
              <a:cxn ang="0">
                <a:pos x="308" y="114"/>
              </a:cxn>
              <a:cxn ang="0">
                <a:pos x="280" y="118"/>
              </a:cxn>
              <a:cxn ang="0">
                <a:pos x="237" y="101"/>
              </a:cxn>
              <a:cxn ang="0">
                <a:pos x="280" y="83"/>
              </a:cxn>
              <a:cxn ang="0">
                <a:pos x="311" y="89"/>
              </a:cxn>
              <a:cxn ang="0">
                <a:pos x="325" y="91"/>
              </a:cxn>
              <a:cxn ang="0">
                <a:pos x="327" y="91"/>
              </a:cxn>
              <a:cxn ang="0">
                <a:pos x="327" y="47"/>
              </a:cxn>
              <a:cxn ang="0">
                <a:pos x="211" y="17"/>
              </a:cxn>
              <a:cxn ang="0">
                <a:pos x="139" y="35"/>
              </a:cxn>
              <a:cxn ang="0">
                <a:pos x="132" y="31"/>
              </a:cxn>
              <a:cxn ang="0">
                <a:pos x="130" y="24"/>
              </a:cxn>
              <a:cxn ang="0">
                <a:pos x="125" y="11"/>
              </a:cxn>
              <a:cxn ang="0">
                <a:pos x="75" y="4"/>
              </a:cxn>
              <a:cxn ang="0">
                <a:pos x="63" y="27"/>
              </a:cxn>
              <a:cxn ang="0">
                <a:pos x="83" y="35"/>
              </a:cxn>
              <a:cxn ang="0">
                <a:pos x="88" y="35"/>
              </a:cxn>
              <a:cxn ang="0">
                <a:pos x="98" y="39"/>
              </a:cxn>
              <a:cxn ang="0">
                <a:pos x="102" y="44"/>
              </a:cxn>
              <a:cxn ang="0">
                <a:pos x="0" y="70"/>
              </a:cxn>
              <a:cxn ang="0">
                <a:pos x="327" y="154"/>
              </a:cxn>
              <a:cxn ang="0">
                <a:pos x="327" y="111"/>
              </a:cxn>
              <a:cxn ang="0">
                <a:pos x="325" y="111"/>
              </a:cxn>
              <a:cxn ang="0">
                <a:pos x="312" y="113"/>
              </a:cxn>
            </a:cxnLst>
            <a:rect l="0" t="0" r="r" b="b"/>
            <a:pathLst>
              <a:path w="327" h="154">
                <a:moveTo>
                  <a:pt x="312" y="113"/>
                </a:moveTo>
                <a:cubicBezTo>
                  <a:pt x="311" y="113"/>
                  <a:pt x="310" y="114"/>
                  <a:pt x="308" y="114"/>
                </a:cubicBezTo>
                <a:cubicBezTo>
                  <a:pt x="301" y="117"/>
                  <a:pt x="291" y="118"/>
                  <a:pt x="280" y="118"/>
                </a:cubicBezTo>
                <a:cubicBezTo>
                  <a:pt x="256" y="118"/>
                  <a:pt x="237" y="111"/>
                  <a:pt x="237" y="101"/>
                </a:cubicBezTo>
                <a:cubicBezTo>
                  <a:pt x="237" y="91"/>
                  <a:pt x="256" y="83"/>
                  <a:pt x="280" y="83"/>
                </a:cubicBezTo>
                <a:cubicBezTo>
                  <a:pt x="293" y="83"/>
                  <a:pt x="307" y="87"/>
                  <a:pt x="311" y="89"/>
                </a:cubicBezTo>
                <a:cubicBezTo>
                  <a:pt x="314" y="90"/>
                  <a:pt x="319" y="91"/>
                  <a:pt x="325" y="91"/>
                </a:cubicBezTo>
                <a:cubicBezTo>
                  <a:pt x="326" y="91"/>
                  <a:pt x="326" y="91"/>
                  <a:pt x="327" y="91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277" y="47"/>
                  <a:pt x="234" y="34"/>
                  <a:pt x="211" y="17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36" y="33"/>
                  <a:pt x="134" y="33"/>
                  <a:pt x="132" y="31"/>
                </a:cubicBezTo>
                <a:cubicBezTo>
                  <a:pt x="130" y="29"/>
                  <a:pt x="129" y="26"/>
                  <a:pt x="130" y="24"/>
                </a:cubicBezTo>
                <a:cubicBezTo>
                  <a:pt x="130" y="23"/>
                  <a:pt x="131" y="16"/>
                  <a:pt x="125" y="11"/>
                </a:cubicBezTo>
                <a:cubicBezTo>
                  <a:pt x="114" y="3"/>
                  <a:pt x="92" y="0"/>
                  <a:pt x="75" y="4"/>
                </a:cubicBezTo>
                <a:cubicBezTo>
                  <a:pt x="58" y="9"/>
                  <a:pt x="53" y="19"/>
                  <a:pt x="63" y="27"/>
                </a:cubicBezTo>
                <a:cubicBezTo>
                  <a:pt x="68" y="31"/>
                  <a:pt x="75" y="33"/>
                  <a:pt x="83" y="35"/>
                </a:cubicBezTo>
                <a:cubicBezTo>
                  <a:pt x="85" y="35"/>
                  <a:pt x="86" y="35"/>
                  <a:pt x="88" y="35"/>
                </a:cubicBezTo>
                <a:cubicBezTo>
                  <a:pt x="91" y="36"/>
                  <a:pt x="96" y="38"/>
                  <a:pt x="98" y="39"/>
                </a:cubicBezTo>
                <a:cubicBezTo>
                  <a:pt x="101" y="41"/>
                  <a:pt x="102" y="43"/>
                  <a:pt x="102" y="44"/>
                </a:cubicBezTo>
                <a:cubicBezTo>
                  <a:pt x="0" y="70"/>
                  <a:pt x="0" y="70"/>
                  <a:pt x="0" y="70"/>
                </a:cubicBezTo>
                <a:cubicBezTo>
                  <a:pt x="65" y="120"/>
                  <a:pt x="187" y="154"/>
                  <a:pt x="327" y="154"/>
                </a:cubicBezTo>
                <a:cubicBezTo>
                  <a:pt x="327" y="111"/>
                  <a:pt x="327" y="111"/>
                  <a:pt x="327" y="111"/>
                </a:cubicBezTo>
                <a:cubicBezTo>
                  <a:pt x="326" y="111"/>
                  <a:pt x="326" y="111"/>
                  <a:pt x="325" y="111"/>
                </a:cubicBezTo>
                <a:cubicBezTo>
                  <a:pt x="320" y="111"/>
                  <a:pt x="316" y="112"/>
                  <a:pt x="312" y="1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28"/>
          <p:cNvSpPr>
            <a:spLocks/>
          </p:cNvSpPr>
          <p:nvPr/>
        </p:nvSpPr>
        <p:spPr bwMode="auto">
          <a:xfrm>
            <a:off x="3825334" y="4182858"/>
            <a:ext cx="3746790" cy="1219972"/>
          </a:xfrm>
          <a:custGeom>
            <a:avLst/>
            <a:gdLst/>
            <a:ahLst/>
            <a:cxnLst>
              <a:cxn ang="0">
                <a:pos x="330" y="34"/>
              </a:cxn>
              <a:cxn ang="0">
                <a:pos x="327" y="40"/>
              </a:cxn>
              <a:cxn ang="0">
                <a:pos x="328" y="42"/>
              </a:cxn>
              <a:cxn ang="0">
                <a:pos x="323" y="55"/>
              </a:cxn>
              <a:cxn ang="0">
                <a:pos x="267" y="63"/>
              </a:cxn>
              <a:cxn ang="0">
                <a:pos x="254" y="38"/>
              </a:cxn>
              <a:cxn ang="0">
                <a:pos x="279" y="29"/>
              </a:cxn>
              <a:cxn ang="0">
                <a:pos x="290" y="24"/>
              </a:cxn>
              <a:cxn ang="0">
                <a:pos x="293" y="22"/>
              </a:cxn>
              <a:cxn ang="0">
                <a:pos x="209" y="0"/>
              </a:cxn>
              <a:cxn ang="0">
                <a:pos x="90" y="30"/>
              </a:cxn>
              <a:cxn ang="0">
                <a:pos x="89" y="30"/>
              </a:cxn>
              <a:cxn ang="0">
                <a:pos x="89" y="75"/>
              </a:cxn>
              <a:cxn ang="0">
                <a:pos x="81" y="75"/>
              </a:cxn>
              <a:cxn ang="0">
                <a:pos x="67" y="73"/>
              </a:cxn>
              <a:cxn ang="0">
                <a:pos x="39" y="68"/>
              </a:cxn>
              <a:cxn ang="0">
                <a:pos x="0" y="84"/>
              </a:cxn>
              <a:cxn ang="0">
                <a:pos x="39" y="100"/>
              </a:cxn>
              <a:cxn ang="0">
                <a:pos x="64" y="96"/>
              </a:cxn>
              <a:cxn ang="0">
                <a:pos x="68" y="94"/>
              </a:cxn>
              <a:cxn ang="0">
                <a:pos x="80" y="92"/>
              </a:cxn>
              <a:cxn ang="0">
                <a:pos x="89" y="93"/>
              </a:cxn>
              <a:cxn ang="0">
                <a:pos x="89" y="137"/>
              </a:cxn>
              <a:cxn ang="0">
                <a:pos x="90" y="137"/>
              </a:cxn>
              <a:cxn ang="0">
                <a:pos x="420" y="54"/>
              </a:cxn>
              <a:cxn ang="0">
                <a:pos x="334" y="32"/>
              </a:cxn>
              <a:cxn ang="0">
                <a:pos x="330" y="34"/>
              </a:cxn>
            </a:cxnLst>
            <a:rect l="0" t="0" r="r" b="b"/>
            <a:pathLst>
              <a:path w="420" h="137">
                <a:moveTo>
                  <a:pt x="330" y="34"/>
                </a:moveTo>
                <a:cubicBezTo>
                  <a:pt x="328" y="36"/>
                  <a:pt x="327" y="38"/>
                  <a:pt x="327" y="40"/>
                </a:cubicBezTo>
                <a:cubicBezTo>
                  <a:pt x="328" y="41"/>
                  <a:pt x="328" y="42"/>
                  <a:pt x="328" y="42"/>
                </a:cubicBezTo>
                <a:cubicBezTo>
                  <a:pt x="330" y="47"/>
                  <a:pt x="328" y="51"/>
                  <a:pt x="323" y="55"/>
                </a:cubicBezTo>
                <a:cubicBezTo>
                  <a:pt x="311" y="64"/>
                  <a:pt x="286" y="68"/>
                  <a:pt x="267" y="63"/>
                </a:cubicBezTo>
                <a:cubicBezTo>
                  <a:pt x="248" y="58"/>
                  <a:pt x="242" y="47"/>
                  <a:pt x="254" y="38"/>
                </a:cubicBezTo>
                <a:cubicBezTo>
                  <a:pt x="260" y="33"/>
                  <a:pt x="275" y="29"/>
                  <a:pt x="279" y="29"/>
                </a:cubicBezTo>
                <a:cubicBezTo>
                  <a:pt x="284" y="28"/>
                  <a:pt x="288" y="26"/>
                  <a:pt x="290" y="24"/>
                </a:cubicBezTo>
                <a:cubicBezTo>
                  <a:pt x="291" y="23"/>
                  <a:pt x="292" y="23"/>
                  <a:pt x="293" y="22"/>
                </a:cubicBezTo>
                <a:cubicBezTo>
                  <a:pt x="209" y="0"/>
                  <a:pt x="209" y="0"/>
                  <a:pt x="209" y="0"/>
                </a:cubicBezTo>
                <a:cubicBezTo>
                  <a:pt x="185" y="18"/>
                  <a:pt x="141" y="30"/>
                  <a:pt x="90" y="30"/>
                </a:cubicBezTo>
                <a:cubicBezTo>
                  <a:pt x="90" y="30"/>
                  <a:pt x="89" y="30"/>
                  <a:pt x="89" y="30"/>
                </a:cubicBezTo>
                <a:cubicBezTo>
                  <a:pt x="89" y="75"/>
                  <a:pt x="89" y="75"/>
                  <a:pt x="89" y="75"/>
                </a:cubicBezTo>
                <a:cubicBezTo>
                  <a:pt x="87" y="75"/>
                  <a:pt x="84" y="75"/>
                  <a:pt x="81" y="75"/>
                </a:cubicBezTo>
                <a:cubicBezTo>
                  <a:pt x="76" y="75"/>
                  <a:pt x="70" y="74"/>
                  <a:pt x="67" y="73"/>
                </a:cubicBezTo>
                <a:cubicBezTo>
                  <a:pt x="64" y="72"/>
                  <a:pt x="51" y="68"/>
                  <a:pt x="39" y="68"/>
                </a:cubicBezTo>
                <a:cubicBezTo>
                  <a:pt x="18" y="68"/>
                  <a:pt x="0" y="75"/>
                  <a:pt x="0" y="84"/>
                </a:cubicBezTo>
                <a:cubicBezTo>
                  <a:pt x="0" y="93"/>
                  <a:pt x="18" y="100"/>
                  <a:pt x="39" y="100"/>
                </a:cubicBezTo>
                <a:cubicBezTo>
                  <a:pt x="49" y="100"/>
                  <a:pt x="57" y="98"/>
                  <a:pt x="64" y="96"/>
                </a:cubicBezTo>
                <a:cubicBezTo>
                  <a:pt x="65" y="95"/>
                  <a:pt x="66" y="95"/>
                  <a:pt x="68" y="94"/>
                </a:cubicBezTo>
                <a:cubicBezTo>
                  <a:pt x="71" y="93"/>
                  <a:pt x="76" y="92"/>
                  <a:pt x="80" y="92"/>
                </a:cubicBezTo>
                <a:cubicBezTo>
                  <a:pt x="84" y="92"/>
                  <a:pt x="87" y="93"/>
                  <a:pt x="89" y="93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9" y="137"/>
                  <a:pt x="90" y="137"/>
                  <a:pt x="90" y="137"/>
                </a:cubicBezTo>
                <a:cubicBezTo>
                  <a:pt x="231" y="137"/>
                  <a:pt x="354" y="104"/>
                  <a:pt x="420" y="54"/>
                </a:cubicBezTo>
                <a:cubicBezTo>
                  <a:pt x="334" y="32"/>
                  <a:pt x="334" y="32"/>
                  <a:pt x="334" y="32"/>
                </a:cubicBezTo>
                <a:cubicBezTo>
                  <a:pt x="333" y="33"/>
                  <a:pt x="331" y="34"/>
                  <a:pt x="330" y="3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29"/>
          <p:cNvSpPr>
            <a:spLocks/>
          </p:cNvSpPr>
          <p:nvPr/>
        </p:nvSpPr>
        <p:spPr bwMode="auto">
          <a:xfrm>
            <a:off x="5698728" y="3155514"/>
            <a:ext cx="2337966" cy="1616557"/>
          </a:xfrm>
          <a:custGeom>
            <a:avLst/>
            <a:gdLst/>
            <a:ahLst/>
            <a:cxnLst>
              <a:cxn ang="0">
                <a:pos x="210" y="0"/>
              </a:cxn>
              <a:cxn ang="0">
                <a:pos x="131" y="20"/>
              </a:cxn>
              <a:cxn ang="0">
                <a:pos x="132" y="22"/>
              </a:cxn>
              <a:cxn ang="0">
                <a:pos x="142" y="25"/>
              </a:cxn>
              <a:cxn ang="0">
                <a:pos x="147" y="26"/>
              </a:cxn>
              <a:cxn ang="0">
                <a:pos x="169" y="35"/>
              </a:cxn>
              <a:cxn ang="0">
                <a:pos x="156" y="60"/>
              </a:cxn>
              <a:cxn ang="0">
                <a:pos x="100" y="52"/>
              </a:cxn>
              <a:cxn ang="0">
                <a:pos x="95" y="38"/>
              </a:cxn>
              <a:cxn ang="0">
                <a:pos x="92" y="32"/>
              </a:cxn>
              <a:cxn ang="0">
                <a:pos x="90" y="31"/>
              </a:cxn>
              <a:cxn ang="0">
                <a:pos x="0" y="54"/>
              </a:cxn>
              <a:cxn ang="0">
                <a:pos x="19" y="84"/>
              </a:cxn>
              <a:cxn ang="0">
                <a:pos x="1" y="114"/>
              </a:cxn>
              <a:cxn ang="0">
                <a:pos x="87" y="136"/>
              </a:cxn>
              <a:cxn ang="0">
                <a:pos x="82" y="141"/>
              </a:cxn>
              <a:cxn ang="0">
                <a:pos x="70" y="145"/>
              </a:cxn>
              <a:cxn ang="0">
                <a:pos x="47" y="154"/>
              </a:cxn>
              <a:cxn ang="0">
                <a:pos x="59" y="176"/>
              </a:cxn>
              <a:cxn ang="0">
                <a:pos x="109" y="169"/>
              </a:cxn>
              <a:cxn ang="0">
                <a:pos x="114" y="158"/>
              </a:cxn>
              <a:cxn ang="0">
                <a:pos x="113" y="156"/>
              </a:cxn>
              <a:cxn ang="0">
                <a:pos x="116" y="150"/>
              </a:cxn>
              <a:cxn ang="0">
                <a:pos x="123" y="146"/>
              </a:cxn>
              <a:cxn ang="0">
                <a:pos x="211" y="168"/>
              </a:cxn>
              <a:cxn ang="0">
                <a:pos x="262" y="84"/>
              </a:cxn>
              <a:cxn ang="0">
                <a:pos x="210" y="0"/>
              </a:cxn>
            </a:cxnLst>
            <a:rect l="0" t="0" r="r" b="b"/>
            <a:pathLst>
              <a:path w="262" h="181">
                <a:moveTo>
                  <a:pt x="210" y="0"/>
                </a:moveTo>
                <a:cubicBezTo>
                  <a:pt x="131" y="20"/>
                  <a:pt x="131" y="20"/>
                  <a:pt x="131" y="20"/>
                </a:cubicBezTo>
                <a:cubicBezTo>
                  <a:pt x="131" y="21"/>
                  <a:pt x="132" y="21"/>
                  <a:pt x="132" y="22"/>
                </a:cubicBezTo>
                <a:cubicBezTo>
                  <a:pt x="135" y="23"/>
                  <a:pt x="138" y="25"/>
                  <a:pt x="142" y="25"/>
                </a:cubicBezTo>
                <a:cubicBezTo>
                  <a:pt x="144" y="26"/>
                  <a:pt x="145" y="26"/>
                  <a:pt x="147" y="26"/>
                </a:cubicBezTo>
                <a:cubicBezTo>
                  <a:pt x="156" y="28"/>
                  <a:pt x="164" y="31"/>
                  <a:pt x="169" y="35"/>
                </a:cubicBezTo>
                <a:cubicBezTo>
                  <a:pt x="181" y="44"/>
                  <a:pt x="175" y="55"/>
                  <a:pt x="156" y="60"/>
                </a:cubicBezTo>
                <a:cubicBezTo>
                  <a:pt x="137" y="65"/>
                  <a:pt x="112" y="61"/>
                  <a:pt x="100" y="52"/>
                </a:cubicBezTo>
                <a:cubicBezTo>
                  <a:pt x="94" y="47"/>
                  <a:pt x="94" y="40"/>
                  <a:pt x="95" y="38"/>
                </a:cubicBezTo>
                <a:cubicBezTo>
                  <a:pt x="96" y="36"/>
                  <a:pt x="95" y="34"/>
                  <a:pt x="92" y="32"/>
                </a:cubicBezTo>
                <a:cubicBezTo>
                  <a:pt x="92" y="31"/>
                  <a:pt x="91" y="31"/>
                  <a:pt x="90" y="31"/>
                </a:cubicBezTo>
                <a:cubicBezTo>
                  <a:pt x="0" y="54"/>
                  <a:pt x="0" y="54"/>
                  <a:pt x="0" y="54"/>
                </a:cubicBezTo>
                <a:cubicBezTo>
                  <a:pt x="12" y="63"/>
                  <a:pt x="19" y="73"/>
                  <a:pt x="19" y="84"/>
                </a:cubicBezTo>
                <a:cubicBezTo>
                  <a:pt x="19" y="95"/>
                  <a:pt x="12" y="105"/>
                  <a:pt x="1" y="114"/>
                </a:cubicBezTo>
                <a:cubicBezTo>
                  <a:pt x="87" y="136"/>
                  <a:pt x="87" y="136"/>
                  <a:pt x="87" y="136"/>
                </a:cubicBezTo>
                <a:cubicBezTo>
                  <a:pt x="85" y="138"/>
                  <a:pt x="84" y="140"/>
                  <a:pt x="82" y="141"/>
                </a:cubicBezTo>
                <a:cubicBezTo>
                  <a:pt x="80" y="143"/>
                  <a:pt x="74" y="145"/>
                  <a:pt x="70" y="145"/>
                </a:cubicBezTo>
                <a:cubicBezTo>
                  <a:pt x="67" y="146"/>
                  <a:pt x="53" y="149"/>
                  <a:pt x="47" y="154"/>
                </a:cubicBezTo>
                <a:cubicBezTo>
                  <a:pt x="37" y="162"/>
                  <a:pt x="42" y="172"/>
                  <a:pt x="59" y="176"/>
                </a:cubicBezTo>
                <a:cubicBezTo>
                  <a:pt x="76" y="181"/>
                  <a:pt x="98" y="177"/>
                  <a:pt x="109" y="169"/>
                </a:cubicBezTo>
                <a:cubicBezTo>
                  <a:pt x="114" y="166"/>
                  <a:pt x="115" y="162"/>
                  <a:pt x="114" y="158"/>
                </a:cubicBezTo>
                <a:cubicBezTo>
                  <a:pt x="114" y="157"/>
                  <a:pt x="114" y="157"/>
                  <a:pt x="113" y="156"/>
                </a:cubicBezTo>
                <a:cubicBezTo>
                  <a:pt x="113" y="154"/>
                  <a:pt x="114" y="152"/>
                  <a:pt x="116" y="150"/>
                </a:cubicBezTo>
                <a:cubicBezTo>
                  <a:pt x="118" y="148"/>
                  <a:pt x="120" y="147"/>
                  <a:pt x="123" y="146"/>
                </a:cubicBezTo>
                <a:cubicBezTo>
                  <a:pt x="211" y="168"/>
                  <a:pt x="211" y="168"/>
                  <a:pt x="211" y="168"/>
                </a:cubicBezTo>
                <a:cubicBezTo>
                  <a:pt x="244" y="143"/>
                  <a:pt x="262" y="115"/>
                  <a:pt x="262" y="84"/>
                </a:cubicBezTo>
                <a:cubicBezTo>
                  <a:pt x="262" y="54"/>
                  <a:pt x="243" y="25"/>
                  <a:pt x="21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30"/>
          <p:cNvSpPr>
            <a:spLocks/>
          </p:cNvSpPr>
          <p:nvPr/>
        </p:nvSpPr>
        <p:spPr bwMode="auto">
          <a:xfrm>
            <a:off x="1683772" y="2407668"/>
            <a:ext cx="3720350" cy="1219972"/>
          </a:xfrm>
          <a:custGeom>
            <a:avLst/>
            <a:gdLst/>
            <a:ahLst/>
            <a:cxnLst>
              <a:cxn ang="0">
                <a:pos x="87" y="105"/>
              </a:cxn>
              <a:cxn ang="0">
                <a:pos x="90" y="100"/>
              </a:cxn>
              <a:cxn ang="0">
                <a:pos x="89" y="97"/>
              </a:cxn>
              <a:cxn ang="0">
                <a:pos x="95" y="85"/>
              </a:cxn>
              <a:cxn ang="0">
                <a:pos x="151" y="77"/>
              </a:cxn>
              <a:cxn ang="0">
                <a:pos x="164" y="102"/>
              </a:cxn>
              <a:cxn ang="0">
                <a:pos x="139" y="111"/>
              </a:cxn>
              <a:cxn ang="0">
                <a:pos x="127" y="115"/>
              </a:cxn>
              <a:cxn ang="0">
                <a:pos x="127" y="116"/>
              </a:cxn>
              <a:cxn ang="0">
                <a:pos x="211" y="137"/>
              </a:cxn>
              <a:cxn ang="0">
                <a:pos x="326" y="107"/>
              </a:cxn>
              <a:cxn ang="0">
                <a:pos x="326" y="66"/>
              </a:cxn>
              <a:cxn ang="0">
                <a:pos x="336" y="65"/>
              </a:cxn>
              <a:cxn ang="0">
                <a:pos x="351" y="68"/>
              </a:cxn>
              <a:cxn ang="0">
                <a:pos x="378" y="72"/>
              </a:cxn>
              <a:cxn ang="0">
                <a:pos x="417" y="57"/>
              </a:cxn>
              <a:cxn ang="0">
                <a:pos x="378" y="41"/>
              </a:cxn>
              <a:cxn ang="0">
                <a:pos x="353" y="45"/>
              </a:cxn>
              <a:cxn ang="0">
                <a:pos x="350" y="46"/>
              </a:cxn>
              <a:cxn ang="0">
                <a:pos x="337" y="48"/>
              </a:cxn>
              <a:cxn ang="0">
                <a:pos x="326" y="48"/>
              </a:cxn>
              <a:cxn ang="0">
                <a:pos x="326" y="0"/>
              </a:cxn>
              <a:cxn ang="0">
                <a:pos x="0" y="84"/>
              </a:cxn>
              <a:cxn ang="0">
                <a:pos x="87" y="106"/>
              </a:cxn>
              <a:cxn ang="0">
                <a:pos x="87" y="105"/>
              </a:cxn>
            </a:cxnLst>
            <a:rect l="0" t="0" r="r" b="b"/>
            <a:pathLst>
              <a:path w="417" h="137">
                <a:moveTo>
                  <a:pt x="87" y="105"/>
                </a:moveTo>
                <a:cubicBezTo>
                  <a:pt x="90" y="103"/>
                  <a:pt x="91" y="101"/>
                  <a:pt x="90" y="100"/>
                </a:cubicBezTo>
                <a:cubicBezTo>
                  <a:pt x="90" y="99"/>
                  <a:pt x="90" y="98"/>
                  <a:pt x="89" y="97"/>
                </a:cubicBezTo>
                <a:cubicBezTo>
                  <a:pt x="88" y="93"/>
                  <a:pt x="90" y="89"/>
                  <a:pt x="95" y="85"/>
                </a:cubicBezTo>
                <a:cubicBezTo>
                  <a:pt x="107" y="76"/>
                  <a:pt x="132" y="72"/>
                  <a:pt x="151" y="77"/>
                </a:cubicBezTo>
                <a:cubicBezTo>
                  <a:pt x="170" y="82"/>
                  <a:pt x="176" y="93"/>
                  <a:pt x="164" y="102"/>
                </a:cubicBezTo>
                <a:cubicBezTo>
                  <a:pt x="157" y="107"/>
                  <a:pt x="142" y="110"/>
                  <a:pt x="139" y="111"/>
                </a:cubicBezTo>
                <a:cubicBezTo>
                  <a:pt x="134" y="112"/>
                  <a:pt x="130" y="113"/>
                  <a:pt x="127" y="115"/>
                </a:cubicBezTo>
                <a:cubicBezTo>
                  <a:pt x="127" y="116"/>
                  <a:pt x="127" y="116"/>
                  <a:pt x="127" y="116"/>
                </a:cubicBezTo>
                <a:cubicBezTo>
                  <a:pt x="211" y="137"/>
                  <a:pt x="211" y="137"/>
                  <a:pt x="211" y="137"/>
                </a:cubicBezTo>
                <a:cubicBezTo>
                  <a:pt x="234" y="120"/>
                  <a:pt x="277" y="108"/>
                  <a:pt x="326" y="107"/>
                </a:cubicBezTo>
                <a:cubicBezTo>
                  <a:pt x="326" y="66"/>
                  <a:pt x="326" y="66"/>
                  <a:pt x="326" y="66"/>
                </a:cubicBezTo>
                <a:cubicBezTo>
                  <a:pt x="330" y="65"/>
                  <a:pt x="332" y="65"/>
                  <a:pt x="336" y="65"/>
                </a:cubicBezTo>
                <a:cubicBezTo>
                  <a:pt x="341" y="65"/>
                  <a:pt x="347" y="67"/>
                  <a:pt x="351" y="68"/>
                </a:cubicBezTo>
                <a:cubicBezTo>
                  <a:pt x="354" y="69"/>
                  <a:pt x="367" y="72"/>
                  <a:pt x="378" y="72"/>
                </a:cubicBezTo>
                <a:cubicBezTo>
                  <a:pt x="400" y="72"/>
                  <a:pt x="417" y="65"/>
                  <a:pt x="417" y="57"/>
                </a:cubicBezTo>
                <a:cubicBezTo>
                  <a:pt x="417" y="48"/>
                  <a:pt x="400" y="41"/>
                  <a:pt x="378" y="41"/>
                </a:cubicBezTo>
                <a:cubicBezTo>
                  <a:pt x="369" y="41"/>
                  <a:pt x="360" y="42"/>
                  <a:pt x="353" y="45"/>
                </a:cubicBezTo>
                <a:cubicBezTo>
                  <a:pt x="352" y="45"/>
                  <a:pt x="351" y="46"/>
                  <a:pt x="350" y="46"/>
                </a:cubicBezTo>
                <a:cubicBezTo>
                  <a:pt x="346" y="47"/>
                  <a:pt x="341" y="48"/>
                  <a:pt x="337" y="48"/>
                </a:cubicBezTo>
                <a:cubicBezTo>
                  <a:pt x="332" y="48"/>
                  <a:pt x="329" y="48"/>
                  <a:pt x="326" y="48"/>
                </a:cubicBezTo>
                <a:cubicBezTo>
                  <a:pt x="326" y="0"/>
                  <a:pt x="326" y="0"/>
                  <a:pt x="326" y="0"/>
                </a:cubicBezTo>
                <a:cubicBezTo>
                  <a:pt x="187" y="1"/>
                  <a:pt x="65" y="34"/>
                  <a:pt x="0" y="84"/>
                </a:cubicBezTo>
                <a:cubicBezTo>
                  <a:pt x="87" y="106"/>
                  <a:pt x="87" y="106"/>
                  <a:pt x="87" y="106"/>
                </a:cubicBezTo>
                <a:cubicBezTo>
                  <a:pt x="87" y="106"/>
                  <a:pt x="87" y="105"/>
                  <a:pt x="87" y="10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14600" y="1600200"/>
            <a:ext cx="1295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29200" y="1600200"/>
            <a:ext cx="1295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24775" y="2419350"/>
            <a:ext cx="1295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7650" y="2419350"/>
            <a:ext cx="1295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95400" y="5667375"/>
            <a:ext cx="1295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400800" y="5667375"/>
            <a:ext cx="1295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</p:spTree>
    <p:extLst>
      <p:ext uri="{BB962C8B-B14F-4D97-AF65-F5344CB8AC3E}">
        <p14:creationId xmlns:p14="http://schemas.microsoft.com/office/powerpoint/2010/main" val="28594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48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2014-02-11T05:56:54Z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