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F7680-100E-48D2-B472-7985F86B337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246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宋体" charset="-122"/>
              </a:defRPr>
            </a:lvl1pPr>
          </a:lstStyle>
          <a:p>
            <a:fld id="{3BE1B929-D3F5-4274-8BED-16CE230EF33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31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1000" y="3375025"/>
            <a:ext cx="4876800" cy="2544763"/>
            <a:chOff x="3072" y="2112"/>
            <a:chExt cx="2448" cy="1387"/>
          </a:xfrm>
        </p:grpSpPr>
        <p:sp>
          <p:nvSpPr>
            <p:cNvPr id="258051" name="Freeform 3"/>
            <p:cNvSpPr>
              <a:spLocks noEditPoints="1"/>
            </p:cNvSpPr>
            <p:nvPr/>
          </p:nvSpPr>
          <p:spPr bwMode="auto">
            <a:xfrm>
              <a:off x="3072" y="2112"/>
              <a:ext cx="2448" cy="1387"/>
            </a:xfrm>
            <a:custGeom>
              <a:avLst/>
              <a:gdLst/>
              <a:ahLst/>
              <a:cxnLst>
                <a:cxn ang="0">
                  <a:pos x="843" y="112"/>
                </a:cxn>
                <a:cxn ang="0">
                  <a:pos x="476" y="42"/>
                </a:cxn>
                <a:cxn ang="0">
                  <a:pos x="0" y="124"/>
                </a:cxn>
                <a:cxn ang="0">
                  <a:pos x="60" y="292"/>
                </a:cxn>
                <a:cxn ang="0">
                  <a:pos x="186" y="408"/>
                </a:cxn>
                <a:cxn ang="0">
                  <a:pos x="302" y="562"/>
                </a:cxn>
                <a:cxn ang="0">
                  <a:pos x="463" y="578"/>
                </a:cxn>
                <a:cxn ang="0">
                  <a:pos x="607" y="498"/>
                </a:cxn>
                <a:cxn ang="0">
                  <a:pos x="710" y="470"/>
                </a:cxn>
                <a:cxn ang="0">
                  <a:pos x="878" y="434"/>
                </a:cxn>
                <a:cxn ang="0">
                  <a:pos x="1024" y="443"/>
                </a:cxn>
                <a:cxn ang="0">
                  <a:pos x="1136" y="374"/>
                </a:cxn>
                <a:cxn ang="0">
                  <a:pos x="964" y="204"/>
                </a:cxn>
                <a:cxn ang="0">
                  <a:pos x="871" y="173"/>
                </a:cxn>
                <a:cxn ang="0">
                  <a:pos x="748" y="249"/>
                </a:cxn>
                <a:cxn ang="0">
                  <a:pos x="639" y="181"/>
                </a:cxn>
                <a:cxn ang="0">
                  <a:pos x="745" y="179"/>
                </a:cxn>
                <a:cxn ang="0">
                  <a:pos x="631" y="278"/>
                </a:cxn>
                <a:cxn ang="0">
                  <a:pos x="471" y="228"/>
                </a:cxn>
                <a:cxn ang="0">
                  <a:pos x="501" y="198"/>
                </a:cxn>
                <a:cxn ang="0">
                  <a:pos x="651" y="248"/>
                </a:cxn>
                <a:cxn ang="0">
                  <a:pos x="464" y="306"/>
                </a:cxn>
                <a:cxn ang="0">
                  <a:pos x="700" y="10"/>
                </a:cxn>
                <a:cxn ang="0">
                  <a:pos x="557" y="64"/>
                </a:cxn>
                <a:cxn ang="0">
                  <a:pos x="680" y="44"/>
                </a:cxn>
                <a:cxn ang="0">
                  <a:pos x="734" y="103"/>
                </a:cxn>
                <a:cxn ang="0">
                  <a:pos x="589" y="130"/>
                </a:cxn>
                <a:cxn ang="0">
                  <a:pos x="562" y="66"/>
                </a:cxn>
                <a:cxn ang="0">
                  <a:pos x="311" y="71"/>
                </a:cxn>
                <a:cxn ang="0">
                  <a:pos x="402" y="120"/>
                </a:cxn>
                <a:cxn ang="0">
                  <a:pos x="523" y="115"/>
                </a:cxn>
                <a:cxn ang="0">
                  <a:pos x="466" y="134"/>
                </a:cxn>
                <a:cxn ang="0">
                  <a:pos x="426" y="142"/>
                </a:cxn>
                <a:cxn ang="0">
                  <a:pos x="89" y="232"/>
                </a:cxn>
                <a:cxn ang="0">
                  <a:pos x="99" y="156"/>
                </a:cxn>
                <a:cxn ang="0">
                  <a:pos x="81" y="149"/>
                </a:cxn>
                <a:cxn ang="0">
                  <a:pos x="146" y="134"/>
                </a:cxn>
                <a:cxn ang="0">
                  <a:pos x="240" y="126"/>
                </a:cxn>
                <a:cxn ang="0">
                  <a:pos x="261" y="190"/>
                </a:cxn>
                <a:cxn ang="0">
                  <a:pos x="207" y="215"/>
                </a:cxn>
                <a:cxn ang="0">
                  <a:pos x="183" y="354"/>
                </a:cxn>
                <a:cxn ang="0">
                  <a:pos x="212" y="276"/>
                </a:cxn>
                <a:cxn ang="0">
                  <a:pos x="273" y="267"/>
                </a:cxn>
                <a:cxn ang="0">
                  <a:pos x="398" y="266"/>
                </a:cxn>
                <a:cxn ang="0">
                  <a:pos x="335" y="299"/>
                </a:cxn>
                <a:cxn ang="0">
                  <a:pos x="261" y="313"/>
                </a:cxn>
                <a:cxn ang="0">
                  <a:pos x="479" y="528"/>
                </a:cxn>
                <a:cxn ang="0">
                  <a:pos x="316" y="519"/>
                </a:cxn>
                <a:cxn ang="0">
                  <a:pos x="325" y="434"/>
                </a:cxn>
                <a:cxn ang="0">
                  <a:pos x="246" y="418"/>
                </a:cxn>
                <a:cxn ang="0">
                  <a:pos x="349" y="370"/>
                </a:cxn>
                <a:cxn ang="0">
                  <a:pos x="465" y="369"/>
                </a:cxn>
                <a:cxn ang="0">
                  <a:pos x="496" y="447"/>
                </a:cxn>
                <a:cxn ang="0">
                  <a:pos x="747" y="383"/>
                </a:cxn>
                <a:cxn ang="0">
                  <a:pos x="574" y="408"/>
                </a:cxn>
                <a:cxn ang="0">
                  <a:pos x="515" y="348"/>
                </a:cxn>
                <a:cxn ang="0">
                  <a:pos x="641" y="351"/>
                </a:cxn>
                <a:cxn ang="0">
                  <a:pos x="785" y="346"/>
                </a:cxn>
                <a:cxn ang="0">
                  <a:pos x="1044" y="361"/>
                </a:cxn>
                <a:cxn ang="0">
                  <a:pos x="867" y="365"/>
                </a:cxn>
                <a:cxn ang="0">
                  <a:pos x="827" y="288"/>
                </a:cxn>
                <a:cxn ang="0">
                  <a:pos x="860" y="264"/>
                </a:cxn>
                <a:cxn ang="0">
                  <a:pos x="1001" y="325"/>
                </a:cxn>
              </a:cxnLst>
              <a:rect l="0" t="0" r="r" b="b"/>
              <a:pathLst>
                <a:path w="1143" h="578">
                  <a:moveTo>
                    <a:pt x="1143" y="331"/>
                  </a:moveTo>
                  <a:cubicBezTo>
                    <a:pt x="1143" y="331"/>
                    <a:pt x="1143" y="331"/>
                    <a:pt x="1143" y="331"/>
                  </a:cubicBezTo>
                  <a:cubicBezTo>
                    <a:pt x="1143" y="330"/>
                    <a:pt x="1142" y="330"/>
                    <a:pt x="1142" y="330"/>
                  </a:cubicBezTo>
                  <a:cubicBezTo>
                    <a:pt x="1142" y="329"/>
                    <a:pt x="1141" y="329"/>
                    <a:pt x="1140" y="328"/>
                  </a:cubicBezTo>
                  <a:cubicBezTo>
                    <a:pt x="1140" y="328"/>
                    <a:pt x="1139" y="327"/>
                    <a:pt x="1138" y="326"/>
                  </a:cubicBezTo>
                  <a:cubicBezTo>
                    <a:pt x="1138" y="326"/>
                    <a:pt x="1137" y="325"/>
                    <a:pt x="1136" y="325"/>
                  </a:cubicBezTo>
                  <a:cubicBezTo>
                    <a:pt x="1135" y="324"/>
                    <a:pt x="1135" y="324"/>
                    <a:pt x="1135" y="324"/>
                  </a:cubicBezTo>
                  <a:cubicBezTo>
                    <a:pt x="1135" y="324"/>
                    <a:pt x="1134" y="324"/>
                    <a:pt x="1134" y="323"/>
                  </a:cubicBezTo>
                  <a:cubicBezTo>
                    <a:pt x="1134" y="323"/>
                    <a:pt x="1134" y="323"/>
                    <a:pt x="1133" y="323"/>
                  </a:cubicBezTo>
                  <a:cubicBezTo>
                    <a:pt x="1133" y="323"/>
                    <a:pt x="1133" y="322"/>
                    <a:pt x="1133" y="322"/>
                  </a:cubicBezTo>
                  <a:cubicBezTo>
                    <a:pt x="1133" y="322"/>
                    <a:pt x="1132" y="322"/>
                    <a:pt x="1131" y="321"/>
                  </a:cubicBezTo>
                  <a:cubicBezTo>
                    <a:pt x="1129" y="320"/>
                    <a:pt x="1127" y="319"/>
                    <a:pt x="1125" y="317"/>
                  </a:cubicBezTo>
                  <a:cubicBezTo>
                    <a:pt x="1123" y="315"/>
                    <a:pt x="1120" y="313"/>
                    <a:pt x="1117" y="311"/>
                  </a:cubicBezTo>
                  <a:cubicBezTo>
                    <a:pt x="1114" y="309"/>
                    <a:pt x="1111" y="307"/>
                    <a:pt x="1108" y="305"/>
                  </a:cubicBezTo>
                  <a:cubicBezTo>
                    <a:pt x="1106" y="303"/>
                    <a:pt x="1105" y="302"/>
                    <a:pt x="1103" y="301"/>
                  </a:cubicBezTo>
                  <a:cubicBezTo>
                    <a:pt x="1102" y="300"/>
                    <a:pt x="1100" y="299"/>
                    <a:pt x="1098" y="297"/>
                  </a:cubicBezTo>
                  <a:cubicBezTo>
                    <a:pt x="1097" y="296"/>
                    <a:pt x="1095" y="295"/>
                    <a:pt x="1094" y="294"/>
                  </a:cubicBezTo>
                  <a:cubicBezTo>
                    <a:pt x="1092" y="293"/>
                    <a:pt x="1091" y="292"/>
                    <a:pt x="1089" y="291"/>
                  </a:cubicBezTo>
                  <a:cubicBezTo>
                    <a:pt x="1089" y="291"/>
                    <a:pt x="1089" y="290"/>
                    <a:pt x="1089" y="290"/>
                  </a:cubicBezTo>
                  <a:cubicBezTo>
                    <a:pt x="1089" y="290"/>
                    <a:pt x="1088" y="290"/>
                    <a:pt x="1088" y="290"/>
                  </a:cubicBezTo>
                  <a:cubicBezTo>
                    <a:pt x="1088" y="290"/>
                    <a:pt x="1088" y="290"/>
                    <a:pt x="1088" y="290"/>
                  </a:cubicBezTo>
                  <a:cubicBezTo>
                    <a:pt x="1088" y="289"/>
                    <a:pt x="1087" y="289"/>
                    <a:pt x="1087" y="289"/>
                  </a:cubicBezTo>
                  <a:cubicBezTo>
                    <a:pt x="1085" y="288"/>
                    <a:pt x="1083" y="286"/>
                    <a:pt x="1081" y="285"/>
                  </a:cubicBezTo>
                  <a:cubicBezTo>
                    <a:pt x="1079" y="284"/>
                    <a:pt x="1078" y="283"/>
                    <a:pt x="1076" y="282"/>
                  </a:cubicBezTo>
                  <a:cubicBezTo>
                    <a:pt x="1074" y="281"/>
                    <a:pt x="1072" y="280"/>
                    <a:pt x="1071" y="280"/>
                  </a:cubicBezTo>
                  <a:cubicBezTo>
                    <a:pt x="1069" y="279"/>
                    <a:pt x="1068" y="278"/>
                    <a:pt x="1066" y="278"/>
                  </a:cubicBezTo>
                  <a:cubicBezTo>
                    <a:pt x="1065" y="277"/>
                    <a:pt x="1063" y="277"/>
                    <a:pt x="1062" y="277"/>
                  </a:cubicBezTo>
                  <a:cubicBezTo>
                    <a:pt x="1060" y="276"/>
                    <a:pt x="1059" y="276"/>
                    <a:pt x="1057" y="276"/>
                  </a:cubicBezTo>
                  <a:cubicBezTo>
                    <a:pt x="1056" y="276"/>
                    <a:pt x="1055" y="276"/>
                    <a:pt x="1053" y="276"/>
                  </a:cubicBezTo>
                  <a:cubicBezTo>
                    <a:pt x="1052" y="276"/>
                    <a:pt x="1051" y="277"/>
                    <a:pt x="1050" y="277"/>
                  </a:cubicBezTo>
                  <a:cubicBezTo>
                    <a:pt x="1048" y="277"/>
                    <a:pt x="1045" y="278"/>
                    <a:pt x="1043" y="279"/>
                  </a:cubicBezTo>
                  <a:cubicBezTo>
                    <a:pt x="1042" y="280"/>
                    <a:pt x="1040" y="281"/>
                    <a:pt x="1038" y="282"/>
                  </a:cubicBezTo>
                  <a:cubicBezTo>
                    <a:pt x="1036" y="283"/>
                    <a:pt x="1034" y="284"/>
                    <a:pt x="1033" y="284"/>
                  </a:cubicBezTo>
                  <a:cubicBezTo>
                    <a:pt x="1031" y="285"/>
                    <a:pt x="1029" y="286"/>
                    <a:pt x="1027" y="286"/>
                  </a:cubicBezTo>
                  <a:cubicBezTo>
                    <a:pt x="1027" y="286"/>
                    <a:pt x="1026" y="286"/>
                    <a:pt x="1025" y="287"/>
                  </a:cubicBezTo>
                  <a:cubicBezTo>
                    <a:pt x="1025" y="287"/>
                    <a:pt x="1025" y="287"/>
                    <a:pt x="1025" y="287"/>
                  </a:cubicBezTo>
                  <a:cubicBezTo>
                    <a:pt x="1030" y="251"/>
                    <a:pt x="1030" y="251"/>
                    <a:pt x="1030" y="251"/>
                  </a:cubicBezTo>
                  <a:cubicBezTo>
                    <a:pt x="1030" y="251"/>
                    <a:pt x="1030" y="252"/>
                    <a:pt x="1030" y="252"/>
                  </a:cubicBezTo>
                  <a:cubicBezTo>
                    <a:pt x="1030" y="251"/>
                    <a:pt x="1030" y="251"/>
                    <a:pt x="1030" y="251"/>
                  </a:cubicBezTo>
                  <a:cubicBezTo>
                    <a:pt x="1030" y="250"/>
                    <a:pt x="1030" y="250"/>
                    <a:pt x="1029" y="249"/>
                  </a:cubicBezTo>
                  <a:cubicBezTo>
                    <a:pt x="1029" y="248"/>
                    <a:pt x="1029" y="248"/>
                    <a:pt x="1028" y="247"/>
                  </a:cubicBezTo>
                  <a:cubicBezTo>
                    <a:pt x="1027" y="246"/>
                    <a:pt x="1027" y="245"/>
                    <a:pt x="1025" y="244"/>
                  </a:cubicBezTo>
                  <a:cubicBezTo>
                    <a:pt x="1024" y="244"/>
                    <a:pt x="1023" y="243"/>
                    <a:pt x="1022" y="242"/>
                  </a:cubicBezTo>
                  <a:cubicBezTo>
                    <a:pt x="1022" y="241"/>
                    <a:pt x="1022" y="241"/>
                    <a:pt x="1021" y="241"/>
                  </a:cubicBezTo>
                  <a:cubicBezTo>
                    <a:pt x="1021" y="241"/>
                    <a:pt x="1021" y="241"/>
                    <a:pt x="1021" y="241"/>
                  </a:cubicBezTo>
                  <a:cubicBezTo>
                    <a:pt x="1021" y="241"/>
                    <a:pt x="1020" y="241"/>
                    <a:pt x="1020" y="240"/>
                  </a:cubicBezTo>
                  <a:cubicBezTo>
                    <a:pt x="1020" y="240"/>
                    <a:pt x="1020" y="240"/>
                    <a:pt x="1020" y="240"/>
                  </a:cubicBezTo>
                  <a:cubicBezTo>
                    <a:pt x="1018" y="239"/>
                    <a:pt x="1017" y="238"/>
                    <a:pt x="1016" y="237"/>
                  </a:cubicBezTo>
                  <a:cubicBezTo>
                    <a:pt x="1014" y="236"/>
                    <a:pt x="1013" y="235"/>
                    <a:pt x="1011" y="234"/>
                  </a:cubicBezTo>
                  <a:cubicBezTo>
                    <a:pt x="1010" y="233"/>
                    <a:pt x="1009" y="232"/>
                    <a:pt x="1007" y="231"/>
                  </a:cubicBezTo>
                  <a:cubicBezTo>
                    <a:pt x="1006" y="230"/>
                    <a:pt x="1004" y="229"/>
                    <a:pt x="1003" y="228"/>
                  </a:cubicBezTo>
                  <a:cubicBezTo>
                    <a:pt x="1000" y="226"/>
                    <a:pt x="997" y="224"/>
                    <a:pt x="994" y="222"/>
                  </a:cubicBezTo>
                  <a:cubicBezTo>
                    <a:pt x="992" y="220"/>
                    <a:pt x="989" y="218"/>
                    <a:pt x="987" y="217"/>
                  </a:cubicBezTo>
                  <a:cubicBezTo>
                    <a:pt x="985" y="215"/>
                    <a:pt x="984" y="214"/>
                    <a:pt x="982" y="213"/>
                  </a:cubicBezTo>
                  <a:cubicBezTo>
                    <a:pt x="981" y="212"/>
                    <a:pt x="981" y="212"/>
                    <a:pt x="981" y="212"/>
                  </a:cubicBezTo>
                  <a:cubicBezTo>
                    <a:pt x="980" y="211"/>
                    <a:pt x="979" y="210"/>
                    <a:pt x="978" y="210"/>
                  </a:cubicBezTo>
                  <a:cubicBezTo>
                    <a:pt x="977" y="209"/>
                    <a:pt x="976" y="208"/>
                    <a:pt x="976" y="208"/>
                  </a:cubicBezTo>
                  <a:cubicBezTo>
                    <a:pt x="975" y="208"/>
                    <a:pt x="974" y="207"/>
                    <a:pt x="974" y="207"/>
                  </a:cubicBezTo>
                  <a:cubicBezTo>
                    <a:pt x="973" y="206"/>
                    <a:pt x="972" y="206"/>
                    <a:pt x="972" y="206"/>
                  </a:cubicBezTo>
                  <a:cubicBezTo>
                    <a:pt x="971" y="206"/>
                    <a:pt x="971" y="206"/>
                    <a:pt x="971" y="206"/>
                  </a:cubicBezTo>
                  <a:cubicBezTo>
                    <a:pt x="971" y="205"/>
                    <a:pt x="970" y="205"/>
                    <a:pt x="970" y="205"/>
                  </a:cubicBezTo>
                  <a:cubicBezTo>
                    <a:pt x="970" y="205"/>
                    <a:pt x="969" y="205"/>
                    <a:pt x="969" y="205"/>
                  </a:cubicBezTo>
                  <a:cubicBezTo>
                    <a:pt x="969" y="205"/>
                    <a:pt x="968" y="205"/>
                    <a:pt x="968" y="205"/>
                  </a:cubicBezTo>
                  <a:cubicBezTo>
                    <a:pt x="968" y="205"/>
                    <a:pt x="967" y="205"/>
                    <a:pt x="967" y="205"/>
                  </a:cubicBezTo>
                  <a:cubicBezTo>
                    <a:pt x="967" y="205"/>
                    <a:pt x="967" y="205"/>
                    <a:pt x="967" y="205"/>
                  </a:cubicBezTo>
                  <a:cubicBezTo>
                    <a:pt x="967" y="205"/>
                    <a:pt x="968" y="205"/>
                    <a:pt x="968" y="205"/>
                  </a:cubicBezTo>
                  <a:cubicBezTo>
                    <a:pt x="968" y="205"/>
                    <a:pt x="968" y="204"/>
                    <a:pt x="968" y="204"/>
                  </a:cubicBezTo>
                  <a:cubicBezTo>
                    <a:pt x="968" y="204"/>
                    <a:pt x="968" y="203"/>
                    <a:pt x="968" y="203"/>
                  </a:cubicBezTo>
                  <a:cubicBezTo>
                    <a:pt x="968" y="203"/>
                    <a:pt x="968" y="203"/>
                    <a:pt x="967" y="202"/>
                  </a:cubicBezTo>
                  <a:cubicBezTo>
                    <a:pt x="967" y="202"/>
                    <a:pt x="966" y="202"/>
                    <a:pt x="966" y="201"/>
                  </a:cubicBezTo>
                  <a:cubicBezTo>
                    <a:pt x="965" y="201"/>
                    <a:pt x="965" y="201"/>
                    <a:pt x="964" y="200"/>
                  </a:cubicBezTo>
                  <a:cubicBezTo>
                    <a:pt x="964" y="200"/>
                    <a:pt x="963" y="199"/>
                    <a:pt x="962" y="199"/>
                  </a:cubicBezTo>
                  <a:cubicBezTo>
                    <a:pt x="962" y="198"/>
                    <a:pt x="961" y="198"/>
                    <a:pt x="960" y="197"/>
                  </a:cubicBezTo>
                  <a:cubicBezTo>
                    <a:pt x="960" y="197"/>
                    <a:pt x="959" y="196"/>
                    <a:pt x="958" y="196"/>
                  </a:cubicBezTo>
                  <a:cubicBezTo>
                    <a:pt x="958" y="195"/>
                    <a:pt x="956" y="195"/>
                    <a:pt x="954" y="193"/>
                  </a:cubicBezTo>
                  <a:cubicBezTo>
                    <a:pt x="953" y="192"/>
                    <a:pt x="951" y="191"/>
                    <a:pt x="949" y="189"/>
                  </a:cubicBezTo>
                  <a:cubicBezTo>
                    <a:pt x="949" y="189"/>
                    <a:pt x="949" y="189"/>
                    <a:pt x="949" y="189"/>
                  </a:cubicBezTo>
                  <a:cubicBezTo>
                    <a:pt x="949" y="189"/>
                    <a:pt x="949" y="189"/>
                    <a:pt x="949" y="189"/>
                  </a:cubicBezTo>
                  <a:cubicBezTo>
                    <a:pt x="949" y="189"/>
                    <a:pt x="949" y="189"/>
                    <a:pt x="949" y="189"/>
                  </a:cubicBezTo>
                  <a:cubicBezTo>
                    <a:pt x="949" y="189"/>
                    <a:pt x="950" y="189"/>
                    <a:pt x="950" y="189"/>
                  </a:cubicBezTo>
                  <a:cubicBezTo>
                    <a:pt x="950" y="189"/>
                    <a:pt x="950" y="189"/>
                    <a:pt x="950" y="189"/>
                  </a:cubicBezTo>
                  <a:cubicBezTo>
                    <a:pt x="950" y="188"/>
                    <a:pt x="950" y="188"/>
                    <a:pt x="950" y="188"/>
                  </a:cubicBezTo>
                  <a:cubicBezTo>
                    <a:pt x="950" y="188"/>
                    <a:pt x="950" y="188"/>
                    <a:pt x="950" y="188"/>
                  </a:cubicBezTo>
                  <a:cubicBezTo>
                    <a:pt x="950" y="188"/>
                    <a:pt x="950" y="188"/>
                    <a:pt x="950" y="188"/>
                  </a:cubicBezTo>
                  <a:cubicBezTo>
                    <a:pt x="950" y="188"/>
                    <a:pt x="950" y="188"/>
                    <a:pt x="950" y="188"/>
                  </a:cubicBezTo>
                  <a:cubicBezTo>
                    <a:pt x="950" y="188"/>
                    <a:pt x="950" y="188"/>
                    <a:pt x="950" y="188"/>
                  </a:cubicBezTo>
                  <a:cubicBezTo>
                    <a:pt x="950" y="188"/>
                    <a:pt x="950" y="188"/>
                    <a:pt x="950" y="188"/>
                  </a:cubicBezTo>
                  <a:cubicBezTo>
                    <a:pt x="950" y="188"/>
                    <a:pt x="950" y="188"/>
                    <a:pt x="950" y="188"/>
                  </a:cubicBezTo>
                  <a:cubicBezTo>
                    <a:pt x="950" y="188"/>
                    <a:pt x="950" y="188"/>
                    <a:pt x="950" y="188"/>
                  </a:cubicBezTo>
                  <a:cubicBezTo>
                    <a:pt x="950" y="187"/>
                    <a:pt x="950" y="187"/>
                    <a:pt x="950" y="187"/>
                  </a:cubicBezTo>
                  <a:cubicBezTo>
                    <a:pt x="950" y="187"/>
                    <a:pt x="950" y="187"/>
                    <a:pt x="951" y="187"/>
                  </a:cubicBezTo>
                  <a:cubicBezTo>
                    <a:pt x="951" y="187"/>
                    <a:pt x="951" y="187"/>
                    <a:pt x="951" y="187"/>
                  </a:cubicBezTo>
                  <a:cubicBezTo>
                    <a:pt x="951" y="187"/>
                    <a:pt x="951" y="187"/>
                    <a:pt x="951" y="187"/>
                  </a:cubicBezTo>
                  <a:cubicBezTo>
                    <a:pt x="951" y="187"/>
                    <a:pt x="951" y="187"/>
                    <a:pt x="951" y="187"/>
                  </a:cubicBezTo>
                  <a:cubicBezTo>
                    <a:pt x="951" y="187"/>
                    <a:pt x="951" y="187"/>
                    <a:pt x="951" y="187"/>
                  </a:cubicBezTo>
                  <a:cubicBezTo>
                    <a:pt x="951" y="187"/>
                    <a:pt x="951" y="187"/>
                    <a:pt x="951" y="186"/>
                  </a:cubicBezTo>
                  <a:cubicBezTo>
                    <a:pt x="951" y="186"/>
                    <a:pt x="951" y="186"/>
                    <a:pt x="951" y="186"/>
                  </a:cubicBezTo>
                  <a:cubicBezTo>
                    <a:pt x="956" y="147"/>
                    <a:pt x="956" y="147"/>
                    <a:pt x="956" y="147"/>
                  </a:cubicBezTo>
                  <a:cubicBezTo>
                    <a:pt x="956" y="147"/>
                    <a:pt x="956" y="147"/>
                    <a:pt x="956" y="147"/>
                  </a:cubicBezTo>
                  <a:cubicBezTo>
                    <a:pt x="956" y="147"/>
                    <a:pt x="956" y="147"/>
                    <a:pt x="956" y="146"/>
                  </a:cubicBezTo>
                  <a:cubicBezTo>
                    <a:pt x="955" y="146"/>
                    <a:pt x="955" y="145"/>
                    <a:pt x="955" y="144"/>
                  </a:cubicBezTo>
                  <a:cubicBezTo>
                    <a:pt x="954" y="143"/>
                    <a:pt x="953" y="142"/>
                    <a:pt x="952" y="141"/>
                  </a:cubicBezTo>
                  <a:cubicBezTo>
                    <a:pt x="951" y="139"/>
                    <a:pt x="950" y="138"/>
                    <a:pt x="948" y="137"/>
                  </a:cubicBezTo>
                  <a:cubicBezTo>
                    <a:pt x="947" y="135"/>
                    <a:pt x="945" y="134"/>
                    <a:pt x="943" y="132"/>
                  </a:cubicBezTo>
                  <a:cubicBezTo>
                    <a:pt x="941" y="131"/>
                    <a:pt x="938" y="130"/>
                    <a:pt x="937" y="129"/>
                  </a:cubicBezTo>
                  <a:cubicBezTo>
                    <a:pt x="935" y="127"/>
                    <a:pt x="933" y="126"/>
                    <a:pt x="931" y="126"/>
                  </a:cubicBezTo>
                  <a:cubicBezTo>
                    <a:pt x="929" y="125"/>
                    <a:pt x="927" y="124"/>
                    <a:pt x="926" y="123"/>
                  </a:cubicBezTo>
                  <a:cubicBezTo>
                    <a:pt x="924" y="123"/>
                    <a:pt x="922" y="122"/>
                    <a:pt x="921" y="122"/>
                  </a:cubicBezTo>
                  <a:cubicBezTo>
                    <a:pt x="919" y="121"/>
                    <a:pt x="918" y="121"/>
                    <a:pt x="916" y="121"/>
                  </a:cubicBezTo>
                  <a:cubicBezTo>
                    <a:pt x="915" y="120"/>
                    <a:pt x="913" y="120"/>
                    <a:pt x="912" y="120"/>
                  </a:cubicBezTo>
                  <a:cubicBezTo>
                    <a:pt x="910" y="120"/>
                    <a:pt x="909" y="120"/>
                    <a:pt x="908" y="120"/>
                  </a:cubicBezTo>
                  <a:cubicBezTo>
                    <a:pt x="906" y="120"/>
                    <a:pt x="905" y="120"/>
                    <a:pt x="904" y="121"/>
                  </a:cubicBezTo>
                  <a:cubicBezTo>
                    <a:pt x="901" y="121"/>
                    <a:pt x="898" y="122"/>
                    <a:pt x="896" y="123"/>
                  </a:cubicBezTo>
                  <a:cubicBezTo>
                    <a:pt x="894" y="124"/>
                    <a:pt x="892" y="126"/>
                    <a:pt x="890" y="127"/>
                  </a:cubicBezTo>
                  <a:cubicBezTo>
                    <a:pt x="887" y="128"/>
                    <a:pt x="886" y="129"/>
                    <a:pt x="884" y="130"/>
                  </a:cubicBezTo>
                  <a:cubicBezTo>
                    <a:pt x="882" y="131"/>
                    <a:pt x="880" y="132"/>
                    <a:pt x="878" y="132"/>
                  </a:cubicBezTo>
                  <a:cubicBezTo>
                    <a:pt x="878" y="133"/>
                    <a:pt x="877" y="133"/>
                    <a:pt x="877" y="133"/>
                  </a:cubicBezTo>
                  <a:cubicBezTo>
                    <a:pt x="876" y="133"/>
                    <a:pt x="876" y="133"/>
                    <a:pt x="876" y="133"/>
                  </a:cubicBezTo>
                  <a:cubicBezTo>
                    <a:pt x="875" y="133"/>
                    <a:pt x="875" y="133"/>
                    <a:pt x="874" y="133"/>
                  </a:cubicBezTo>
                  <a:cubicBezTo>
                    <a:pt x="874" y="132"/>
                    <a:pt x="873" y="132"/>
                    <a:pt x="873" y="132"/>
                  </a:cubicBezTo>
                  <a:cubicBezTo>
                    <a:pt x="872" y="132"/>
                    <a:pt x="872" y="132"/>
                    <a:pt x="871" y="132"/>
                  </a:cubicBezTo>
                  <a:cubicBezTo>
                    <a:pt x="871" y="132"/>
                    <a:pt x="870" y="131"/>
                    <a:pt x="870" y="131"/>
                  </a:cubicBezTo>
                  <a:cubicBezTo>
                    <a:pt x="869" y="131"/>
                    <a:pt x="869" y="130"/>
                    <a:pt x="868" y="130"/>
                  </a:cubicBezTo>
                  <a:cubicBezTo>
                    <a:pt x="867" y="130"/>
                    <a:pt x="867" y="129"/>
                    <a:pt x="866" y="129"/>
                  </a:cubicBezTo>
                  <a:cubicBezTo>
                    <a:pt x="865" y="128"/>
                    <a:pt x="865" y="128"/>
                    <a:pt x="865" y="128"/>
                  </a:cubicBezTo>
                  <a:cubicBezTo>
                    <a:pt x="861" y="125"/>
                    <a:pt x="858" y="123"/>
                    <a:pt x="854" y="120"/>
                  </a:cubicBezTo>
                  <a:cubicBezTo>
                    <a:pt x="850" y="117"/>
                    <a:pt x="846" y="114"/>
                    <a:pt x="843" y="112"/>
                  </a:cubicBezTo>
                  <a:cubicBezTo>
                    <a:pt x="840" y="110"/>
                    <a:pt x="837" y="107"/>
                    <a:pt x="835" y="106"/>
                  </a:cubicBezTo>
                  <a:cubicBezTo>
                    <a:pt x="833" y="104"/>
                    <a:pt x="831" y="104"/>
                    <a:pt x="831" y="104"/>
                  </a:cubicBezTo>
                  <a:cubicBezTo>
                    <a:pt x="831" y="103"/>
                    <a:pt x="830" y="102"/>
                    <a:pt x="829" y="102"/>
                  </a:cubicBezTo>
                  <a:cubicBezTo>
                    <a:pt x="829" y="101"/>
                    <a:pt x="828" y="101"/>
                    <a:pt x="828" y="101"/>
                  </a:cubicBezTo>
                  <a:cubicBezTo>
                    <a:pt x="827" y="100"/>
                    <a:pt x="827" y="100"/>
                    <a:pt x="826" y="99"/>
                  </a:cubicBezTo>
                  <a:cubicBezTo>
                    <a:pt x="826" y="99"/>
                    <a:pt x="825" y="99"/>
                    <a:pt x="825" y="99"/>
                  </a:cubicBezTo>
                  <a:cubicBezTo>
                    <a:pt x="825" y="98"/>
                    <a:pt x="825" y="98"/>
                    <a:pt x="825" y="98"/>
                  </a:cubicBezTo>
                  <a:cubicBezTo>
                    <a:pt x="824" y="98"/>
                    <a:pt x="824" y="98"/>
                    <a:pt x="824" y="98"/>
                  </a:cubicBezTo>
                  <a:cubicBezTo>
                    <a:pt x="824" y="98"/>
                    <a:pt x="824" y="98"/>
                    <a:pt x="824" y="98"/>
                  </a:cubicBezTo>
                  <a:cubicBezTo>
                    <a:pt x="824" y="98"/>
                    <a:pt x="823" y="98"/>
                    <a:pt x="823" y="98"/>
                  </a:cubicBezTo>
                  <a:cubicBezTo>
                    <a:pt x="823" y="97"/>
                    <a:pt x="823" y="97"/>
                    <a:pt x="823" y="97"/>
                  </a:cubicBezTo>
                  <a:cubicBezTo>
                    <a:pt x="822" y="96"/>
                    <a:pt x="822" y="96"/>
                    <a:pt x="822" y="96"/>
                  </a:cubicBezTo>
                  <a:cubicBezTo>
                    <a:pt x="821" y="96"/>
                    <a:pt x="821" y="95"/>
                    <a:pt x="820" y="95"/>
                  </a:cubicBezTo>
                  <a:cubicBezTo>
                    <a:pt x="820" y="94"/>
                    <a:pt x="819" y="94"/>
                    <a:pt x="819" y="94"/>
                  </a:cubicBezTo>
                  <a:cubicBezTo>
                    <a:pt x="819" y="94"/>
                    <a:pt x="818" y="93"/>
                    <a:pt x="818" y="93"/>
                  </a:cubicBezTo>
                  <a:cubicBezTo>
                    <a:pt x="818" y="93"/>
                    <a:pt x="818" y="93"/>
                    <a:pt x="818" y="93"/>
                  </a:cubicBezTo>
                  <a:cubicBezTo>
                    <a:pt x="817" y="93"/>
                    <a:pt x="817" y="93"/>
                    <a:pt x="817" y="92"/>
                  </a:cubicBezTo>
                  <a:cubicBezTo>
                    <a:pt x="817" y="92"/>
                    <a:pt x="817" y="92"/>
                    <a:pt x="816" y="92"/>
                  </a:cubicBezTo>
                  <a:cubicBezTo>
                    <a:pt x="816" y="92"/>
                    <a:pt x="816" y="92"/>
                    <a:pt x="815" y="91"/>
                  </a:cubicBezTo>
                  <a:cubicBezTo>
                    <a:pt x="814" y="90"/>
                    <a:pt x="813" y="89"/>
                    <a:pt x="811" y="88"/>
                  </a:cubicBezTo>
                  <a:cubicBezTo>
                    <a:pt x="809" y="87"/>
                    <a:pt x="807" y="85"/>
                    <a:pt x="805" y="84"/>
                  </a:cubicBezTo>
                  <a:cubicBezTo>
                    <a:pt x="803" y="82"/>
                    <a:pt x="801" y="81"/>
                    <a:pt x="798" y="79"/>
                  </a:cubicBezTo>
                  <a:cubicBezTo>
                    <a:pt x="797" y="78"/>
                    <a:pt x="796" y="77"/>
                    <a:pt x="795" y="76"/>
                  </a:cubicBezTo>
                  <a:cubicBezTo>
                    <a:pt x="793" y="75"/>
                    <a:pt x="792" y="75"/>
                    <a:pt x="791" y="74"/>
                  </a:cubicBezTo>
                  <a:cubicBezTo>
                    <a:pt x="790" y="73"/>
                    <a:pt x="789" y="72"/>
                    <a:pt x="788" y="71"/>
                  </a:cubicBezTo>
                  <a:cubicBezTo>
                    <a:pt x="787" y="70"/>
                    <a:pt x="785" y="69"/>
                    <a:pt x="784" y="69"/>
                  </a:cubicBezTo>
                  <a:cubicBezTo>
                    <a:pt x="784" y="69"/>
                    <a:pt x="784" y="68"/>
                    <a:pt x="784" y="68"/>
                  </a:cubicBezTo>
                  <a:cubicBezTo>
                    <a:pt x="784" y="68"/>
                    <a:pt x="784" y="68"/>
                    <a:pt x="784" y="68"/>
                  </a:cubicBezTo>
                  <a:cubicBezTo>
                    <a:pt x="784" y="68"/>
                    <a:pt x="783" y="68"/>
                    <a:pt x="783" y="68"/>
                  </a:cubicBezTo>
                  <a:cubicBezTo>
                    <a:pt x="783" y="68"/>
                    <a:pt x="783" y="68"/>
                    <a:pt x="783" y="68"/>
                  </a:cubicBezTo>
                  <a:cubicBezTo>
                    <a:pt x="781" y="66"/>
                    <a:pt x="780" y="65"/>
                    <a:pt x="779" y="65"/>
                  </a:cubicBezTo>
                  <a:cubicBezTo>
                    <a:pt x="777" y="64"/>
                    <a:pt x="776" y="63"/>
                    <a:pt x="774" y="62"/>
                  </a:cubicBezTo>
                  <a:cubicBezTo>
                    <a:pt x="773" y="61"/>
                    <a:pt x="772" y="61"/>
                    <a:pt x="770" y="60"/>
                  </a:cubicBezTo>
                  <a:cubicBezTo>
                    <a:pt x="769" y="60"/>
                    <a:pt x="768" y="59"/>
                    <a:pt x="767" y="59"/>
                  </a:cubicBezTo>
                  <a:cubicBezTo>
                    <a:pt x="765" y="59"/>
                    <a:pt x="764" y="58"/>
                    <a:pt x="763" y="58"/>
                  </a:cubicBezTo>
                  <a:cubicBezTo>
                    <a:pt x="762" y="58"/>
                    <a:pt x="760" y="58"/>
                    <a:pt x="759" y="58"/>
                  </a:cubicBezTo>
                  <a:cubicBezTo>
                    <a:pt x="758" y="58"/>
                    <a:pt x="757" y="58"/>
                    <a:pt x="756" y="58"/>
                  </a:cubicBezTo>
                  <a:cubicBezTo>
                    <a:pt x="755" y="58"/>
                    <a:pt x="754" y="58"/>
                    <a:pt x="753" y="58"/>
                  </a:cubicBezTo>
                  <a:cubicBezTo>
                    <a:pt x="751" y="59"/>
                    <a:pt x="749" y="59"/>
                    <a:pt x="747" y="60"/>
                  </a:cubicBezTo>
                  <a:cubicBezTo>
                    <a:pt x="745" y="61"/>
                    <a:pt x="743" y="61"/>
                    <a:pt x="742" y="62"/>
                  </a:cubicBezTo>
                  <a:cubicBezTo>
                    <a:pt x="740" y="62"/>
                    <a:pt x="739" y="63"/>
                    <a:pt x="738" y="63"/>
                  </a:cubicBezTo>
                  <a:cubicBezTo>
                    <a:pt x="740" y="39"/>
                    <a:pt x="740" y="39"/>
                    <a:pt x="740" y="39"/>
                  </a:cubicBezTo>
                  <a:cubicBezTo>
                    <a:pt x="740" y="39"/>
                    <a:pt x="740" y="39"/>
                    <a:pt x="740" y="39"/>
                  </a:cubicBezTo>
                  <a:cubicBezTo>
                    <a:pt x="740" y="39"/>
                    <a:pt x="740" y="39"/>
                    <a:pt x="740" y="39"/>
                  </a:cubicBezTo>
                  <a:cubicBezTo>
                    <a:pt x="740" y="39"/>
                    <a:pt x="740" y="39"/>
                    <a:pt x="740" y="39"/>
                  </a:cubicBezTo>
                  <a:cubicBezTo>
                    <a:pt x="740" y="39"/>
                    <a:pt x="740" y="39"/>
                    <a:pt x="740" y="39"/>
                  </a:cubicBezTo>
                  <a:cubicBezTo>
                    <a:pt x="740" y="39"/>
                    <a:pt x="740" y="38"/>
                    <a:pt x="740" y="38"/>
                  </a:cubicBezTo>
                  <a:cubicBezTo>
                    <a:pt x="739" y="37"/>
                    <a:pt x="739" y="37"/>
                    <a:pt x="739" y="36"/>
                  </a:cubicBezTo>
                  <a:cubicBezTo>
                    <a:pt x="738" y="36"/>
                    <a:pt x="738" y="35"/>
                    <a:pt x="737" y="34"/>
                  </a:cubicBezTo>
                  <a:cubicBezTo>
                    <a:pt x="736" y="34"/>
                    <a:pt x="735" y="33"/>
                    <a:pt x="734" y="32"/>
                  </a:cubicBezTo>
                  <a:cubicBezTo>
                    <a:pt x="734" y="32"/>
                    <a:pt x="734" y="32"/>
                    <a:pt x="734" y="32"/>
                  </a:cubicBezTo>
                  <a:cubicBezTo>
                    <a:pt x="734" y="32"/>
                    <a:pt x="734" y="32"/>
                    <a:pt x="733" y="32"/>
                  </a:cubicBezTo>
                  <a:cubicBezTo>
                    <a:pt x="733" y="31"/>
                    <a:pt x="733" y="31"/>
                    <a:pt x="733" y="31"/>
                  </a:cubicBezTo>
                  <a:cubicBezTo>
                    <a:pt x="733" y="31"/>
                    <a:pt x="733" y="31"/>
                    <a:pt x="733" y="31"/>
                  </a:cubicBezTo>
                  <a:cubicBezTo>
                    <a:pt x="732" y="30"/>
                    <a:pt x="731" y="30"/>
                    <a:pt x="730" y="29"/>
                  </a:cubicBezTo>
                  <a:cubicBezTo>
                    <a:pt x="729" y="28"/>
                    <a:pt x="728" y="27"/>
                    <a:pt x="726" y="27"/>
                  </a:cubicBezTo>
                  <a:cubicBezTo>
                    <a:pt x="725" y="26"/>
                    <a:pt x="724" y="25"/>
                    <a:pt x="723" y="24"/>
                  </a:cubicBezTo>
                  <a:cubicBezTo>
                    <a:pt x="722" y="24"/>
                    <a:pt x="721" y="23"/>
                    <a:pt x="720" y="22"/>
                  </a:cubicBezTo>
                  <a:cubicBezTo>
                    <a:pt x="718" y="20"/>
                    <a:pt x="716" y="19"/>
                    <a:pt x="714" y="17"/>
                  </a:cubicBezTo>
                  <a:cubicBezTo>
                    <a:pt x="712" y="16"/>
                    <a:pt x="710" y="15"/>
                    <a:pt x="708" y="13"/>
                  </a:cubicBezTo>
                  <a:cubicBezTo>
                    <a:pt x="707" y="12"/>
                    <a:pt x="706" y="11"/>
                    <a:pt x="705" y="11"/>
                  </a:cubicBezTo>
                  <a:cubicBezTo>
                    <a:pt x="704" y="10"/>
                    <a:pt x="703" y="10"/>
                    <a:pt x="703" y="10"/>
                  </a:cubicBezTo>
                  <a:cubicBezTo>
                    <a:pt x="703" y="9"/>
                    <a:pt x="702" y="9"/>
                    <a:pt x="701" y="8"/>
                  </a:cubicBezTo>
                  <a:cubicBezTo>
                    <a:pt x="701" y="8"/>
                    <a:pt x="700" y="7"/>
                    <a:pt x="700" y="7"/>
                  </a:cubicBezTo>
                  <a:cubicBezTo>
                    <a:pt x="699" y="7"/>
                    <a:pt x="699" y="6"/>
                    <a:pt x="698" y="6"/>
                  </a:cubicBezTo>
                  <a:cubicBezTo>
                    <a:pt x="698" y="6"/>
                    <a:pt x="697" y="6"/>
                    <a:pt x="697" y="5"/>
                  </a:cubicBezTo>
                  <a:cubicBezTo>
                    <a:pt x="696" y="5"/>
                    <a:pt x="696" y="5"/>
                    <a:pt x="695" y="5"/>
                  </a:cubicBezTo>
                  <a:cubicBezTo>
                    <a:pt x="694" y="5"/>
                    <a:pt x="694" y="5"/>
                    <a:pt x="693" y="5"/>
                  </a:cubicBezTo>
                  <a:cubicBezTo>
                    <a:pt x="692" y="5"/>
                    <a:pt x="692" y="5"/>
                    <a:pt x="691" y="5"/>
                  </a:cubicBezTo>
                  <a:cubicBezTo>
                    <a:pt x="690" y="5"/>
                    <a:pt x="690" y="5"/>
                    <a:pt x="689" y="5"/>
                  </a:cubicBezTo>
                  <a:cubicBezTo>
                    <a:pt x="688" y="5"/>
                    <a:pt x="688" y="5"/>
                    <a:pt x="687" y="5"/>
                  </a:cubicBezTo>
                  <a:cubicBezTo>
                    <a:pt x="686" y="5"/>
                    <a:pt x="685" y="6"/>
                    <a:pt x="684" y="6"/>
                  </a:cubicBezTo>
                  <a:cubicBezTo>
                    <a:pt x="683" y="6"/>
                    <a:pt x="682" y="6"/>
                    <a:pt x="681" y="7"/>
                  </a:cubicBezTo>
                  <a:cubicBezTo>
                    <a:pt x="680" y="7"/>
                    <a:pt x="678" y="7"/>
                    <a:pt x="677" y="7"/>
                  </a:cubicBezTo>
                  <a:cubicBezTo>
                    <a:pt x="677" y="7"/>
                    <a:pt x="675" y="8"/>
                    <a:pt x="673" y="8"/>
                  </a:cubicBezTo>
                  <a:cubicBezTo>
                    <a:pt x="670" y="8"/>
                    <a:pt x="667" y="9"/>
                    <a:pt x="663" y="10"/>
                  </a:cubicBezTo>
                  <a:cubicBezTo>
                    <a:pt x="659" y="10"/>
                    <a:pt x="655" y="11"/>
                    <a:pt x="651" y="12"/>
                  </a:cubicBezTo>
                  <a:cubicBezTo>
                    <a:pt x="646" y="12"/>
                    <a:pt x="642" y="13"/>
                    <a:pt x="637" y="14"/>
                  </a:cubicBezTo>
                  <a:cubicBezTo>
                    <a:pt x="637" y="14"/>
                    <a:pt x="636" y="14"/>
                    <a:pt x="635" y="14"/>
                  </a:cubicBezTo>
                  <a:cubicBezTo>
                    <a:pt x="635" y="14"/>
                    <a:pt x="634" y="15"/>
                    <a:pt x="632" y="15"/>
                  </a:cubicBezTo>
                  <a:cubicBezTo>
                    <a:pt x="631" y="15"/>
                    <a:pt x="630" y="15"/>
                    <a:pt x="629" y="15"/>
                  </a:cubicBezTo>
                  <a:cubicBezTo>
                    <a:pt x="627" y="16"/>
                    <a:pt x="626" y="16"/>
                    <a:pt x="625" y="16"/>
                  </a:cubicBezTo>
                  <a:cubicBezTo>
                    <a:pt x="624" y="16"/>
                    <a:pt x="624" y="16"/>
                    <a:pt x="623" y="16"/>
                  </a:cubicBezTo>
                  <a:cubicBezTo>
                    <a:pt x="623" y="16"/>
                    <a:pt x="622" y="17"/>
                    <a:pt x="622" y="17"/>
                  </a:cubicBezTo>
                  <a:cubicBezTo>
                    <a:pt x="621" y="17"/>
                    <a:pt x="621" y="17"/>
                    <a:pt x="621" y="17"/>
                  </a:cubicBezTo>
                  <a:cubicBezTo>
                    <a:pt x="620" y="17"/>
                    <a:pt x="620" y="17"/>
                    <a:pt x="620" y="17"/>
                  </a:cubicBezTo>
                  <a:cubicBezTo>
                    <a:pt x="617" y="17"/>
                    <a:pt x="614" y="18"/>
                    <a:pt x="612" y="18"/>
                  </a:cubicBezTo>
                  <a:cubicBezTo>
                    <a:pt x="610" y="18"/>
                    <a:pt x="609" y="18"/>
                    <a:pt x="607" y="18"/>
                  </a:cubicBezTo>
                  <a:cubicBezTo>
                    <a:pt x="606" y="18"/>
                    <a:pt x="605" y="17"/>
                    <a:pt x="604" y="17"/>
                  </a:cubicBezTo>
                  <a:cubicBezTo>
                    <a:pt x="603" y="17"/>
                    <a:pt x="602" y="16"/>
                    <a:pt x="602" y="16"/>
                  </a:cubicBezTo>
                  <a:cubicBezTo>
                    <a:pt x="601" y="15"/>
                    <a:pt x="600" y="14"/>
                    <a:pt x="600" y="13"/>
                  </a:cubicBezTo>
                  <a:cubicBezTo>
                    <a:pt x="599" y="12"/>
                    <a:pt x="599" y="11"/>
                    <a:pt x="598" y="10"/>
                  </a:cubicBezTo>
                  <a:cubicBezTo>
                    <a:pt x="598" y="9"/>
                    <a:pt x="597" y="8"/>
                    <a:pt x="596" y="7"/>
                  </a:cubicBezTo>
                  <a:cubicBezTo>
                    <a:pt x="596" y="6"/>
                    <a:pt x="595" y="5"/>
                    <a:pt x="594" y="4"/>
                  </a:cubicBezTo>
                  <a:cubicBezTo>
                    <a:pt x="593" y="3"/>
                    <a:pt x="592" y="3"/>
                    <a:pt x="591" y="3"/>
                  </a:cubicBezTo>
                  <a:cubicBezTo>
                    <a:pt x="591" y="2"/>
                    <a:pt x="590" y="2"/>
                    <a:pt x="588" y="1"/>
                  </a:cubicBezTo>
                  <a:cubicBezTo>
                    <a:pt x="587" y="1"/>
                    <a:pt x="586" y="1"/>
                    <a:pt x="585" y="1"/>
                  </a:cubicBezTo>
                  <a:cubicBezTo>
                    <a:pt x="583" y="0"/>
                    <a:pt x="582" y="0"/>
                    <a:pt x="580" y="0"/>
                  </a:cubicBezTo>
                  <a:cubicBezTo>
                    <a:pt x="579" y="0"/>
                    <a:pt x="577" y="0"/>
                    <a:pt x="575" y="0"/>
                  </a:cubicBezTo>
                  <a:cubicBezTo>
                    <a:pt x="573" y="0"/>
                    <a:pt x="571" y="0"/>
                    <a:pt x="569" y="0"/>
                  </a:cubicBezTo>
                  <a:cubicBezTo>
                    <a:pt x="566" y="0"/>
                    <a:pt x="564" y="1"/>
                    <a:pt x="561" y="1"/>
                  </a:cubicBezTo>
                  <a:cubicBezTo>
                    <a:pt x="558" y="1"/>
                    <a:pt x="556" y="2"/>
                    <a:pt x="552" y="2"/>
                  </a:cubicBezTo>
                  <a:cubicBezTo>
                    <a:pt x="552" y="2"/>
                    <a:pt x="552" y="2"/>
                    <a:pt x="552" y="2"/>
                  </a:cubicBezTo>
                  <a:cubicBezTo>
                    <a:pt x="552" y="2"/>
                    <a:pt x="552" y="2"/>
                    <a:pt x="552" y="2"/>
                  </a:cubicBezTo>
                  <a:cubicBezTo>
                    <a:pt x="552" y="2"/>
                    <a:pt x="552" y="2"/>
                    <a:pt x="552" y="2"/>
                  </a:cubicBezTo>
                  <a:cubicBezTo>
                    <a:pt x="551" y="2"/>
                    <a:pt x="551" y="2"/>
                    <a:pt x="551" y="2"/>
                  </a:cubicBezTo>
                  <a:cubicBezTo>
                    <a:pt x="549" y="3"/>
                    <a:pt x="547" y="3"/>
                    <a:pt x="545" y="4"/>
                  </a:cubicBezTo>
                  <a:cubicBezTo>
                    <a:pt x="543" y="4"/>
                    <a:pt x="541" y="5"/>
                    <a:pt x="540" y="5"/>
                  </a:cubicBezTo>
                  <a:cubicBezTo>
                    <a:pt x="538" y="5"/>
                    <a:pt x="537" y="6"/>
                    <a:pt x="536" y="6"/>
                  </a:cubicBezTo>
                  <a:cubicBezTo>
                    <a:pt x="535" y="7"/>
                    <a:pt x="534" y="7"/>
                    <a:pt x="533" y="8"/>
                  </a:cubicBezTo>
                  <a:cubicBezTo>
                    <a:pt x="533" y="8"/>
                    <a:pt x="532" y="8"/>
                    <a:pt x="532" y="9"/>
                  </a:cubicBezTo>
                  <a:cubicBezTo>
                    <a:pt x="531" y="9"/>
                    <a:pt x="531" y="10"/>
                    <a:pt x="531" y="10"/>
                  </a:cubicBezTo>
                  <a:cubicBezTo>
                    <a:pt x="531" y="10"/>
                    <a:pt x="531" y="10"/>
                    <a:pt x="531" y="10"/>
                  </a:cubicBezTo>
                  <a:cubicBezTo>
                    <a:pt x="530" y="32"/>
                    <a:pt x="530" y="32"/>
                    <a:pt x="530" y="32"/>
                  </a:cubicBezTo>
                  <a:cubicBezTo>
                    <a:pt x="529" y="32"/>
                    <a:pt x="527" y="33"/>
                    <a:pt x="525" y="33"/>
                  </a:cubicBezTo>
                  <a:cubicBezTo>
                    <a:pt x="519" y="34"/>
                    <a:pt x="514" y="35"/>
                    <a:pt x="508" y="36"/>
                  </a:cubicBezTo>
                  <a:cubicBezTo>
                    <a:pt x="503" y="37"/>
                    <a:pt x="499" y="37"/>
                    <a:pt x="495" y="38"/>
                  </a:cubicBezTo>
                  <a:cubicBezTo>
                    <a:pt x="492" y="39"/>
                    <a:pt x="490" y="39"/>
                    <a:pt x="490" y="39"/>
                  </a:cubicBezTo>
                  <a:cubicBezTo>
                    <a:pt x="489" y="39"/>
                    <a:pt x="487" y="39"/>
                    <a:pt x="486" y="40"/>
                  </a:cubicBezTo>
                  <a:cubicBezTo>
                    <a:pt x="485" y="40"/>
                    <a:pt x="484" y="40"/>
                    <a:pt x="483" y="40"/>
                  </a:cubicBezTo>
                  <a:cubicBezTo>
                    <a:pt x="482" y="40"/>
                    <a:pt x="481" y="40"/>
                    <a:pt x="480" y="41"/>
                  </a:cubicBezTo>
                  <a:cubicBezTo>
                    <a:pt x="480" y="41"/>
                    <a:pt x="479" y="41"/>
                    <a:pt x="479" y="41"/>
                  </a:cubicBezTo>
                  <a:cubicBezTo>
                    <a:pt x="478" y="41"/>
                    <a:pt x="478" y="41"/>
                    <a:pt x="478" y="41"/>
                  </a:cubicBezTo>
                  <a:cubicBezTo>
                    <a:pt x="478" y="41"/>
                    <a:pt x="478" y="41"/>
                    <a:pt x="478" y="41"/>
                  </a:cubicBezTo>
                  <a:cubicBezTo>
                    <a:pt x="478" y="41"/>
                    <a:pt x="478" y="42"/>
                    <a:pt x="478" y="42"/>
                  </a:cubicBezTo>
                  <a:cubicBezTo>
                    <a:pt x="478" y="42"/>
                    <a:pt x="478" y="42"/>
                    <a:pt x="477" y="42"/>
                  </a:cubicBezTo>
                  <a:cubicBezTo>
                    <a:pt x="477" y="42"/>
                    <a:pt x="477" y="42"/>
                    <a:pt x="476" y="42"/>
                  </a:cubicBezTo>
                  <a:cubicBezTo>
                    <a:pt x="476" y="42"/>
                    <a:pt x="475" y="42"/>
                    <a:pt x="475" y="42"/>
                  </a:cubicBezTo>
                  <a:cubicBezTo>
                    <a:pt x="474" y="42"/>
                    <a:pt x="473" y="42"/>
                    <a:pt x="473" y="42"/>
                  </a:cubicBezTo>
                  <a:cubicBezTo>
                    <a:pt x="472" y="42"/>
                    <a:pt x="472" y="42"/>
                    <a:pt x="471" y="42"/>
                  </a:cubicBezTo>
                  <a:cubicBezTo>
                    <a:pt x="470" y="42"/>
                    <a:pt x="470" y="42"/>
                    <a:pt x="469" y="43"/>
                  </a:cubicBezTo>
                  <a:cubicBezTo>
                    <a:pt x="468" y="43"/>
                    <a:pt x="467" y="43"/>
                    <a:pt x="467" y="43"/>
                  </a:cubicBezTo>
                  <a:cubicBezTo>
                    <a:pt x="466" y="43"/>
                    <a:pt x="465" y="43"/>
                    <a:pt x="464" y="43"/>
                  </a:cubicBezTo>
                  <a:cubicBezTo>
                    <a:pt x="463" y="44"/>
                    <a:pt x="462" y="44"/>
                    <a:pt x="461" y="44"/>
                  </a:cubicBezTo>
                  <a:cubicBezTo>
                    <a:pt x="461" y="44"/>
                    <a:pt x="459" y="44"/>
                    <a:pt x="457" y="45"/>
                  </a:cubicBezTo>
                  <a:cubicBezTo>
                    <a:pt x="454" y="45"/>
                    <a:pt x="450" y="46"/>
                    <a:pt x="446" y="46"/>
                  </a:cubicBezTo>
                  <a:cubicBezTo>
                    <a:pt x="441" y="47"/>
                    <a:pt x="436" y="48"/>
                    <a:pt x="431" y="49"/>
                  </a:cubicBezTo>
                  <a:cubicBezTo>
                    <a:pt x="425" y="49"/>
                    <a:pt x="420" y="50"/>
                    <a:pt x="415" y="51"/>
                  </a:cubicBezTo>
                  <a:cubicBezTo>
                    <a:pt x="415" y="51"/>
                    <a:pt x="415" y="51"/>
                    <a:pt x="415" y="51"/>
                  </a:cubicBezTo>
                  <a:cubicBezTo>
                    <a:pt x="414" y="51"/>
                    <a:pt x="414" y="51"/>
                    <a:pt x="414" y="51"/>
                  </a:cubicBezTo>
                  <a:cubicBezTo>
                    <a:pt x="414" y="51"/>
                    <a:pt x="414" y="51"/>
                    <a:pt x="413" y="51"/>
                  </a:cubicBezTo>
                  <a:cubicBezTo>
                    <a:pt x="413" y="51"/>
                    <a:pt x="413" y="51"/>
                    <a:pt x="413" y="51"/>
                  </a:cubicBezTo>
                  <a:cubicBezTo>
                    <a:pt x="410" y="52"/>
                    <a:pt x="408" y="52"/>
                    <a:pt x="406" y="53"/>
                  </a:cubicBezTo>
                  <a:cubicBezTo>
                    <a:pt x="404" y="53"/>
                    <a:pt x="402" y="54"/>
                    <a:pt x="401" y="54"/>
                  </a:cubicBezTo>
                  <a:cubicBezTo>
                    <a:pt x="399" y="55"/>
                    <a:pt x="398" y="55"/>
                    <a:pt x="397" y="55"/>
                  </a:cubicBezTo>
                  <a:cubicBezTo>
                    <a:pt x="396" y="56"/>
                    <a:pt x="395" y="56"/>
                    <a:pt x="394" y="57"/>
                  </a:cubicBezTo>
                  <a:cubicBezTo>
                    <a:pt x="393" y="57"/>
                    <a:pt x="393" y="58"/>
                    <a:pt x="392" y="58"/>
                  </a:cubicBezTo>
                  <a:cubicBezTo>
                    <a:pt x="392" y="59"/>
                    <a:pt x="392" y="59"/>
                    <a:pt x="392" y="60"/>
                  </a:cubicBezTo>
                  <a:cubicBezTo>
                    <a:pt x="392" y="60"/>
                    <a:pt x="392" y="60"/>
                    <a:pt x="392" y="60"/>
                  </a:cubicBezTo>
                  <a:cubicBezTo>
                    <a:pt x="392" y="60"/>
                    <a:pt x="392" y="60"/>
                    <a:pt x="392" y="60"/>
                  </a:cubicBezTo>
                  <a:cubicBezTo>
                    <a:pt x="391" y="82"/>
                    <a:pt x="391" y="82"/>
                    <a:pt x="391" y="82"/>
                  </a:cubicBezTo>
                  <a:cubicBezTo>
                    <a:pt x="391" y="82"/>
                    <a:pt x="391" y="82"/>
                    <a:pt x="391" y="82"/>
                  </a:cubicBezTo>
                  <a:cubicBezTo>
                    <a:pt x="390" y="82"/>
                    <a:pt x="389" y="82"/>
                    <a:pt x="388" y="82"/>
                  </a:cubicBezTo>
                  <a:cubicBezTo>
                    <a:pt x="388" y="82"/>
                    <a:pt x="387" y="82"/>
                    <a:pt x="386" y="83"/>
                  </a:cubicBezTo>
                  <a:cubicBezTo>
                    <a:pt x="386" y="83"/>
                    <a:pt x="386" y="83"/>
                    <a:pt x="385" y="83"/>
                  </a:cubicBezTo>
                  <a:cubicBezTo>
                    <a:pt x="385" y="83"/>
                    <a:pt x="385" y="83"/>
                    <a:pt x="385" y="83"/>
                  </a:cubicBezTo>
                  <a:cubicBezTo>
                    <a:pt x="385" y="83"/>
                    <a:pt x="384" y="83"/>
                    <a:pt x="384" y="83"/>
                  </a:cubicBezTo>
                  <a:cubicBezTo>
                    <a:pt x="384" y="83"/>
                    <a:pt x="384" y="83"/>
                    <a:pt x="384" y="83"/>
                  </a:cubicBezTo>
                  <a:cubicBezTo>
                    <a:pt x="381" y="83"/>
                    <a:pt x="379" y="84"/>
                    <a:pt x="377" y="84"/>
                  </a:cubicBezTo>
                  <a:cubicBezTo>
                    <a:pt x="375" y="84"/>
                    <a:pt x="373" y="84"/>
                    <a:pt x="371" y="85"/>
                  </a:cubicBezTo>
                  <a:cubicBezTo>
                    <a:pt x="369" y="85"/>
                    <a:pt x="368" y="85"/>
                    <a:pt x="366" y="85"/>
                  </a:cubicBezTo>
                  <a:cubicBezTo>
                    <a:pt x="365" y="85"/>
                    <a:pt x="364" y="85"/>
                    <a:pt x="362" y="85"/>
                  </a:cubicBezTo>
                  <a:cubicBezTo>
                    <a:pt x="361" y="85"/>
                    <a:pt x="360" y="84"/>
                    <a:pt x="360" y="84"/>
                  </a:cubicBezTo>
                  <a:cubicBezTo>
                    <a:pt x="359" y="84"/>
                    <a:pt x="358" y="84"/>
                    <a:pt x="357" y="84"/>
                  </a:cubicBezTo>
                  <a:cubicBezTo>
                    <a:pt x="357" y="83"/>
                    <a:pt x="356" y="83"/>
                    <a:pt x="356" y="83"/>
                  </a:cubicBezTo>
                  <a:cubicBezTo>
                    <a:pt x="355" y="82"/>
                    <a:pt x="355" y="82"/>
                    <a:pt x="354" y="82"/>
                  </a:cubicBezTo>
                  <a:cubicBezTo>
                    <a:pt x="353" y="81"/>
                    <a:pt x="353" y="80"/>
                    <a:pt x="352" y="79"/>
                  </a:cubicBezTo>
                  <a:cubicBezTo>
                    <a:pt x="352" y="78"/>
                    <a:pt x="351" y="77"/>
                    <a:pt x="351" y="76"/>
                  </a:cubicBezTo>
                  <a:cubicBezTo>
                    <a:pt x="351" y="75"/>
                    <a:pt x="350" y="74"/>
                    <a:pt x="350" y="73"/>
                  </a:cubicBezTo>
                  <a:cubicBezTo>
                    <a:pt x="349" y="73"/>
                    <a:pt x="348" y="72"/>
                    <a:pt x="348" y="71"/>
                  </a:cubicBezTo>
                  <a:cubicBezTo>
                    <a:pt x="347" y="70"/>
                    <a:pt x="347" y="70"/>
                    <a:pt x="346" y="69"/>
                  </a:cubicBezTo>
                  <a:cubicBezTo>
                    <a:pt x="345" y="69"/>
                    <a:pt x="344" y="69"/>
                    <a:pt x="344" y="68"/>
                  </a:cubicBezTo>
                  <a:cubicBezTo>
                    <a:pt x="343" y="68"/>
                    <a:pt x="342" y="68"/>
                    <a:pt x="341" y="67"/>
                  </a:cubicBezTo>
                  <a:cubicBezTo>
                    <a:pt x="339" y="67"/>
                    <a:pt x="338" y="67"/>
                    <a:pt x="337" y="67"/>
                  </a:cubicBezTo>
                  <a:cubicBezTo>
                    <a:pt x="336" y="67"/>
                    <a:pt x="334" y="67"/>
                    <a:pt x="333" y="67"/>
                  </a:cubicBezTo>
                  <a:cubicBezTo>
                    <a:pt x="331" y="67"/>
                    <a:pt x="329" y="67"/>
                    <a:pt x="327" y="67"/>
                  </a:cubicBezTo>
                  <a:cubicBezTo>
                    <a:pt x="326" y="67"/>
                    <a:pt x="324" y="67"/>
                    <a:pt x="321" y="67"/>
                  </a:cubicBezTo>
                  <a:cubicBezTo>
                    <a:pt x="319" y="68"/>
                    <a:pt x="317" y="68"/>
                    <a:pt x="314" y="69"/>
                  </a:cubicBezTo>
                  <a:cubicBezTo>
                    <a:pt x="314" y="69"/>
                    <a:pt x="313" y="69"/>
                    <a:pt x="312" y="69"/>
                  </a:cubicBezTo>
                  <a:cubicBezTo>
                    <a:pt x="311" y="69"/>
                    <a:pt x="310" y="69"/>
                    <a:pt x="309" y="70"/>
                  </a:cubicBezTo>
                  <a:cubicBezTo>
                    <a:pt x="308" y="70"/>
                    <a:pt x="307" y="70"/>
                    <a:pt x="306" y="70"/>
                  </a:cubicBezTo>
                  <a:cubicBezTo>
                    <a:pt x="305" y="70"/>
                    <a:pt x="304" y="71"/>
                    <a:pt x="303" y="71"/>
                  </a:cubicBezTo>
                  <a:cubicBezTo>
                    <a:pt x="297" y="72"/>
                    <a:pt x="292" y="73"/>
                    <a:pt x="287" y="73"/>
                  </a:cubicBezTo>
                  <a:cubicBezTo>
                    <a:pt x="282" y="74"/>
                    <a:pt x="278" y="75"/>
                    <a:pt x="275" y="76"/>
                  </a:cubicBezTo>
                  <a:cubicBezTo>
                    <a:pt x="271" y="76"/>
                    <a:pt x="269" y="77"/>
                    <a:pt x="267" y="77"/>
                  </a:cubicBezTo>
                  <a:cubicBezTo>
                    <a:pt x="265" y="77"/>
                    <a:pt x="264" y="77"/>
                    <a:pt x="264" y="77"/>
                  </a:cubicBezTo>
                  <a:cubicBezTo>
                    <a:pt x="262" y="78"/>
                    <a:pt x="261" y="78"/>
                    <a:pt x="260" y="78"/>
                  </a:cubicBezTo>
                  <a:cubicBezTo>
                    <a:pt x="259" y="78"/>
                    <a:pt x="258" y="78"/>
                    <a:pt x="257" y="79"/>
                  </a:cubicBezTo>
                  <a:cubicBezTo>
                    <a:pt x="256" y="79"/>
                    <a:pt x="255" y="79"/>
                    <a:pt x="254" y="79"/>
                  </a:cubicBezTo>
                  <a:cubicBezTo>
                    <a:pt x="253" y="79"/>
                    <a:pt x="253" y="80"/>
                    <a:pt x="252" y="80"/>
                  </a:cubicBezTo>
                  <a:cubicBezTo>
                    <a:pt x="252" y="80"/>
                    <a:pt x="252" y="80"/>
                    <a:pt x="252" y="80"/>
                  </a:cubicBezTo>
                  <a:cubicBezTo>
                    <a:pt x="251" y="80"/>
                    <a:pt x="251" y="80"/>
                    <a:pt x="251" y="80"/>
                  </a:cubicBezTo>
                  <a:cubicBezTo>
                    <a:pt x="251" y="80"/>
                    <a:pt x="251" y="81"/>
                    <a:pt x="251" y="81"/>
                  </a:cubicBezTo>
                  <a:cubicBezTo>
                    <a:pt x="250" y="81"/>
                    <a:pt x="250" y="81"/>
                    <a:pt x="250" y="81"/>
                  </a:cubicBezTo>
                  <a:cubicBezTo>
                    <a:pt x="250" y="81"/>
                    <a:pt x="249" y="81"/>
                    <a:pt x="249" y="80"/>
                  </a:cubicBezTo>
                  <a:cubicBezTo>
                    <a:pt x="248" y="80"/>
                    <a:pt x="248" y="80"/>
                    <a:pt x="247" y="80"/>
                  </a:cubicBezTo>
                  <a:cubicBezTo>
                    <a:pt x="246" y="80"/>
                    <a:pt x="245" y="80"/>
                    <a:pt x="245" y="80"/>
                  </a:cubicBezTo>
                  <a:cubicBezTo>
                    <a:pt x="244" y="80"/>
                    <a:pt x="243" y="80"/>
                    <a:pt x="243" y="80"/>
                  </a:cubicBezTo>
                  <a:cubicBezTo>
                    <a:pt x="242" y="81"/>
                    <a:pt x="241" y="81"/>
                    <a:pt x="240" y="81"/>
                  </a:cubicBezTo>
                  <a:cubicBezTo>
                    <a:pt x="239" y="81"/>
                    <a:pt x="238" y="81"/>
                    <a:pt x="237" y="82"/>
                  </a:cubicBezTo>
                  <a:cubicBezTo>
                    <a:pt x="236" y="82"/>
                    <a:pt x="235" y="82"/>
                    <a:pt x="233" y="82"/>
                  </a:cubicBezTo>
                  <a:cubicBezTo>
                    <a:pt x="232" y="83"/>
                    <a:pt x="230" y="83"/>
                    <a:pt x="229" y="83"/>
                  </a:cubicBezTo>
                  <a:cubicBezTo>
                    <a:pt x="228" y="83"/>
                    <a:pt x="227" y="83"/>
                    <a:pt x="224" y="84"/>
                  </a:cubicBezTo>
                  <a:cubicBezTo>
                    <a:pt x="221" y="84"/>
                    <a:pt x="217" y="85"/>
                    <a:pt x="213" y="86"/>
                  </a:cubicBezTo>
                  <a:cubicBezTo>
                    <a:pt x="209" y="86"/>
                    <a:pt x="204" y="87"/>
                    <a:pt x="199" y="88"/>
                  </a:cubicBezTo>
                  <a:cubicBezTo>
                    <a:pt x="194" y="89"/>
                    <a:pt x="188" y="90"/>
                    <a:pt x="184" y="91"/>
                  </a:cubicBezTo>
                  <a:cubicBezTo>
                    <a:pt x="183" y="91"/>
                    <a:pt x="182" y="91"/>
                    <a:pt x="182" y="91"/>
                  </a:cubicBezTo>
                  <a:cubicBezTo>
                    <a:pt x="181" y="91"/>
                    <a:pt x="179" y="91"/>
                    <a:pt x="178" y="92"/>
                  </a:cubicBezTo>
                  <a:cubicBezTo>
                    <a:pt x="177" y="92"/>
                    <a:pt x="175" y="92"/>
                    <a:pt x="174" y="92"/>
                  </a:cubicBezTo>
                  <a:cubicBezTo>
                    <a:pt x="172" y="93"/>
                    <a:pt x="171" y="93"/>
                    <a:pt x="169" y="93"/>
                  </a:cubicBezTo>
                  <a:cubicBezTo>
                    <a:pt x="169" y="93"/>
                    <a:pt x="168" y="93"/>
                    <a:pt x="167" y="93"/>
                  </a:cubicBezTo>
                  <a:cubicBezTo>
                    <a:pt x="167" y="94"/>
                    <a:pt x="166" y="94"/>
                    <a:pt x="166" y="94"/>
                  </a:cubicBezTo>
                  <a:cubicBezTo>
                    <a:pt x="165" y="94"/>
                    <a:pt x="165" y="94"/>
                    <a:pt x="164" y="94"/>
                  </a:cubicBezTo>
                  <a:cubicBezTo>
                    <a:pt x="164" y="94"/>
                    <a:pt x="164" y="94"/>
                    <a:pt x="164" y="94"/>
                  </a:cubicBezTo>
                  <a:cubicBezTo>
                    <a:pt x="160" y="95"/>
                    <a:pt x="158" y="95"/>
                    <a:pt x="155" y="95"/>
                  </a:cubicBezTo>
                  <a:cubicBezTo>
                    <a:pt x="153" y="95"/>
                    <a:pt x="151" y="95"/>
                    <a:pt x="150" y="95"/>
                  </a:cubicBezTo>
                  <a:cubicBezTo>
                    <a:pt x="149" y="95"/>
                    <a:pt x="148" y="95"/>
                    <a:pt x="147" y="94"/>
                  </a:cubicBezTo>
                  <a:cubicBezTo>
                    <a:pt x="146" y="94"/>
                    <a:pt x="145" y="94"/>
                    <a:pt x="145" y="93"/>
                  </a:cubicBezTo>
                  <a:cubicBezTo>
                    <a:pt x="144" y="92"/>
                    <a:pt x="144" y="91"/>
                    <a:pt x="143" y="90"/>
                  </a:cubicBezTo>
                  <a:cubicBezTo>
                    <a:pt x="143" y="89"/>
                    <a:pt x="143" y="88"/>
                    <a:pt x="143" y="87"/>
                  </a:cubicBezTo>
                  <a:cubicBezTo>
                    <a:pt x="143" y="85"/>
                    <a:pt x="143" y="84"/>
                    <a:pt x="142" y="83"/>
                  </a:cubicBezTo>
                  <a:cubicBezTo>
                    <a:pt x="142" y="82"/>
                    <a:pt x="141" y="81"/>
                    <a:pt x="141" y="79"/>
                  </a:cubicBezTo>
                  <a:cubicBezTo>
                    <a:pt x="140" y="79"/>
                    <a:pt x="139" y="78"/>
                    <a:pt x="139" y="78"/>
                  </a:cubicBezTo>
                  <a:cubicBezTo>
                    <a:pt x="138" y="77"/>
                    <a:pt x="137" y="77"/>
                    <a:pt x="136" y="77"/>
                  </a:cubicBezTo>
                  <a:cubicBezTo>
                    <a:pt x="135" y="76"/>
                    <a:pt x="134" y="76"/>
                    <a:pt x="132" y="76"/>
                  </a:cubicBezTo>
                  <a:cubicBezTo>
                    <a:pt x="131" y="75"/>
                    <a:pt x="129" y="75"/>
                    <a:pt x="128" y="75"/>
                  </a:cubicBezTo>
                  <a:cubicBezTo>
                    <a:pt x="126" y="75"/>
                    <a:pt x="124" y="75"/>
                    <a:pt x="122" y="75"/>
                  </a:cubicBezTo>
                  <a:cubicBezTo>
                    <a:pt x="120" y="75"/>
                    <a:pt x="118" y="75"/>
                    <a:pt x="115" y="75"/>
                  </a:cubicBezTo>
                  <a:cubicBezTo>
                    <a:pt x="113" y="76"/>
                    <a:pt x="110" y="76"/>
                    <a:pt x="107" y="76"/>
                  </a:cubicBezTo>
                  <a:cubicBezTo>
                    <a:pt x="104" y="77"/>
                    <a:pt x="101" y="77"/>
                    <a:pt x="97" y="78"/>
                  </a:cubicBezTo>
                  <a:cubicBezTo>
                    <a:pt x="97" y="78"/>
                    <a:pt x="97" y="78"/>
                    <a:pt x="97" y="78"/>
                  </a:cubicBezTo>
                  <a:cubicBezTo>
                    <a:pt x="97" y="78"/>
                    <a:pt x="96" y="78"/>
                    <a:pt x="96" y="78"/>
                  </a:cubicBezTo>
                  <a:cubicBezTo>
                    <a:pt x="96" y="78"/>
                    <a:pt x="96" y="78"/>
                    <a:pt x="96" y="78"/>
                  </a:cubicBezTo>
                  <a:cubicBezTo>
                    <a:pt x="96" y="78"/>
                    <a:pt x="96" y="78"/>
                    <a:pt x="96" y="78"/>
                  </a:cubicBezTo>
                  <a:cubicBezTo>
                    <a:pt x="93" y="78"/>
                    <a:pt x="90" y="79"/>
                    <a:pt x="88" y="79"/>
                  </a:cubicBezTo>
                  <a:cubicBezTo>
                    <a:pt x="86" y="80"/>
                    <a:pt x="84" y="80"/>
                    <a:pt x="82" y="81"/>
                  </a:cubicBezTo>
                  <a:cubicBezTo>
                    <a:pt x="80" y="81"/>
                    <a:pt x="79" y="82"/>
                    <a:pt x="78" y="82"/>
                  </a:cubicBezTo>
                  <a:cubicBezTo>
                    <a:pt x="76" y="83"/>
                    <a:pt x="75" y="83"/>
                    <a:pt x="74" y="84"/>
                  </a:cubicBezTo>
                  <a:cubicBezTo>
                    <a:pt x="73" y="84"/>
                    <a:pt x="73" y="85"/>
                    <a:pt x="72" y="85"/>
                  </a:cubicBezTo>
                  <a:cubicBezTo>
                    <a:pt x="72" y="86"/>
                    <a:pt x="71" y="86"/>
                    <a:pt x="71" y="87"/>
                  </a:cubicBezTo>
                  <a:cubicBezTo>
                    <a:pt x="71" y="87"/>
                    <a:pt x="71" y="87"/>
                    <a:pt x="71" y="88"/>
                  </a:cubicBezTo>
                  <a:cubicBezTo>
                    <a:pt x="71" y="88"/>
                    <a:pt x="71" y="88"/>
                    <a:pt x="71" y="88"/>
                  </a:cubicBezTo>
                  <a:cubicBezTo>
                    <a:pt x="72" y="110"/>
                    <a:pt x="72" y="110"/>
                    <a:pt x="72" y="110"/>
                  </a:cubicBezTo>
                  <a:cubicBezTo>
                    <a:pt x="67" y="110"/>
                    <a:pt x="62" y="111"/>
                    <a:pt x="56" y="112"/>
                  </a:cubicBezTo>
                  <a:cubicBezTo>
                    <a:pt x="50" y="113"/>
                    <a:pt x="43" y="115"/>
                    <a:pt x="37" y="116"/>
                  </a:cubicBezTo>
                  <a:cubicBezTo>
                    <a:pt x="31" y="117"/>
                    <a:pt x="26" y="117"/>
                    <a:pt x="22" y="118"/>
                  </a:cubicBezTo>
                  <a:cubicBezTo>
                    <a:pt x="18" y="119"/>
                    <a:pt x="16" y="119"/>
                    <a:pt x="16" y="119"/>
                  </a:cubicBezTo>
                  <a:cubicBezTo>
                    <a:pt x="14" y="119"/>
                    <a:pt x="13" y="120"/>
                    <a:pt x="12" y="120"/>
                  </a:cubicBezTo>
                  <a:cubicBezTo>
                    <a:pt x="10" y="120"/>
                    <a:pt x="9" y="120"/>
                    <a:pt x="8" y="121"/>
                  </a:cubicBezTo>
                  <a:cubicBezTo>
                    <a:pt x="7" y="121"/>
                    <a:pt x="6" y="121"/>
                    <a:pt x="5" y="121"/>
                  </a:cubicBezTo>
                  <a:cubicBezTo>
                    <a:pt x="4" y="121"/>
                    <a:pt x="3" y="122"/>
                    <a:pt x="3" y="122"/>
                  </a:cubicBezTo>
                  <a:cubicBezTo>
                    <a:pt x="2" y="122"/>
                    <a:pt x="2" y="122"/>
                    <a:pt x="1" y="123"/>
                  </a:cubicBezTo>
                  <a:cubicBezTo>
                    <a:pt x="1" y="123"/>
                    <a:pt x="0" y="123"/>
                    <a:pt x="0" y="123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" y="163"/>
                    <a:pt x="2" y="163"/>
                    <a:pt x="2" y="163"/>
                  </a:cubicBezTo>
                  <a:cubicBezTo>
                    <a:pt x="2" y="163"/>
                    <a:pt x="2" y="163"/>
                    <a:pt x="2" y="163"/>
                  </a:cubicBezTo>
                  <a:cubicBezTo>
                    <a:pt x="2" y="164"/>
                    <a:pt x="2" y="164"/>
                    <a:pt x="3" y="164"/>
                  </a:cubicBezTo>
                  <a:cubicBezTo>
                    <a:pt x="3" y="164"/>
                    <a:pt x="3" y="164"/>
                    <a:pt x="3" y="164"/>
                  </a:cubicBezTo>
                  <a:cubicBezTo>
                    <a:pt x="3" y="164"/>
                    <a:pt x="3" y="164"/>
                    <a:pt x="3" y="164"/>
                  </a:cubicBezTo>
                  <a:cubicBezTo>
                    <a:pt x="3" y="165"/>
                    <a:pt x="4" y="165"/>
                    <a:pt x="4" y="165"/>
                  </a:cubicBezTo>
                  <a:cubicBezTo>
                    <a:pt x="4" y="166"/>
                    <a:pt x="5" y="166"/>
                    <a:pt x="5" y="167"/>
                  </a:cubicBezTo>
                  <a:cubicBezTo>
                    <a:pt x="5" y="167"/>
                    <a:pt x="6" y="168"/>
                    <a:pt x="6" y="168"/>
                  </a:cubicBezTo>
                  <a:cubicBezTo>
                    <a:pt x="7" y="169"/>
                    <a:pt x="7" y="169"/>
                    <a:pt x="8" y="170"/>
                  </a:cubicBezTo>
                  <a:cubicBezTo>
                    <a:pt x="8" y="170"/>
                    <a:pt x="8" y="171"/>
                    <a:pt x="9" y="172"/>
                  </a:cubicBezTo>
                  <a:cubicBezTo>
                    <a:pt x="10" y="173"/>
                    <a:pt x="12" y="175"/>
                    <a:pt x="13" y="177"/>
                  </a:cubicBezTo>
                  <a:cubicBezTo>
                    <a:pt x="15" y="180"/>
                    <a:pt x="17" y="182"/>
                    <a:pt x="19" y="185"/>
                  </a:cubicBezTo>
                  <a:cubicBezTo>
                    <a:pt x="21" y="187"/>
                    <a:pt x="23" y="190"/>
                    <a:pt x="24" y="192"/>
                  </a:cubicBezTo>
                  <a:cubicBezTo>
                    <a:pt x="24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5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6" y="194"/>
                    <a:pt x="27" y="195"/>
                    <a:pt x="27" y="196"/>
                  </a:cubicBezTo>
                  <a:cubicBezTo>
                    <a:pt x="27" y="196"/>
                    <a:pt x="27" y="196"/>
                    <a:pt x="28" y="196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28" y="196"/>
                    <a:pt x="28" y="197"/>
                    <a:pt x="28" y="197"/>
                  </a:cubicBezTo>
                  <a:cubicBezTo>
                    <a:pt x="29" y="197"/>
                    <a:pt x="29" y="198"/>
                    <a:pt x="30" y="198"/>
                  </a:cubicBezTo>
                  <a:cubicBezTo>
                    <a:pt x="30" y="198"/>
                    <a:pt x="30" y="198"/>
                    <a:pt x="30" y="198"/>
                  </a:cubicBezTo>
                  <a:cubicBezTo>
                    <a:pt x="30" y="198"/>
                    <a:pt x="30" y="198"/>
                    <a:pt x="30" y="198"/>
                  </a:cubicBezTo>
                  <a:cubicBezTo>
                    <a:pt x="30" y="199"/>
                    <a:pt x="31" y="199"/>
                    <a:pt x="31" y="199"/>
                  </a:cubicBezTo>
                  <a:cubicBezTo>
                    <a:pt x="31" y="199"/>
                    <a:pt x="32" y="200"/>
                    <a:pt x="32" y="200"/>
                  </a:cubicBezTo>
                  <a:cubicBezTo>
                    <a:pt x="32" y="200"/>
                    <a:pt x="33" y="200"/>
                    <a:pt x="33" y="200"/>
                  </a:cubicBezTo>
                  <a:cubicBezTo>
                    <a:pt x="33" y="200"/>
                    <a:pt x="33" y="200"/>
                    <a:pt x="33" y="200"/>
                  </a:cubicBezTo>
                  <a:cubicBezTo>
                    <a:pt x="33" y="200"/>
                    <a:pt x="33" y="201"/>
                    <a:pt x="34" y="201"/>
                  </a:cubicBezTo>
                  <a:cubicBezTo>
                    <a:pt x="34" y="201"/>
                    <a:pt x="34" y="201"/>
                    <a:pt x="35" y="201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5" y="202"/>
                    <a:pt x="36" y="202"/>
                    <a:pt x="36" y="202"/>
                  </a:cubicBezTo>
                  <a:cubicBezTo>
                    <a:pt x="36" y="202"/>
                    <a:pt x="36" y="202"/>
                    <a:pt x="36" y="202"/>
                  </a:cubicBezTo>
                  <a:cubicBezTo>
                    <a:pt x="36" y="202"/>
                    <a:pt x="36" y="202"/>
                    <a:pt x="36" y="202"/>
                  </a:cubicBezTo>
                  <a:cubicBezTo>
                    <a:pt x="36" y="202"/>
                    <a:pt x="36" y="202"/>
                    <a:pt x="36" y="202"/>
                  </a:cubicBezTo>
                  <a:cubicBezTo>
                    <a:pt x="36" y="202"/>
                    <a:pt x="36" y="202"/>
                    <a:pt x="36" y="202"/>
                  </a:cubicBezTo>
                  <a:cubicBezTo>
                    <a:pt x="37" y="202"/>
                    <a:pt x="37" y="202"/>
                    <a:pt x="37" y="202"/>
                  </a:cubicBezTo>
                  <a:cubicBezTo>
                    <a:pt x="37" y="202"/>
                    <a:pt x="37" y="202"/>
                    <a:pt x="37" y="202"/>
                  </a:cubicBezTo>
                  <a:cubicBezTo>
                    <a:pt x="37" y="202"/>
                    <a:pt x="37" y="202"/>
                    <a:pt x="37" y="202"/>
                  </a:cubicBezTo>
                  <a:cubicBezTo>
                    <a:pt x="37" y="202"/>
                    <a:pt x="37" y="202"/>
                    <a:pt x="37" y="202"/>
                  </a:cubicBezTo>
                  <a:cubicBezTo>
                    <a:pt x="38" y="202"/>
                    <a:pt x="38" y="202"/>
                    <a:pt x="38" y="202"/>
                  </a:cubicBezTo>
                  <a:cubicBezTo>
                    <a:pt x="38" y="202"/>
                    <a:pt x="38" y="202"/>
                    <a:pt x="38" y="202"/>
                  </a:cubicBezTo>
                  <a:cubicBezTo>
                    <a:pt x="38" y="202"/>
                    <a:pt x="38" y="202"/>
                    <a:pt x="38" y="202"/>
                  </a:cubicBezTo>
                  <a:cubicBezTo>
                    <a:pt x="38" y="202"/>
                    <a:pt x="38" y="202"/>
                    <a:pt x="39" y="202"/>
                  </a:cubicBezTo>
                  <a:cubicBezTo>
                    <a:pt x="39" y="202"/>
                    <a:pt x="39" y="203"/>
                    <a:pt x="39" y="203"/>
                  </a:cubicBezTo>
                  <a:cubicBezTo>
                    <a:pt x="39" y="203"/>
                    <a:pt x="39" y="203"/>
                    <a:pt x="39" y="203"/>
                  </a:cubicBezTo>
                  <a:cubicBezTo>
                    <a:pt x="39" y="203"/>
                    <a:pt x="39" y="203"/>
                    <a:pt x="39" y="203"/>
                  </a:cubicBezTo>
                  <a:cubicBezTo>
                    <a:pt x="39" y="203"/>
                    <a:pt x="39" y="203"/>
                    <a:pt x="39" y="203"/>
                  </a:cubicBezTo>
                  <a:cubicBezTo>
                    <a:pt x="39" y="203"/>
                    <a:pt x="39" y="203"/>
                    <a:pt x="39" y="203"/>
                  </a:cubicBezTo>
                  <a:cubicBezTo>
                    <a:pt x="39" y="203"/>
                    <a:pt x="39" y="203"/>
                    <a:pt x="39" y="203"/>
                  </a:cubicBezTo>
                  <a:cubicBezTo>
                    <a:pt x="39" y="203"/>
                    <a:pt x="39" y="203"/>
                    <a:pt x="40" y="203"/>
                  </a:cubicBezTo>
                  <a:cubicBezTo>
                    <a:pt x="40" y="203"/>
                    <a:pt x="40" y="203"/>
                    <a:pt x="40" y="203"/>
                  </a:cubicBezTo>
                  <a:cubicBezTo>
                    <a:pt x="40" y="203"/>
                    <a:pt x="40" y="203"/>
                    <a:pt x="40" y="203"/>
                  </a:cubicBezTo>
                  <a:cubicBezTo>
                    <a:pt x="40" y="203"/>
                    <a:pt x="40" y="203"/>
                    <a:pt x="40" y="203"/>
                  </a:cubicBezTo>
                  <a:cubicBezTo>
                    <a:pt x="40" y="203"/>
                    <a:pt x="40" y="203"/>
                    <a:pt x="40" y="203"/>
                  </a:cubicBezTo>
                  <a:cubicBezTo>
                    <a:pt x="41" y="203"/>
                    <a:pt x="41" y="203"/>
                    <a:pt x="41" y="203"/>
                  </a:cubicBezTo>
                  <a:cubicBezTo>
                    <a:pt x="41" y="203"/>
                    <a:pt x="41" y="203"/>
                    <a:pt x="41" y="203"/>
                  </a:cubicBezTo>
                  <a:cubicBezTo>
                    <a:pt x="41" y="203"/>
                    <a:pt x="41" y="203"/>
                    <a:pt x="41" y="203"/>
                  </a:cubicBezTo>
                  <a:cubicBezTo>
                    <a:pt x="41" y="203"/>
                    <a:pt x="41" y="203"/>
                    <a:pt x="41" y="203"/>
                  </a:cubicBezTo>
                  <a:cubicBezTo>
                    <a:pt x="41" y="203"/>
                    <a:pt x="42" y="203"/>
                    <a:pt x="42" y="203"/>
                  </a:cubicBezTo>
                  <a:cubicBezTo>
                    <a:pt x="42" y="203"/>
                    <a:pt x="42" y="203"/>
                    <a:pt x="42" y="203"/>
                  </a:cubicBezTo>
                  <a:cubicBezTo>
                    <a:pt x="42" y="203"/>
                    <a:pt x="42" y="203"/>
                    <a:pt x="42" y="203"/>
                  </a:cubicBezTo>
                  <a:cubicBezTo>
                    <a:pt x="42" y="203"/>
                    <a:pt x="42" y="203"/>
                    <a:pt x="42" y="203"/>
                  </a:cubicBezTo>
                  <a:cubicBezTo>
                    <a:pt x="42" y="203"/>
                    <a:pt x="43" y="203"/>
                    <a:pt x="43" y="203"/>
                  </a:cubicBezTo>
                  <a:cubicBezTo>
                    <a:pt x="43" y="203"/>
                    <a:pt x="43" y="203"/>
                    <a:pt x="43" y="203"/>
                  </a:cubicBezTo>
                  <a:cubicBezTo>
                    <a:pt x="43" y="203"/>
                    <a:pt x="43" y="203"/>
                    <a:pt x="43" y="203"/>
                  </a:cubicBezTo>
                  <a:cubicBezTo>
                    <a:pt x="43" y="203"/>
                    <a:pt x="43" y="203"/>
                    <a:pt x="43" y="203"/>
                  </a:cubicBezTo>
                  <a:cubicBezTo>
                    <a:pt x="44" y="203"/>
                    <a:pt x="44" y="203"/>
                    <a:pt x="44" y="203"/>
                  </a:cubicBezTo>
                  <a:cubicBezTo>
                    <a:pt x="44" y="203"/>
                    <a:pt x="44" y="203"/>
                    <a:pt x="44" y="203"/>
                  </a:cubicBezTo>
                  <a:cubicBezTo>
                    <a:pt x="44" y="203"/>
                    <a:pt x="44" y="203"/>
                    <a:pt x="44" y="203"/>
                  </a:cubicBezTo>
                  <a:cubicBezTo>
                    <a:pt x="44" y="203"/>
                    <a:pt x="45" y="203"/>
                    <a:pt x="45" y="203"/>
                  </a:cubicBezTo>
                  <a:cubicBezTo>
                    <a:pt x="45" y="203"/>
                    <a:pt x="45" y="203"/>
                    <a:pt x="45" y="203"/>
                  </a:cubicBezTo>
                  <a:cubicBezTo>
                    <a:pt x="45" y="203"/>
                    <a:pt x="45" y="203"/>
                    <a:pt x="45" y="203"/>
                  </a:cubicBezTo>
                  <a:cubicBezTo>
                    <a:pt x="46" y="203"/>
                    <a:pt x="46" y="203"/>
                    <a:pt x="46" y="203"/>
                  </a:cubicBezTo>
                  <a:cubicBezTo>
                    <a:pt x="46" y="203"/>
                    <a:pt x="46" y="203"/>
                    <a:pt x="46" y="203"/>
                  </a:cubicBezTo>
                  <a:cubicBezTo>
                    <a:pt x="46" y="203"/>
                    <a:pt x="46" y="203"/>
                    <a:pt x="47" y="203"/>
                  </a:cubicBezTo>
                  <a:cubicBezTo>
                    <a:pt x="47" y="203"/>
                    <a:pt x="47" y="203"/>
                    <a:pt x="47" y="203"/>
                  </a:cubicBezTo>
                  <a:cubicBezTo>
                    <a:pt x="47" y="203"/>
                    <a:pt x="48" y="203"/>
                    <a:pt x="48" y="203"/>
                  </a:cubicBezTo>
                  <a:cubicBezTo>
                    <a:pt x="48" y="203"/>
                    <a:pt x="48" y="203"/>
                    <a:pt x="48" y="203"/>
                  </a:cubicBezTo>
                  <a:cubicBezTo>
                    <a:pt x="49" y="203"/>
                    <a:pt x="49" y="203"/>
                    <a:pt x="49" y="203"/>
                  </a:cubicBezTo>
                  <a:cubicBezTo>
                    <a:pt x="49" y="203"/>
                    <a:pt x="49" y="203"/>
                    <a:pt x="49" y="202"/>
                  </a:cubicBezTo>
                  <a:cubicBezTo>
                    <a:pt x="49" y="202"/>
                    <a:pt x="49" y="202"/>
                    <a:pt x="49" y="202"/>
                  </a:cubicBezTo>
                  <a:cubicBezTo>
                    <a:pt x="49" y="202"/>
                    <a:pt x="49" y="202"/>
                    <a:pt x="49" y="202"/>
                  </a:cubicBezTo>
                  <a:cubicBezTo>
                    <a:pt x="50" y="202"/>
                    <a:pt x="50" y="202"/>
                    <a:pt x="50" y="202"/>
                  </a:cubicBezTo>
                  <a:cubicBezTo>
                    <a:pt x="50" y="202"/>
                    <a:pt x="51" y="202"/>
                    <a:pt x="51" y="202"/>
                  </a:cubicBezTo>
                  <a:cubicBezTo>
                    <a:pt x="51" y="202"/>
                    <a:pt x="51" y="202"/>
                    <a:pt x="52" y="202"/>
                  </a:cubicBezTo>
                  <a:cubicBezTo>
                    <a:pt x="53" y="228"/>
                    <a:pt x="53" y="228"/>
                    <a:pt x="53" y="228"/>
                  </a:cubicBezTo>
                  <a:cubicBezTo>
                    <a:pt x="53" y="228"/>
                    <a:pt x="53" y="229"/>
                    <a:pt x="53" y="230"/>
                  </a:cubicBezTo>
                  <a:cubicBezTo>
                    <a:pt x="53" y="230"/>
                    <a:pt x="54" y="231"/>
                    <a:pt x="54" y="232"/>
                  </a:cubicBezTo>
                  <a:cubicBezTo>
                    <a:pt x="54" y="233"/>
                    <a:pt x="55" y="233"/>
                    <a:pt x="55" y="234"/>
                  </a:cubicBezTo>
                  <a:cubicBezTo>
                    <a:pt x="56" y="235"/>
                    <a:pt x="56" y="236"/>
                    <a:pt x="57" y="237"/>
                  </a:cubicBezTo>
                  <a:cubicBezTo>
                    <a:pt x="57" y="237"/>
                    <a:pt x="58" y="238"/>
                    <a:pt x="58" y="238"/>
                  </a:cubicBezTo>
                  <a:cubicBezTo>
                    <a:pt x="59" y="239"/>
                    <a:pt x="59" y="239"/>
                    <a:pt x="60" y="240"/>
                  </a:cubicBezTo>
                  <a:cubicBezTo>
                    <a:pt x="60" y="241"/>
                    <a:pt x="61" y="241"/>
                    <a:pt x="61" y="242"/>
                  </a:cubicBezTo>
                  <a:cubicBezTo>
                    <a:pt x="62" y="242"/>
                    <a:pt x="63" y="243"/>
                    <a:pt x="63" y="244"/>
                  </a:cubicBezTo>
                  <a:cubicBezTo>
                    <a:pt x="65" y="247"/>
                    <a:pt x="68" y="250"/>
                    <a:pt x="70" y="253"/>
                  </a:cubicBezTo>
                  <a:cubicBezTo>
                    <a:pt x="72" y="255"/>
                    <a:pt x="74" y="258"/>
                    <a:pt x="76" y="261"/>
                  </a:cubicBezTo>
                  <a:cubicBezTo>
                    <a:pt x="78" y="263"/>
                    <a:pt x="79" y="265"/>
                    <a:pt x="80" y="267"/>
                  </a:cubicBezTo>
                  <a:cubicBezTo>
                    <a:pt x="82" y="268"/>
                    <a:pt x="82" y="269"/>
                    <a:pt x="82" y="269"/>
                  </a:cubicBezTo>
                  <a:cubicBezTo>
                    <a:pt x="82" y="269"/>
                    <a:pt x="83" y="270"/>
                    <a:pt x="83" y="270"/>
                  </a:cubicBezTo>
                  <a:cubicBezTo>
                    <a:pt x="83" y="270"/>
                    <a:pt x="83" y="270"/>
                    <a:pt x="83" y="270"/>
                  </a:cubicBezTo>
                  <a:cubicBezTo>
                    <a:pt x="83" y="270"/>
                    <a:pt x="83" y="270"/>
                    <a:pt x="83" y="270"/>
                  </a:cubicBezTo>
                  <a:cubicBezTo>
                    <a:pt x="83" y="270"/>
                    <a:pt x="83" y="271"/>
                    <a:pt x="83" y="271"/>
                  </a:cubicBezTo>
                  <a:cubicBezTo>
                    <a:pt x="84" y="271"/>
                    <a:pt x="84" y="271"/>
                    <a:pt x="84" y="271"/>
                  </a:cubicBezTo>
                  <a:cubicBezTo>
                    <a:pt x="84" y="271"/>
                    <a:pt x="84" y="272"/>
                    <a:pt x="84" y="272"/>
                  </a:cubicBezTo>
                  <a:cubicBezTo>
                    <a:pt x="84" y="272"/>
                    <a:pt x="85" y="272"/>
                    <a:pt x="85" y="272"/>
                  </a:cubicBezTo>
                  <a:cubicBezTo>
                    <a:pt x="85" y="272"/>
                    <a:pt x="85" y="272"/>
                    <a:pt x="85" y="273"/>
                  </a:cubicBezTo>
                  <a:cubicBezTo>
                    <a:pt x="85" y="273"/>
                    <a:pt x="85" y="273"/>
                    <a:pt x="85" y="273"/>
                  </a:cubicBezTo>
                  <a:cubicBezTo>
                    <a:pt x="85" y="273"/>
                    <a:pt x="85" y="274"/>
                    <a:pt x="85" y="274"/>
                  </a:cubicBezTo>
                  <a:cubicBezTo>
                    <a:pt x="85" y="274"/>
                    <a:pt x="85" y="274"/>
                    <a:pt x="85" y="274"/>
                  </a:cubicBezTo>
                  <a:cubicBezTo>
                    <a:pt x="85" y="274"/>
                    <a:pt x="85" y="274"/>
                    <a:pt x="85" y="274"/>
                  </a:cubicBezTo>
                  <a:cubicBezTo>
                    <a:pt x="85" y="274"/>
                    <a:pt x="85" y="274"/>
                    <a:pt x="85" y="274"/>
                  </a:cubicBezTo>
                  <a:cubicBezTo>
                    <a:pt x="86" y="275"/>
                    <a:pt x="86" y="275"/>
                    <a:pt x="86" y="276"/>
                  </a:cubicBezTo>
                  <a:cubicBezTo>
                    <a:pt x="87" y="276"/>
                    <a:pt x="87" y="276"/>
                    <a:pt x="88" y="277"/>
                  </a:cubicBezTo>
                  <a:cubicBezTo>
                    <a:pt x="88" y="277"/>
                    <a:pt x="89" y="278"/>
                    <a:pt x="89" y="279"/>
                  </a:cubicBezTo>
                  <a:cubicBezTo>
                    <a:pt x="90" y="279"/>
                    <a:pt x="91" y="280"/>
                    <a:pt x="91" y="281"/>
                  </a:cubicBezTo>
                  <a:cubicBezTo>
                    <a:pt x="91" y="281"/>
                    <a:pt x="92" y="282"/>
                    <a:pt x="93" y="284"/>
                  </a:cubicBezTo>
                  <a:cubicBezTo>
                    <a:pt x="93" y="284"/>
                    <a:pt x="92" y="284"/>
                    <a:pt x="91" y="284"/>
                  </a:cubicBezTo>
                  <a:cubicBezTo>
                    <a:pt x="88" y="284"/>
                    <a:pt x="85" y="284"/>
                    <a:pt x="81" y="284"/>
                  </a:cubicBezTo>
                  <a:cubicBezTo>
                    <a:pt x="78" y="285"/>
                    <a:pt x="75" y="285"/>
                    <a:pt x="72" y="286"/>
                  </a:cubicBezTo>
                  <a:cubicBezTo>
                    <a:pt x="70" y="286"/>
                    <a:pt x="69" y="286"/>
                    <a:pt x="68" y="286"/>
                  </a:cubicBezTo>
                  <a:cubicBezTo>
                    <a:pt x="67" y="287"/>
                    <a:pt x="65" y="287"/>
                    <a:pt x="64" y="288"/>
                  </a:cubicBezTo>
                  <a:cubicBezTo>
                    <a:pt x="63" y="288"/>
                    <a:pt x="62" y="289"/>
                    <a:pt x="62" y="290"/>
                  </a:cubicBezTo>
                  <a:cubicBezTo>
                    <a:pt x="61" y="290"/>
                    <a:pt x="60" y="291"/>
                    <a:pt x="60" y="292"/>
                  </a:cubicBezTo>
                  <a:cubicBezTo>
                    <a:pt x="59" y="293"/>
                    <a:pt x="59" y="293"/>
                    <a:pt x="59" y="294"/>
                  </a:cubicBezTo>
                  <a:cubicBezTo>
                    <a:pt x="59" y="295"/>
                    <a:pt x="59" y="295"/>
                    <a:pt x="59" y="296"/>
                  </a:cubicBezTo>
                  <a:cubicBezTo>
                    <a:pt x="59" y="296"/>
                    <a:pt x="59" y="296"/>
                    <a:pt x="59" y="296"/>
                  </a:cubicBezTo>
                  <a:cubicBezTo>
                    <a:pt x="61" y="338"/>
                    <a:pt x="61" y="338"/>
                    <a:pt x="61" y="338"/>
                  </a:cubicBezTo>
                  <a:cubicBezTo>
                    <a:pt x="61" y="339"/>
                    <a:pt x="61" y="339"/>
                    <a:pt x="61" y="340"/>
                  </a:cubicBezTo>
                  <a:cubicBezTo>
                    <a:pt x="61" y="341"/>
                    <a:pt x="62" y="342"/>
                    <a:pt x="62" y="342"/>
                  </a:cubicBezTo>
                  <a:cubicBezTo>
                    <a:pt x="62" y="343"/>
                    <a:pt x="63" y="344"/>
                    <a:pt x="63" y="345"/>
                  </a:cubicBezTo>
                  <a:cubicBezTo>
                    <a:pt x="64" y="346"/>
                    <a:pt x="64" y="347"/>
                    <a:pt x="65" y="348"/>
                  </a:cubicBezTo>
                  <a:cubicBezTo>
                    <a:pt x="65" y="348"/>
                    <a:pt x="65" y="348"/>
                    <a:pt x="65" y="348"/>
                  </a:cubicBezTo>
                  <a:cubicBezTo>
                    <a:pt x="65" y="348"/>
                    <a:pt x="65" y="348"/>
                    <a:pt x="65" y="348"/>
                  </a:cubicBezTo>
                  <a:cubicBezTo>
                    <a:pt x="66" y="349"/>
                    <a:pt x="66" y="349"/>
                    <a:pt x="66" y="349"/>
                  </a:cubicBezTo>
                  <a:cubicBezTo>
                    <a:pt x="66" y="349"/>
                    <a:pt x="66" y="349"/>
                    <a:pt x="66" y="349"/>
                  </a:cubicBezTo>
                  <a:cubicBezTo>
                    <a:pt x="67" y="350"/>
                    <a:pt x="68" y="351"/>
                    <a:pt x="69" y="352"/>
                  </a:cubicBezTo>
                  <a:cubicBezTo>
                    <a:pt x="69" y="352"/>
                    <a:pt x="69" y="353"/>
                    <a:pt x="69" y="353"/>
                  </a:cubicBezTo>
                  <a:cubicBezTo>
                    <a:pt x="69" y="353"/>
                    <a:pt x="69" y="353"/>
                    <a:pt x="69" y="353"/>
                  </a:cubicBezTo>
                  <a:cubicBezTo>
                    <a:pt x="70" y="354"/>
                    <a:pt x="71" y="355"/>
                    <a:pt x="72" y="355"/>
                  </a:cubicBezTo>
                  <a:cubicBezTo>
                    <a:pt x="72" y="356"/>
                    <a:pt x="72" y="356"/>
                    <a:pt x="72" y="356"/>
                  </a:cubicBezTo>
                  <a:cubicBezTo>
                    <a:pt x="72" y="356"/>
                    <a:pt x="72" y="356"/>
                    <a:pt x="72" y="356"/>
                  </a:cubicBezTo>
                  <a:cubicBezTo>
                    <a:pt x="73" y="356"/>
                    <a:pt x="73" y="356"/>
                    <a:pt x="73" y="357"/>
                  </a:cubicBezTo>
                  <a:cubicBezTo>
                    <a:pt x="74" y="357"/>
                    <a:pt x="74" y="357"/>
                    <a:pt x="74" y="357"/>
                  </a:cubicBezTo>
                  <a:cubicBezTo>
                    <a:pt x="74" y="358"/>
                    <a:pt x="75" y="358"/>
                    <a:pt x="75" y="358"/>
                  </a:cubicBezTo>
                  <a:cubicBezTo>
                    <a:pt x="76" y="358"/>
                    <a:pt x="76" y="359"/>
                    <a:pt x="77" y="359"/>
                  </a:cubicBezTo>
                  <a:cubicBezTo>
                    <a:pt x="77" y="359"/>
                    <a:pt x="77" y="359"/>
                    <a:pt x="78" y="360"/>
                  </a:cubicBezTo>
                  <a:cubicBezTo>
                    <a:pt x="78" y="360"/>
                    <a:pt x="78" y="360"/>
                    <a:pt x="78" y="360"/>
                  </a:cubicBezTo>
                  <a:cubicBezTo>
                    <a:pt x="79" y="360"/>
                    <a:pt x="79" y="360"/>
                    <a:pt x="79" y="360"/>
                  </a:cubicBezTo>
                  <a:cubicBezTo>
                    <a:pt x="79" y="360"/>
                    <a:pt x="79" y="360"/>
                    <a:pt x="80" y="360"/>
                  </a:cubicBezTo>
                  <a:cubicBezTo>
                    <a:pt x="80" y="361"/>
                    <a:pt x="80" y="361"/>
                    <a:pt x="80" y="361"/>
                  </a:cubicBezTo>
                  <a:cubicBezTo>
                    <a:pt x="81" y="361"/>
                    <a:pt x="81" y="361"/>
                    <a:pt x="81" y="361"/>
                  </a:cubicBezTo>
                  <a:cubicBezTo>
                    <a:pt x="81" y="361"/>
                    <a:pt x="81" y="361"/>
                    <a:pt x="81" y="361"/>
                  </a:cubicBezTo>
                  <a:cubicBezTo>
                    <a:pt x="82" y="361"/>
                    <a:pt x="82" y="361"/>
                    <a:pt x="82" y="361"/>
                  </a:cubicBezTo>
                  <a:cubicBezTo>
                    <a:pt x="82" y="361"/>
                    <a:pt x="82" y="361"/>
                    <a:pt x="82" y="361"/>
                  </a:cubicBezTo>
                  <a:cubicBezTo>
                    <a:pt x="83" y="362"/>
                    <a:pt x="83" y="362"/>
                    <a:pt x="83" y="362"/>
                  </a:cubicBezTo>
                  <a:cubicBezTo>
                    <a:pt x="83" y="362"/>
                    <a:pt x="83" y="362"/>
                    <a:pt x="83" y="362"/>
                  </a:cubicBezTo>
                  <a:cubicBezTo>
                    <a:pt x="83" y="362"/>
                    <a:pt x="84" y="362"/>
                    <a:pt x="84" y="362"/>
                  </a:cubicBezTo>
                  <a:cubicBezTo>
                    <a:pt x="84" y="362"/>
                    <a:pt x="84" y="362"/>
                    <a:pt x="84" y="362"/>
                  </a:cubicBezTo>
                  <a:cubicBezTo>
                    <a:pt x="84" y="362"/>
                    <a:pt x="84" y="362"/>
                    <a:pt x="84" y="362"/>
                  </a:cubicBezTo>
                  <a:cubicBezTo>
                    <a:pt x="85" y="362"/>
                    <a:pt x="85" y="362"/>
                    <a:pt x="85" y="362"/>
                  </a:cubicBezTo>
                  <a:cubicBezTo>
                    <a:pt x="85" y="362"/>
                    <a:pt x="85" y="362"/>
                    <a:pt x="85" y="362"/>
                  </a:cubicBezTo>
                  <a:cubicBezTo>
                    <a:pt x="85" y="362"/>
                    <a:pt x="85" y="362"/>
                    <a:pt x="86" y="362"/>
                  </a:cubicBezTo>
                  <a:cubicBezTo>
                    <a:pt x="86" y="362"/>
                    <a:pt x="86" y="362"/>
                    <a:pt x="86" y="362"/>
                  </a:cubicBezTo>
                  <a:cubicBezTo>
                    <a:pt x="86" y="362"/>
                    <a:pt x="86" y="362"/>
                    <a:pt x="86" y="362"/>
                  </a:cubicBezTo>
                  <a:cubicBezTo>
                    <a:pt x="86" y="362"/>
                    <a:pt x="87" y="362"/>
                    <a:pt x="87" y="362"/>
                  </a:cubicBezTo>
                  <a:cubicBezTo>
                    <a:pt x="87" y="362"/>
                    <a:pt x="87" y="362"/>
                    <a:pt x="87" y="362"/>
                  </a:cubicBezTo>
                  <a:cubicBezTo>
                    <a:pt x="87" y="362"/>
                    <a:pt x="87" y="363"/>
                    <a:pt x="87" y="363"/>
                  </a:cubicBezTo>
                  <a:cubicBezTo>
                    <a:pt x="87" y="363"/>
                    <a:pt x="88" y="363"/>
                    <a:pt x="88" y="363"/>
                  </a:cubicBezTo>
                  <a:cubicBezTo>
                    <a:pt x="88" y="363"/>
                    <a:pt x="88" y="363"/>
                    <a:pt x="88" y="363"/>
                  </a:cubicBezTo>
                  <a:cubicBezTo>
                    <a:pt x="88" y="363"/>
                    <a:pt x="88" y="363"/>
                    <a:pt x="88" y="363"/>
                  </a:cubicBezTo>
                  <a:cubicBezTo>
                    <a:pt x="89" y="363"/>
                    <a:pt x="89" y="363"/>
                    <a:pt x="89" y="363"/>
                  </a:cubicBezTo>
                  <a:cubicBezTo>
                    <a:pt x="89" y="363"/>
                    <a:pt x="89" y="363"/>
                    <a:pt x="89" y="363"/>
                  </a:cubicBezTo>
                  <a:cubicBezTo>
                    <a:pt x="89" y="363"/>
                    <a:pt x="89" y="363"/>
                    <a:pt x="89" y="363"/>
                  </a:cubicBezTo>
                  <a:cubicBezTo>
                    <a:pt x="90" y="363"/>
                    <a:pt x="90" y="363"/>
                    <a:pt x="90" y="363"/>
                  </a:cubicBezTo>
                  <a:cubicBezTo>
                    <a:pt x="90" y="363"/>
                    <a:pt x="90" y="363"/>
                    <a:pt x="90" y="363"/>
                  </a:cubicBezTo>
                  <a:cubicBezTo>
                    <a:pt x="90" y="363"/>
                    <a:pt x="90" y="363"/>
                    <a:pt x="90" y="363"/>
                  </a:cubicBezTo>
                  <a:cubicBezTo>
                    <a:pt x="90" y="363"/>
                    <a:pt x="90" y="363"/>
                    <a:pt x="90" y="363"/>
                  </a:cubicBezTo>
                  <a:cubicBezTo>
                    <a:pt x="90" y="363"/>
                    <a:pt x="90" y="363"/>
                    <a:pt x="90" y="363"/>
                  </a:cubicBezTo>
                  <a:cubicBezTo>
                    <a:pt x="90" y="363"/>
                    <a:pt x="91" y="363"/>
                    <a:pt x="91" y="363"/>
                  </a:cubicBezTo>
                  <a:cubicBezTo>
                    <a:pt x="91" y="363"/>
                    <a:pt x="91" y="363"/>
                    <a:pt x="91" y="363"/>
                  </a:cubicBezTo>
                  <a:cubicBezTo>
                    <a:pt x="91" y="363"/>
                    <a:pt x="91" y="363"/>
                    <a:pt x="91" y="363"/>
                  </a:cubicBezTo>
                  <a:cubicBezTo>
                    <a:pt x="91" y="363"/>
                    <a:pt x="92" y="363"/>
                    <a:pt x="92" y="363"/>
                  </a:cubicBezTo>
                  <a:cubicBezTo>
                    <a:pt x="92" y="363"/>
                    <a:pt x="92" y="363"/>
                    <a:pt x="92" y="363"/>
                  </a:cubicBezTo>
                  <a:cubicBezTo>
                    <a:pt x="92" y="363"/>
                    <a:pt x="92" y="363"/>
                    <a:pt x="93" y="363"/>
                  </a:cubicBezTo>
                  <a:cubicBezTo>
                    <a:pt x="93" y="363"/>
                    <a:pt x="93" y="363"/>
                    <a:pt x="93" y="363"/>
                  </a:cubicBezTo>
                  <a:cubicBezTo>
                    <a:pt x="93" y="363"/>
                    <a:pt x="93" y="363"/>
                    <a:pt x="94" y="363"/>
                  </a:cubicBezTo>
                  <a:cubicBezTo>
                    <a:pt x="94" y="363"/>
                    <a:pt x="94" y="363"/>
                    <a:pt x="94" y="363"/>
                  </a:cubicBezTo>
                  <a:cubicBezTo>
                    <a:pt x="94" y="363"/>
                    <a:pt x="94" y="363"/>
                    <a:pt x="95" y="363"/>
                  </a:cubicBezTo>
                  <a:cubicBezTo>
                    <a:pt x="95" y="363"/>
                    <a:pt x="95" y="363"/>
                    <a:pt x="95" y="363"/>
                  </a:cubicBezTo>
                  <a:cubicBezTo>
                    <a:pt x="95" y="363"/>
                    <a:pt x="96" y="363"/>
                    <a:pt x="96" y="363"/>
                  </a:cubicBezTo>
                  <a:cubicBezTo>
                    <a:pt x="96" y="362"/>
                    <a:pt x="96" y="362"/>
                    <a:pt x="97" y="362"/>
                  </a:cubicBezTo>
                  <a:cubicBezTo>
                    <a:pt x="97" y="362"/>
                    <a:pt x="97" y="362"/>
                    <a:pt x="98" y="362"/>
                  </a:cubicBezTo>
                  <a:cubicBezTo>
                    <a:pt x="98" y="362"/>
                    <a:pt x="98" y="362"/>
                    <a:pt x="99" y="362"/>
                  </a:cubicBezTo>
                  <a:cubicBezTo>
                    <a:pt x="99" y="362"/>
                    <a:pt x="99" y="362"/>
                    <a:pt x="99" y="362"/>
                  </a:cubicBezTo>
                  <a:cubicBezTo>
                    <a:pt x="100" y="362"/>
                    <a:pt x="100" y="362"/>
                    <a:pt x="100" y="362"/>
                  </a:cubicBezTo>
                  <a:cubicBezTo>
                    <a:pt x="100" y="362"/>
                    <a:pt x="100" y="362"/>
                    <a:pt x="100" y="362"/>
                  </a:cubicBezTo>
                  <a:cubicBezTo>
                    <a:pt x="100" y="362"/>
                    <a:pt x="100" y="362"/>
                    <a:pt x="100" y="362"/>
                  </a:cubicBezTo>
                  <a:cubicBezTo>
                    <a:pt x="100" y="362"/>
                    <a:pt x="100" y="362"/>
                    <a:pt x="100" y="362"/>
                  </a:cubicBezTo>
                  <a:cubicBezTo>
                    <a:pt x="101" y="362"/>
                    <a:pt x="102" y="361"/>
                    <a:pt x="103" y="361"/>
                  </a:cubicBezTo>
                  <a:cubicBezTo>
                    <a:pt x="103" y="361"/>
                    <a:pt x="103" y="361"/>
                    <a:pt x="104" y="361"/>
                  </a:cubicBezTo>
                  <a:cubicBezTo>
                    <a:pt x="104" y="361"/>
                    <a:pt x="104" y="361"/>
                    <a:pt x="104" y="361"/>
                  </a:cubicBezTo>
                  <a:cubicBezTo>
                    <a:pt x="105" y="361"/>
                    <a:pt x="105" y="361"/>
                    <a:pt x="105" y="360"/>
                  </a:cubicBezTo>
                  <a:cubicBezTo>
                    <a:pt x="106" y="360"/>
                    <a:pt x="107" y="360"/>
                    <a:pt x="107" y="360"/>
                  </a:cubicBezTo>
                  <a:cubicBezTo>
                    <a:pt x="107" y="360"/>
                    <a:pt x="108" y="360"/>
                    <a:pt x="108" y="360"/>
                  </a:cubicBezTo>
                  <a:cubicBezTo>
                    <a:pt x="108" y="359"/>
                    <a:pt x="108" y="359"/>
                    <a:pt x="108" y="359"/>
                  </a:cubicBezTo>
                  <a:cubicBezTo>
                    <a:pt x="108" y="359"/>
                    <a:pt x="109" y="359"/>
                    <a:pt x="109" y="359"/>
                  </a:cubicBezTo>
                  <a:cubicBezTo>
                    <a:pt x="109" y="359"/>
                    <a:pt x="109" y="359"/>
                    <a:pt x="109" y="359"/>
                  </a:cubicBezTo>
                  <a:cubicBezTo>
                    <a:pt x="111" y="358"/>
                    <a:pt x="112" y="358"/>
                    <a:pt x="114" y="357"/>
                  </a:cubicBezTo>
                  <a:cubicBezTo>
                    <a:pt x="114" y="357"/>
                    <a:pt x="115" y="357"/>
                    <a:pt x="116" y="356"/>
                  </a:cubicBezTo>
                  <a:cubicBezTo>
                    <a:pt x="116" y="356"/>
                    <a:pt x="117" y="356"/>
                    <a:pt x="117" y="356"/>
                  </a:cubicBezTo>
                  <a:cubicBezTo>
                    <a:pt x="119" y="355"/>
                    <a:pt x="122" y="354"/>
                    <a:pt x="124" y="353"/>
                  </a:cubicBezTo>
                  <a:cubicBezTo>
                    <a:pt x="124" y="353"/>
                    <a:pt x="124" y="353"/>
                    <a:pt x="125" y="353"/>
                  </a:cubicBezTo>
                  <a:cubicBezTo>
                    <a:pt x="126" y="353"/>
                    <a:pt x="127" y="352"/>
                    <a:pt x="128" y="352"/>
                  </a:cubicBezTo>
                  <a:cubicBezTo>
                    <a:pt x="128" y="352"/>
                    <a:pt x="128" y="352"/>
                    <a:pt x="128" y="352"/>
                  </a:cubicBezTo>
                  <a:cubicBezTo>
                    <a:pt x="130" y="351"/>
                    <a:pt x="131" y="351"/>
                    <a:pt x="132" y="351"/>
                  </a:cubicBezTo>
                  <a:cubicBezTo>
                    <a:pt x="132" y="351"/>
                    <a:pt x="133" y="351"/>
                    <a:pt x="134" y="351"/>
                  </a:cubicBezTo>
                  <a:cubicBezTo>
                    <a:pt x="134" y="351"/>
                    <a:pt x="134" y="351"/>
                    <a:pt x="134" y="351"/>
                  </a:cubicBezTo>
                  <a:cubicBezTo>
                    <a:pt x="134" y="351"/>
                    <a:pt x="134" y="350"/>
                    <a:pt x="134" y="350"/>
                  </a:cubicBezTo>
                  <a:cubicBezTo>
                    <a:pt x="135" y="350"/>
                    <a:pt x="135" y="350"/>
                    <a:pt x="136" y="350"/>
                  </a:cubicBezTo>
                  <a:cubicBezTo>
                    <a:pt x="137" y="350"/>
                    <a:pt x="139" y="350"/>
                    <a:pt x="140" y="351"/>
                  </a:cubicBezTo>
                  <a:cubicBezTo>
                    <a:pt x="141" y="351"/>
                    <a:pt x="141" y="351"/>
                    <a:pt x="142" y="352"/>
                  </a:cubicBezTo>
                  <a:cubicBezTo>
                    <a:pt x="142" y="352"/>
                    <a:pt x="142" y="352"/>
                    <a:pt x="142" y="352"/>
                  </a:cubicBezTo>
                  <a:cubicBezTo>
                    <a:pt x="143" y="352"/>
                    <a:pt x="143" y="352"/>
                    <a:pt x="144" y="353"/>
                  </a:cubicBezTo>
                  <a:cubicBezTo>
                    <a:pt x="144" y="353"/>
                    <a:pt x="144" y="353"/>
                    <a:pt x="144" y="353"/>
                  </a:cubicBezTo>
                  <a:cubicBezTo>
                    <a:pt x="145" y="354"/>
                    <a:pt x="145" y="354"/>
                    <a:pt x="146" y="354"/>
                  </a:cubicBezTo>
                  <a:cubicBezTo>
                    <a:pt x="146" y="355"/>
                    <a:pt x="146" y="355"/>
                    <a:pt x="146" y="355"/>
                  </a:cubicBezTo>
                  <a:cubicBezTo>
                    <a:pt x="147" y="356"/>
                    <a:pt x="148" y="356"/>
                    <a:pt x="148" y="357"/>
                  </a:cubicBezTo>
                  <a:cubicBezTo>
                    <a:pt x="158" y="369"/>
                    <a:pt x="158" y="369"/>
                    <a:pt x="158" y="369"/>
                  </a:cubicBezTo>
                  <a:cubicBezTo>
                    <a:pt x="159" y="372"/>
                    <a:pt x="162" y="375"/>
                    <a:pt x="164" y="378"/>
                  </a:cubicBezTo>
                  <a:cubicBezTo>
                    <a:pt x="166" y="381"/>
                    <a:pt x="169" y="384"/>
                    <a:pt x="171" y="387"/>
                  </a:cubicBezTo>
                  <a:cubicBezTo>
                    <a:pt x="173" y="390"/>
                    <a:pt x="175" y="393"/>
                    <a:pt x="177" y="395"/>
                  </a:cubicBezTo>
                  <a:cubicBezTo>
                    <a:pt x="178" y="397"/>
                    <a:pt x="179" y="398"/>
                    <a:pt x="179" y="398"/>
                  </a:cubicBezTo>
                  <a:cubicBezTo>
                    <a:pt x="180" y="399"/>
                    <a:pt x="181" y="400"/>
                    <a:pt x="181" y="401"/>
                  </a:cubicBezTo>
                  <a:cubicBezTo>
                    <a:pt x="182" y="402"/>
                    <a:pt x="182" y="403"/>
                    <a:pt x="183" y="403"/>
                  </a:cubicBezTo>
                  <a:cubicBezTo>
                    <a:pt x="183" y="404"/>
                    <a:pt x="183" y="404"/>
                    <a:pt x="184" y="405"/>
                  </a:cubicBezTo>
                  <a:cubicBezTo>
                    <a:pt x="184" y="405"/>
                    <a:pt x="184" y="406"/>
                    <a:pt x="184" y="406"/>
                  </a:cubicBezTo>
                  <a:cubicBezTo>
                    <a:pt x="184" y="406"/>
                    <a:pt x="185" y="406"/>
                    <a:pt x="185" y="407"/>
                  </a:cubicBezTo>
                  <a:cubicBezTo>
                    <a:pt x="185" y="407"/>
                    <a:pt x="185" y="407"/>
                    <a:pt x="185" y="407"/>
                  </a:cubicBezTo>
                  <a:cubicBezTo>
                    <a:pt x="185" y="407"/>
                    <a:pt x="185" y="407"/>
                    <a:pt x="185" y="407"/>
                  </a:cubicBezTo>
                  <a:cubicBezTo>
                    <a:pt x="185" y="407"/>
                    <a:pt x="185" y="407"/>
                    <a:pt x="185" y="407"/>
                  </a:cubicBezTo>
                  <a:cubicBezTo>
                    <a:pt x="185" y="407"/>
                    <a:pt x="185" y="407"/>
                    <a:pt x="185" y="407"/>
                  </a:cubicBezTo>
                  <a:cubicBezTo>
                    <a:pt x="185" y="407"/>
                    <a:pt x="185" y="407"/>
                    <a:pt x="185" y="407"/>
                  </a:cubicBezTo>
                  <a:cubicBezTo>
                    <a:pt x="185" y="407"/>
                    <a:pt x="186" y="407"/>
                    <a:pt x="186" y="407"/>
                  </a:cubicBezTo>
                  <a:cubicBezTo>
                    <a:pt x="186" y="407"/>
                    <a:pt x="186" y="407"/>
                    <a:pt x="186" y="407"/>
                  </a:cubicBezTo>
                  <a:cubicBezTo>
                    <a:pt x="186" y="407"/>
                    <a:pt x="186" y="407"/>
                    <a:pt x="186" y="407"/>
                  </a:cubicBezTo>
                  <a:cubicBezTo>
                    <a:pt x="186" y="407"/>
                    <a:pt x="186" y="407"/>
                    <a:pt x="186" y="408"/>
                  </a:cubicBezTo>
                  <a:cubicBezTo>
                    <a:pt x="186" y="408"/>
                    <a:pt x="186" y="408"/>
                    <a:pt x="186" y="408"/>
                  </a:cubicBezTo>
                  <a:cubicBezTo>
                    <a:pt x="186" y="408"/>
                    <a:pt x="186" y="408"/>
                    <a:pt x="186" y="408"/>
                  </a:cubicBezTo>
                  <a:cubicBezTo>
                    <a:pt x="186" y="408"/>
                    <a:pt x="186" y="408"/>
                    <a:pt x="186" y="408"/>
                  </a:cubicBezTo>
                  <a:cubicBezTo>
                    <a:pt x="186" y="408"/>
                    <a:pt x="186" y="408"/>
                    <a:pt x="186" y="408"/>
                  </a:cubicBezTo>
                  <a:cubicBezTo>
                    <a:pt x="186" y="408"/>
                    <a:pt x="187" y="408"/>
                    <a:pt x="187" y="408"/>
                  </a:cubicBezTo>
                  <a:cubicBezTo>
                    <a:pt x="187" y="408"/>
                    <a:pt x="187" y="408"/>
                    <a:pt x="187" y="408"/>
                  </a:cubicBezTo>
                  <a:cubicBezTo>
                    <a:pt x="187" y="408"/>
                    <a:pt x="187" y="408"/>
                    <a:pt x="187" y="408"/>
                  </a:cubicBezTo>
                  <a:cubicBezTo>
                    <a:pt x="187" y="408"/>
                    <a:pt x="187" y="408"/>
                    <a:pt x="187" y="408"/>
                  </a:cubicBezTo>
                  <a:cubicBezTo>
                    <a:pt x="187" y="408"/>
                    <a:pt x="187" y="408"/>
                    <a:pt x="187" y="408"/>
                  </a:cubicBezTo>
                  <a:cubicBezTo>
                    <a:pt x="187" y="408"/>
                    <a:pt x="187" y="408"/>
                    <a:pt x="187" y="408"/>
                  </a:cubicBezTo>
                  <a:cubicBezTo>
                    <a:pt x="187" y="408"/>
                    <a:pt x="187" y="408"/>
                    <a:pt x="187" y="408"/>
                  </a:cubicBezTo>
                  <a:cubicBezTo>
                    <a:pt x="187" y="408"/>
                    <a:pt x="187" y="408"/>
                    <a:pt x="187" y="408"/>
                  </a:cubicBezTo>
                  <a:cubicBezTo>
                    <a:pt x="187" y="408"/>
                    <a:pt x="187" y="408"/>
                    <a:pt x="187" y="408"/>
                  </a:cubicBezTo>
                  <a:cubicBezTo>
                    <a:pt x="187" y="408"/>
                    <a:pt x="187" y="408"/>
                    <a:pt x="187" y="408"/>
                  </a:cubicBezTo>
                  <a:cubicBezTo>
                    <a:pt x="187" y="408"/>
                    <a:pt x="187" y="408"/>
                    <a:pt x="187" y="408"/>
                  </a:cubicBezTo>
                  <a:cubicBezTo>
                    <a:pt x="187" y="408"/>
                    <a:pt x="188" y="408"/>
                    <a:pt x="188" y="408"/>
                  </a:cubicBezTo>
                  <a:cubicBezTo>
                    <a:pt x="188" y="408"/>
                    <a:pt x="188" y="408"/>
                    <a:pt x="188" y="408"/>
                  </a:cubicBezTo>
                  <a:cubicBezTo>
                    <a:pt x="188" y="408"/>
                    <a:pt x="188" y="408"/>
                    <a:pt x="188" y="408"/>
                  </a:cubicBezTo>
                  <a:cubicBezTo>
                    <a:pt x="188" y="408"/>
                    <a:pt x="188" y="408"/>
                    <a:pt x="188" y="408"/>
                  </a:cubicBezTo>
                  <a:cubicBezTo>
                    <a:pt x="188" y="408"/>
                    <a:pt x="188" y="408"/>
                    <a:pt x="188" y="408"/>
                  </a:cubicBezTo>
                  <a:cubicBezTo>
                    <a:pt x="188" y="410"/>
                    <a:pt x="188" y="410"/>
                    <a:pt x="188" y="410"/>
                  </a:cubicBezTo>
                  <a:cubicBezTo>
                    <a:pt x="188" y="410"/>
                    <a:pt x="188" y="411"/>
                    <a:pt x="188" y="411"/>
                  </a:cubicBezTo>
                  <a:cubicBezTo>
                    <a:pt x="188" y="411"/>
                    <a:pt x="188" y="411"/>
                    <a:pt x="188" y="411"/>
                  </a:cubicBezTo>
                  <a:cubicBezTo>
                    <a:pt x="189" y="411"/>
                    <a:pt x="189" y="412"/>
                    <a:pt x="189" y="412"/>
                  </a:cubicBezTo>
                  <a:cubicBezTo>
                    <a:pt x="189" y="412"/>
                    <a:pt x="189" y="412"/>
                    <a:pt x="189" y="412"/>
                  </a:cubicBezTo>
                  <a:cubicBezTo>
                    <a:pt x="190" y="413"/>
                    <a:pt x="190" y="413"/>
                    <a:pt x="190" y="414"/>
                  </a:cubicBezTo>
                  <a:cubicBezTo>
                    <a:pt x="191" y="414"/>
                    <a:pt x="191" y="415"/>
                    <a:pt x="192" y="416"/>
                  </a:cubicBezTo>
                  <a:cubicBezTo>
                    <a:pt x="193" y="416"/>
                    <a:pt x="193" y="417"/>
                    <a:pt x="194" y="418"/>
                  </a:cubicBezTo>
                  <a:cubicBezTo>
                    <a:pt x="194" y="418"/>
                    <a:pt x="195" y="419"/>
                    <a:pt x="196" y="420"/>
                  </a:cubicBezTo>
                  <a:cubicBezTo>
                    <a:pt x="196" y="420"/>
                    <a:pt x="197" y="421"/>
                    <a:pt x="198" y="423"/>
                  </a:cubicBezTo>
                  <a:cubicBezTo>
                    <a:pt x="199" y="425"/>
                    <a:pt x="201" y="428"/>
                    <a:pt x="203" y="430"/>
                  </a:cubicBezTo>
                  <a:cubicBezTo>
                    <a:pt x="206" y="433"/>
                    <a:pt x="208" y="437"/>
                    <a:pt x="211" y="440"/>
                  </a:cubicBezTo>
                  <a:cubicBezTo>
                    <a:pt x="213" y="443"/>
                    <a:pt x="216" y="447"/>
                    <a:pt x="218" y="450"/>
                  </a:cubicBezTo>
                  <a:cubicBezTo>
                    <a:pt x="219" y="450"/>
                    <a:pt x="219" y="451"/>
                    <a:pt x="219" y="451"/>
                  </a:cubicBezTo>
                  <a:cubicBezTo>
                    <a:pt x="219" y="451"/>
                    <a:pt x="219" y="451"/>
                    <a:pt x="219" y="451"/>
                  </a:cubicBezTo>
                  <a:cubicBezTo>
                    <a:pt x="219" y="451"/>
                    <a:pt x="219" y="451"/>
                    <a:pt x="219" y="451"/>
                  </a:cubicBezTo>
                  <a:cubicBezTo>
                    <a:pt x="219" y="451"/>
                    <a:pt x="219" y="452"/>
                    <a:pt x="219" y="452"/>
                  </a:cubicBezTo>
                  <a:cubicBezTo>
                    <a:pt x="220" y="453"/>
                    <a:pt x="222" y="454"/>
                    <a:pt x="223" y="455"/>
                  </a:cubicBezTo>
                  <a:cubicBezTo>
                    <a:pt x="223" y="456"/>
                    <a:pt x="223" y="456"/>
                    <a:pt x="223" y="456"/>
                  </a:cubicBezTo>
                  <a:cubicBezTo>
                    <a:pt x="223" y="456"/>
                    <a:pt x="223" y="456"/>
                    <a:pt x="223" y="456"/>
                  </a:cubicBezTo>
                  <a:cubicBezTo>
                    <a:pt x="223" y="456"/>
                    <a:pt x="223" y="456"/>
                    <a:pt x="223" y="456"/>
                  </a:cubicBezTo>
                  <a:cubicBezTo>
                    <a:pt x="224" y="457"/>
                    <a:pt x="225" y="458"/>
                    <a:pt x="226" y="459"/>
                  </a:cubicBezTo>
                  <a:cubicBezTo>
                    <a:pt x="226" y="459"/>
                    <a:pt x="226" y="459"/>
                    <a:pt x="226" y="459"/>
                  </a:cubicBezTo>
                  <a:cubicBezTo>
                    <a:pt x="226" y="459"/>
                    <a:pt x="226" y="459"/>
                    <a:pt x="226" y="459"/>
                  </a:cubicBezTo>
                  <a:cubicBezTo>
                    <a:pt x="227" y="459"/>
                    <a:pt x="227" y="460"/>
                    <a:pt x="227" y="460"/>
                  </a:cubicBezTo>
                  <a:cubicBezTo>
                    <a:pt x="228" y="460"/>
                    <a:pt x="228" y="461"/>
                    <a:pt x="229" y="461"/>
                  </a:cubicBezTo>
                  <a:cubicBezTo>
                    <a:pt x="229" y="461"/>
                    <a:pt x="229" y="461"/>
                    <a:pt x="229" y="461"/>
                  </a:cubicBezTo>
                  <a:cubicBezTo>
                    <a:pt x="229" y="461"/>
                    <a:pt x="230" y="462"/>
                    <a:pt x="230" y="462"/>
                  </a:cubicBezTo>
                  <a:cubicBezTo>
                    <a:pt x="230" y="462"/>
                    <a:pt x="230" y="462"/>
                    <a:pt x="231" y="462"/>
                  </a:cubicBezTo>
                  <a:cubicBezTo>
                    <a:pt x="231" y="462"/>
                    <a:pt x="232" y="463"/>
                    <a:pt x="232" y="463"/>
                  </a:cubicBezTo>
                  <a:cubicBezTo>
                    <a:pt x="232" y="463"/>
                    <a:pt x="232" y="463"/>
                    <a:pt x="232" y="463"/>
                  </a:cubicBezTo>
                  <a:cubicBezTo>
                    <a:pt x="232" y="463"/>
                    <a:pt x="233" y="463"/>
                    <a:pt x="233" y="463"/>
                  </a:cubicBezTo>
                  <a:cubicBezTo>
                    <a:pt x="233" y="463"/>
                    <a:pt x="233" y="463"/>
                    <a:pt x="233" y="463"/>
                  </a:cubicBezTo>
                  <a:cubicBezTo>
                    <a:pt x="233" y="463"/>
                    <a:pt x="233" y="463"/>
                    <a:pt x="233" y="464"/>
                  </a:cubicBezTo>
                  <a:cubicBezTo>
                    <a:pt x="233" y="464"/>
                    <a:pt x="234" y="464"/>
                    <a:pt x="234" y="464"/>
                  </a:cubicBezTo>
                  <a:cubicBezTo>
                    <a:pt x="234" y="464"/>
                    <a:pt x="234" y="464"/>
                    <a:pt x="234" y="464"/>
                  </a:cubicBezTo>
                  <a:cubicBezTo>
                    <a:pt x="234" y="464"/>
                    <a:pt x="234" y="464"/>
                    <a:pt x="234" y="464"/>
                  </a:cubicBezTo>
                  <a:cubicBezTo>
                    <a:pt x="234" y="464"/>
                    <a:pt x="234" y="464"/>
                    <a:pt x="234" y="464"/>
                  </a:cubicBezTo>
                  <a:cubicBezTo>
                    <a:pt x="234" y="464"/>
                    <a:pt x="235" y="464"/>
                    <a:pt x="235" y="464"/>
                  </a:cubicBezTo>
                  <a:cubicBezTo>
                    <a:pt x="235" y="464"/>
                    <a:pt x="235" y="464"/>
                    <a:pt x="235" y="464"/>
                  </a:cubicBezTo>
                  <a:cubicBezTo>
                    <a:pt x="235" y="464"/>
                    <a:pt x="235" y="464"/>
                    <a:pt x="235" y="464"/>
                  </a:cubicBezTo>
                  <a:cubicBezTo>
                    <a:pt x="235" y="464"/>
                    <a:pt x="236" y="464"/>
                    <a:pt x="236" y="464"/>
                  </a:cubicBezTo>
                  <a:cubicBezTo>
                    <a:pt x="236" y="464"/>
                    <a:pt x="236" y="464"/>
                    <a:pt x="236" y="464"/>
                  </a:cubicBezTo>
                  <a:cubicBezTo>
                    <a:pt x="236" y="464"/>
                    <a:pt x="236" y="464"/>
                    <a:pt x="236" y="465"/>
                  </a:cubicBezTo>
                  <a:cubicBezTo>
                    <a:pt x="236" y="465"/>
                    <a:pt x="237" y="465"/>
                    <a:pt x="237" y="465"/>
                  </a:cubicBezTo>
                  <a:cubicBezTo>
                    <a:pt x="237" y="465"/>
                    <a:pt x="237" y="465"/>
                    <a:pt x="237" y="465"/>
                  </a:cubicBezTo>
                  <a:cubicBezTo>
                    <a:pt x="237" y="465"/>
                    <a:pt x="237" y="465"/>
                    <a:pt x="237" y="465"/>
                  </a:cubicBezTo>
                  <a:cubicBezTo>
                    <a:pt x="237" y="465"/>
                    <a:pt x="237" y="465"/>
                    <a:pt x="238" y="465"/>
                  </a:cubicBezTo>
                  <a:cubicBezTo>
                    <a:pt x="238" y="465"/>
                    <a:pt x="238" y="465"/>
                    <a:pt x="238" y="465"/>
                  </a:cubicBezTo>
                  <a:cubicBezTo>
                    <a:pt x="238" y="465"/>
                    <a:pt x="238" y="465"/>
                    <a:pt x="238" y="465"/>
                  </a:cubicBezTo>
                  <a:cubicBezTo>
                    <a:pt x="238" y="465"/>
                    <a:pt x="238" y="465"/>
                    <a:pt x="238" y="465"/>
                  </a:cubicBezTo>
                  <a:cubicBezTo>
                    <a:pt x="238" y="465"/>
                    <a:pt x="239" y="465"/>
                    <a:pt x="239" y="465"/>
                  </a:cubicBezTo>
                  <a:cubicBezTo>
                    <a:pt x="239" y="465"/>
                    <a:pt x="239" y="465"/>
                    <a:pt x="239" y="465"/>
                  </a:cubicBezTo>
                  <a:cubicBezTo>
                    <a:pt x="239" y="465"/>
                    <a:pt x="239" y="465"/>
                    <a:pt x="239" y="465"/>
                  </a:cubicBezTo>
                  <a:cubicBezTo>
                    <a:pt x="239" y="465"/>
                    <a:pt x="239" y="465"/>
                    <a:pt x="239" y="465"/>
                  </a:cubicBezTo>
                  <a:cubicBezTo>
                    <a:pt x="240" y="465"/>
                    <a:pt x="240" y="465"/>
                    <a:pt x="240" y="465"/>
                  </a:cubicBezTo>
                  <a:cubicBezTo>
                    <a:pt x="240" y="465"/>
                    <a:pt x="240" y="465"/>
                    <a:pt x="240" y="465"/>
                  </a:cubicBezTo>
                  <a:cubicBezTo>
                    <a:pt x="240" y="465"/>
                    <a:pt x="240" y="465"/>
                    <a:pt x="240" y="465"/>
                  </a:cubicBezTo>
                  <a:cubicBezTo>
                    <a:pt x="240" y="465"/>
                    <a:pt x="241" y="465"/>
                    <a:pt x="241" y="465"/>
                  </a:cubicBezTo>
                  <a:cubicBezTo>
                    <a:pt x="241" y="465"/>
                    <a:pt x="241" y="465"/>
                    <a:pt x="241" y="465"/>
                  </a:cubicBezTo>
                  <a:cubicBezTo>
                    <a:pt x="241" y="465"/>
                    <a:pt x="241" y="465"/>
                    <a:pt x="241" y="465"/>
                  </a:cubicBezTo>
                  <a:cubicBezTo>
                    <a:pt x="241" y="465"/>
                    <a:pt x="241" y="465"/>
                    <a:pt x="241" y="465"/>
                  </a:cubicBezTo>
                  <a:cubicBezTo>
                    <a:pt x="241" y="465"/>
                    <a:pt x="241" y="465"/>
                    <a:pt x="241" y="465"/>
                  </a:cubicBezTo>
                  <a:cubicBezTo>
                    <a:pt x="241" y="465"/>
                    <a:pt x="241" y="465"/>
                    <a:pt x="241" y="465"/>
                  </a:cubicBezTo>
                  <a:cubicBezTo>
                    <a:pt x="241" y="465"/>
                    <a:pt x="241" y="465"/>
                    <a:pt x="242" y="465"/>
                  </a:cubicBezTo>
                  <a:cubicBezTo>
                    <a:pt x="242" y="465"/>
                    <a:pt x="242" y="465"/>
                    <a:pt x="242" y="465"/>
                  </a:cubicBezTo>
                  <a:cubicBezTo>
                    <a:pt x="242" y="465"/>
                    <a:pt x="242" y="465"/>
                    <a:pt x="242" y="465"/>
                  </a:cubicBezTo>
                  <a:cubicBezTo>
                    <a:pt x="242" y="465"/>
                    <a:pt x="242" y="465"/>
                    <a:pt x="242" y="465"/>
                  </a:cubicBezTo>
                  <a:cubicBezTo>
                    <a:pt x="243" y="465"/>
                    <a:pt x="243" y="465"/>
                    <a:pt x="243" y="465"/>
                  </a:cubicBezTo>
                  <a:cubicBezTo>
                    <a:pt x="243" y="465"/>
                    <a:pt x="243" y="465"/>
                    <a:pt x="243" y="465"/>
                  </a:cubicBezTo>
                  <a:cubicBezTo>
                    <a:pt x="243" y="465"/>
                    <a:pt x="243" y="465"/>
                    <a:pt x="244" y="465"/>
                  </a:cubicBezTo>
                  <a:cubicBezTo>
                    <a:pt x="244" y="465"/>
                    <a:pt x="244" y="465"/>
                    <a:pt x="244" y="465"/>
                  </a:cubicBezTo>
                  <a:cubicBezTo>
                    <a:pt x="244" y="465"/>
                    <a:pt x="244" y="465"/>
                    <a:pt x="244" y="465"/>
                  </a:cubicBezTo>
                  <a:cubicBezTo>
                    <a:pt x="244" y="465"/>
                    <a:pt x="245" y="465"/>
                    <a:pt x="245" y="465"/>
                  </a:cubicBezTo>
                  <a:cubicBezTo>
                    <a:pt x="245" y="465"/>
                    <a:pt x="245" y="465"/>
                    <a:pt x="245" y="465"/>
                  </a:cubicBezTo>
                  <a:cubicBezTo>
                    <a:pt x="245" y="465"/>
                    <a:pt x="245" y="465"/>
                    <a:pt x="246" y="465"/>
                  </a:cubicBezTo>
                  <a:cubicBezTo>
                    <a:pt x="246" y="465"/>
                    <a:pt x="246" y="465"/>
                    <a:pt x="246" y="465"/>
                  </a:cubicBezTo>
                  <a:cubicBezTo>
                    <a:pt x="246" y="465"/>
                    <a:pt x="247" y="465"/>
                    <a:pt x="247" y="465"/>
                  </a:cubicBezTo>
                  <a:cubicBezTo>
                    <a:pt x="247" y="465"/>
                    <a:pt x="247" y="465"/>
                    <a:pt x="247" y="465"/>
                  </a:cubicBezTo>
                  <a:cubicBezTo>
                    <a:pt x="248" y="465"/>
                    <a:pt x="248" y="465"/>
                    <a:pt x="248" y="465"/>
                  </a:cubicBezTo>
                  <a:cubicBezTo>
                    <a:pt x="248" y="465"/>
                    <a:pt x="249" y="465"/>
                    <a:pt x="249" y="465"/>
                  </a:cubicBezTo>
                  <a:cubicBezTo>
                    <a:pt x="249" y="465"/>
                    <a:pt x="249" y="465"/>
                    <a:pt x="249" y="465"/>
                  </a:cubicBezTo>
                  <a:cubicBezTo>
                    <a:pt x="249" y="465"/>
                    <a:pt x="249" y="465"/>
                    <a:pt x="249" y="465"/>
                  </a:cubicBezTo>
                  <a:cubicBezTo>
                    <a:pt x="249" y="465"/>
                    <a:pt x="249" y="465"/>
                    <a:pt x="249" y="465"/>
                  </a:cubicBezTo>
                  <a:cubicBezTo>
                    <a:pt x="249" y="465"/>
                    <a:pt x="249" y="465"/>
                    <a:pt x="249" y="465"/>
                  </a:cubicBezTo>
                  <a:cubicBezTo>
                    <a:pt x="250" y="464"/>
                    <a:pt x="250" y="464"/>
                    <a:pt x="251" y="464"/>
                  </a:cubicBezTo>
                  <a:cubicBezTo>
                    <a:pt x="251" y="464"/>
                    <a:pt x="252" y="464"/>
                    <a:pt x="252" y="464"/>
                  </a:cubicBezTo>
                  <a:cubicBezTo>
                    <a:pt x="253" y="464"/>
                    <a:pt x="253" y="463"/>
                    <a:pt x="253" y="463"/>
                  </a:cubicBezTo>
                  <a:cubicBezTo>
                    <a:pt x="253" y="463"/>
                    <a:pt x="253" y="463"/>
                    <a:pt x="253" y="463"/>
                  </a:cubicBezTo>
                  <a:cubicBezTo>
                    <a:pt x="254" y="463"/>
                    <a:pt x="254" y="463"/>
                    <a:pt x="254" y="463"/>
                  </a:cubicBezTo>
                  <a:cubicBezTo>
                    <a:pt x="254" y="463"/>
                    <a:pt x="255" y="463"/>
                    <a:pt x="255" y="463"/>
                  </a:cubicBezTo>
                  <a:cubicBezTo>
                    <a:pt x="255" y="462"/>
                    <a:pt x="256" y="462"/>
                    <a:pt x="256" y="462"/>
                  </a:cubicBezTo>
                  <a:cubicBezTo>
                    <a:pt x="256" y="462"/>
                    <a:pt x="257" y="462"/>
                    <a:pt x="257" y="462"/>
                  </a:cubicBezTo>
                  <a:cubicBezTo>
                    <a:pt x="257" y="498"/>
                    <a:pt x="257" y="498"/>
                    <a:pt x="257" y="498"/>
                  </a:cubicBezTo>
                  <a:cubicBezTo>
                    <a:pt x="257" y="499"/>
                    <a:pt x="257" y="500"/>
                    <a:pt x="258" y="501"/>
                  </a:cubicBezTo>
                  <a:cubicBezTo>
                    <a:pt x="258" y="502"/>
                    <a:pt x="258" y="503"/>
                    <a:pt x="259" y="504"/>
                  </a:cubicBezTo>
                  <a:cubicBezTo>
                    <a:pt x="259" y="505"/>
                    <a:pt x="260" y="507"/>
                    <a:pt x="261" y="508"/>
                  </a:cubicBezTo>
                  <a:cubicBezTo>
                    <a:pt x="262" y="509"/>
                    <a:pt x="263" y="511"/>
                    <a:pt x="264" y="512"/>
                  </a:cubicBezTo>
                  <a:cubicBezTo>
                    <a:pt x="264" y="513"/>
                    <a:pt x="265" y="514"/>
                    <a:pt x="266" y="514"/>
                  </a:cubicBezTo>
                  <a:cubicBezTo>
                    <a:pt x="266" y="515"/>
                    <a:pt x="267" y="516"/>
                    <a:pt x="267" y="517"/>
                  </a:cubicBezTo>
                  <a:cubicBezTo>
                    <a:pt x="268" y="517"/>
                    <a:pt x="269" y="518"/>
                    <a:pt x="270" y="519"/>
                  </a:cubicBezTo>
                  <a:cubicBezTo>
                    <a:pt x="270" y="520"/>
                    <a:pt x="271" y="521"/>
                    <a:pt x="272" y="522"/>
                  </a:cubicBezTo>
                  <a:cubicBezTo>
                    <a:pt x="275" y="526"/>
                    <a:pt x="278" y="530"/>
                    <a:pt x="281" y="534"/>
                  </a:cubicBezTo>
                  <a:cubicBezTo>
                    <a:pt x="284" y="538"/>
                    <a:pt x="287" y="542"/>
                    <a:pt x="290" y="545"/>
                  </a:cubicBezTo>
                  <a:cubicBezTo>
                    <a:pt x="292" y="549"/>
                    <a:pt x="295" y="552"/>
                    <a:pt x="296" y="554"/>
                  </a:cubicBezTo>
                  <a:cubicBezTo>
                    <a:pt x="298" y="556"/>
                    <a:pt x="299" y="557"/>
                    <a:pt x="299" y="557"/>
                  </a:cubicBezTo>
                  <a:cubicBezTo>
                    <a:pt x="299" y="558"/>
                    <a:pt x="299" y="558"/>
                    <a:pt x="299" y="558"/>
                  </a:cubicBezTo>
                  <a:cubicBezTo>
                    <a:pt x="299" y="558"/>
                    <a:pt x="300" y="558"/>
                    <a:pt x="300" y="558"/>
                  </a:cubicBezTo>
                  <a:cubicBezTo>
                    <a:pt x="300" y="559"/>
                    <a:pt x="300" y="559"/>
                    <a:pt x="300" y="559"/>
                  </a:cubicBezTo>
                  <a:cubicBezTo>
                    <a:pt x="300" y="559"/>
                    <a:pt x="300" y="559"/>
                    <a:pt x="300" y="559"/>
                  </a:cubicBezTo>
                  <a:cubicBezTo>
                    <a:pt x="301" y="560"/>
                    <a:pt x="302" y="561"/>
                    <a:pt x="302" y="562"/>
                  </a:cubicBezTo>
                  <a:cubicBezTo>
                    <a:pt x="302" y="562"/>
                    <a:pt x="302" y="562"/>
                    <a:pt x="302" y="562"/>
                  </a:cubicBezTo>
                  <a:cubicBezTo>
                    <a:pt x="303" y="562"/>
                    <a:pt x="303" y="562"/>
                    <a:pt x="303" y="562"/>
                  </a:cubicBezTo>
                  <a:cubicBezTo>
                    <a:pt x="303" y="562"/>
                    <a:pt x="303" y="562"/>
                    <a:pt x="303" y="562"/>
                  </a:cubicBezTo>
                  <a:cubicBezTo>
                    <a:pt x="303" y="563"/>
                    <a:pt x="304" y="564"/>
                    <a:pt x="304" y="564"/>
                  </a:cubicBezTo>
                  <a:cubicBezTo>
                    <a:pt x="304" y="564"/>
                    <a:pt x="304" y="564"/>
                    <a:pt x="304" y="564"/>
                  </a:cubicBezTo>
                  <a:cubicBezTo>
                    <a:pt x="304" y="564"/>
                    <a:pt x="304" y="564"/>
                    <a:pt x="304" y="564"/>
                  </a:cubicBezTo>
                  <a:cubicBezTo>
                    <a:pt x="304" y="565"/>
                    <a:pt x="305" y="565"/>
                    <a:pt x="305" y="565"/>
                  </a:cubicBezTo>
                  <a:cubicBezTo>
                    <a:pt x="305" y="565"/>
                    <a:pt x="306" y="566"/>
                    <a:pt x="306" y="566"/>
                  </a:cubicBezTo>
                  <a:cubicBezTo>
                    <a:pt x="306" y="566"/>
                    <a:pt x="306" y="566"/>
                    <a:pt x="306" y="566"/>
                  </a:cubicBezTo>
                  <a:cubicBezTo>
                    <a:pt x="306" y="566"/>
                    <a:pt x="306" y="566"/>
                    <a:pt x="306" y="566"/>
                  </a:cubicBezTo>
                  <a:cubicBezTo>
                    <a:pt x="306" y="566"/>
                    <a:pt x="307" y="566"/>
                    <a:pt x="307" y="567"/>
                  </a:cubicBezTo>
                  <a:cubicBezTo>
                    <a:pt x="307" y="567"/>
                    <a:pt x="308" y="567"/>
                    <a:pt x="308" y="567"/>
                  </a:cubicBezTo>
                  <a:cubicBezTo>
                    <a:pt x="308" y="567"/>
                    <a:pt x="308" y="567"/>
                    <a:pt x="308" y="567"/>
                  </a:cubicBezTo>
                  <a:cubicBezTo>
                    <a:pt x="308" y="567"/>
                    <a:pt x="308" y="567"/>
                    <a:pt x="308" y="567"/>
                  </a:cubicBezTo>
                  <a:cubicBezTo>
                    <a:pt x="308" y="567"/>
                    <a:pt x="308" y="567"/>
                    <a:pt x="308" y="567"/>
                  </a:cubicBezTo>
                  <a:cubicBezTo>
                    <a:pt x="308" y="567"/>
                    <a:pt x="308" y="567"/>
                    <a:pt x="308" y="567"/>
                  </a:cubicBezTo>
                  <a:cubicBezTo>
                    <a:pt x="308" y="568"/>
                    <a:pt x="308" y="568"/>
                    <a:pt x="309" y="568"/>
                  </a:cubicBezTo>
                  <a:cubicBezTo>
                    <a:pt x="309" y="568"/>
                    <a:pt x="309" y="568"/>
                    <a:pt x="309" y="568"/>
                  </a:cubicBezTo>
                  <a:cubicBezTo>
                    <a:pt x="309" y="568"/>
                    <a:pt x="309" y="568"/>
                    <a:pt x="309" y="568"/>
                  </a:cubicBezTo>
                  <a:cubicBezTo>
                    <a:pt x="309" y="568"/>
                    <a:pt x="309" y="568"/>
                    <a:pt x="309" y="568"/>
                  </a:cubicBezTo>
                  <a:cubicBezTo>
                    <a:pt x="309" y="568"/>
                    <a:pt x="309" y="568"/>
                    <a:pt x="309" y="568"/>
                  </a:cubicBezTo>
                  <a:cubicBezTo>
                    <a:pt x="309" y="568"/>
                    <a:pt x="309" y="568"/>
                    <a:pt x="309" y="568"/>
                  </a:cubicBezTo>
                  <a:cubicBezTo>
                    <a:pt x="309" y="568"/>
                    <a:pt x="309" y="568"/>
                    <a:pt x="309" y="568"/>
                  </a:cubicBezTo>
                  <a:cubicBezTo>
                    <a:pt x="309" y="568"/>
                    <a:pt x="309" y="568"/>
                    <a:pt x="310" y="568"/>
                  </a:cubicBezTo>
                  <a:cubicBezTo>
                    <a:pt x="310" y="568"/>
                    <a:pt x="310" y="568"/>
                    <a:pt x="310" y="568"/>
                  </a:cubicBezTo>
                  <a:cubicBezTo>
                    <a:pt x="310" y="568"/>
                    <a:pt x="310" y="568"/>
                    <a:pt x="310" y="568"/>
                  </a:cubicBezTo>
                  <a:cubicBezTo>
                    <a:pt x="310" y="568"/>
                    <a:pt x="310" y="568"/>
                    <a:pt x="310" y="568"/>
                  </a:cubicBezTo>
                  <a:cubicBezTo>
                    <a:pt x="310" y="568"/>
                    <a:pt x="310" y="568"/>
                    <a:pt x="310" y="568"/>
                  </a:cubicBezTo>
                  <a:cubicBezTo>
                    <a:pt x="310" y="568"/>
                    <a:pt x="310" y="568"/>
                    <a:pt x="310" y="568"/>
                  </a:cubicBezTo>
                  <a:cubicBezTo>
                    <a:pt x="310" y="568"/>
                    <a:pt x="310" y="568"/>
                    <a:pt x="310" y="568"/>
                  </a:cubicBezTo>
                  <a:cubicBezTo>
                    <a:pt x="310" y="568"/>
                    <a:pt x="311" y="568"/>
                    <a:pt x="311" y="568"/>
                  </a:cubicBezTo>
                  <a:cubicBezTo>
                    <a:pt x="311" y="568"/>
                    <a:pt x="311" y="568"/>
                    <a:pt x="311" y="568"/>
                  </a:cubicBezTo>
                  <a:cubicBezTo>
                    <a:pt x="311" y="568"/>
                    <a:pt x="311" y="568"/>
                    <a:pt x="311" y="568"/>
                  </a:cubicBezTo>
                  <a:cubicBezTo>
                    <a:pt x="311" y="568"/>
                    <a:pt x="311" y="568"/>
                    <a:pt x="311" y="568"/>
                  </a:cubicBezTo>
                  <a:cubicBezTo>
                    <a:pt x="311" y="568"/>
                    <a:pt x="311" y="568"/>
                    <a:pt x="311" y="568"/>
                  </a:cubicBezTo>
                  <a:cubicBezTo>
                    <a:pt x="311" y="568"/>
                    <a:pt x="311" y="568"/>
                    <a:pt x="311" y="568"/>
                  </a:cubicBezTo>
                  <a:cubicBezTo>
                    <a:pt x="311" y="568"/>
                    <a:pt x="311" y="568"/>
                    <a:pt x="311" y="568"/>
                  </a:cubicBezTo>
                  <a:cubicBezTo>
                    <a:pt x="312" y="568"/>
                    <a:pt x="312" y="568"/>
                    <a:pt x="312" y="568"/>
                  </a:cubicBezTo>
                  <a:cubicBezTo>
                    <a:pt x="312" y="568"/>
                    <a:pt x="312" y="568"/>
                    <a:pt x="312" y="568"/>
                  </a:cubicBezTo>
                  <a:cubicBezTo>
                    <a:pt x="312" y="568"/>
                    <a:pt x="312" y="568"/>
                    <a:pt x="312" y="568"/>
                  </a:cubicBezTo>
                  <a:cubicBezTo>
                    <a:pt x="312" y="568"/>
                    <a:pt x="312" y="568"/>
                    <a:pt x="312" y="568"/>
                  </a:cubicBezTo>
                  <a:cubicBezTo>
                    <a:pt x="312" y="568"/>
                    <a:pt x="312" y="568"/>
                    <a:pt x="312" y="568"/>
                  </a:cubicBezTo>
                  <a:cubicBezTo>
                    <a:pt x="312" y="568"/>
                    <a:pt x="312" y="568"/>
                    <a:pt x="312" y="568"/>
                  </a:cubicBezTo>
                  <a:cubicBezTo>
                    <a:pt x="313" y="568"/>
                    <a:pt x="313" y="568"/>
                    <a:pt x="313" y="568"/>
                  </a:cubicBezTo>
                  <a:cubicBezTo>
                    <a:pt x="313" y="568"/>
                    <a:pt x="313" y="568"/>
                    <a:pt x="313" y="568"/>
                  </a:cubicBezTo>
                  <a:cubicBezTo>
                    <a:pt x="313" y="568"/>
                    <a:pt x="313" y="568"/>
                    <a:pt x="313" y="568"/>
                  </a:cubicBezTo>
                  <a:cubicBezTo>
                    <a:pt x="313" y="568"/>
                    <a:pt x="313" y="568"/>
                    <a:pt x="313" y="568"/>
                  </a:cubicBezTo>
                  <a:cubicBezTo>
                    <a:pt x="313" y="568"/>
                    <a:pt x="313" y="568"/>
                    <a:pt x="313" y="568"/>
                  </a:cubicBezTo>
                  <a:cubicBezTo>
                    <a:pt x="314" y="568"/>
                    <a:pt x="314" y="568"/>
                    <a:pt x="314" y="568"/>
                  </a:cubicBezTo>
                  <a:cubicBezTo>
                    <a:pt x="314" y="568"/>
                    <a:pt x="314" y="568"/>
                    <a:pt x="314" y="568"/>
                  </a:cubicBezTo>
                  <a:cubicBezTo>
                    <a:pt x="314" y="568"/>
                    <a:pt x="314" y="568"/>
                    <a:pt x="314" y="568"/>
                  </a:cubicBezTo>
                  <a:cubicBezTo>
                    <a:pt x="314" y="568"/>
                    <a:pt x="314" y="568"/>
                    <a:pt x="314" y="568"/>
                  </a:cubicBezTo>
                  <a:cubicBezTo>
                    <a:pt x="315" y="568"/>
                    <a:pt x="315" y="568"/>
                    <a:pt x="315" y="568"/>
                  </a:cubicBezTo>
                  <a:cubicBezTo>
                    <a:pt x="315" y="568"/>
                    <a:pt x="315" y="568"/>
                    <a:pt x="315" y="568"/>
                  </a:cubicBezTo>
                  <a:cubicBezTo>
                    <a:pt x="315" y="568"/>
                    <a:pt x="316" y="568"/>
                    <a:pt x="316" y="568"/>
                  </a:cubicBezTo>
                  <a:cubicBezTo>
                    <a:pt x="316" y="568"/>
                    <a:pt x="316" y="568"/>
                    <a:pt x="316" y="568"/>
                  </a:cubicBezTo>
                  <a:cubicBezTo>
                    <a:pt x="317" y="568"/>
                    <a:pt x="317" y="568"/>
                    <a:pt x="317" y="568"/>
                  </a:cubicBezTo>
                  <a:cubicBezTo>
                    <a:pt x="318" y="568"/>
                    <a:pt x="318" y="568"/>
                    <a:pt x="319" y="568"/>
                  </a:cubicBezTo>
                  <a:cubicBezTo>
                    <a:pt x="319" y="568"/>
                    <a:pt x="319" y="568"/>
                    <a:pt x="320" y="568"/>
                  </a:cubicBezTo>
                  <a:cubicBezTo>
                    <a:pt x="320" y="567"/>
                    <a:pt x="321" y="567"/>
                    <a:pt x="321" y="567"/>
                  </a:cubicBezTo>
                  <a:cubicBezTo>
                    <a:pt x="322" y="567"/>
                    <a:pt x="323" y="567"/>
                    <a:pt x="324" y="567"/>
                  </a:cubicBezTo>
                  <a:cubicBezTo>
                    <a:pt x="325" y="566"/>
                    <a:pt x="326" y="566"/>
                    <a:pt x="327" y="566"/>
                  </a:cubicBezTo>
                  <a:cubicBezTo>
                    <a:pt x="328" y="565"/>
                    <a:pt x="329" y="565"/>
                    <a:pt x="331" y="565"/>
                  </a:cubicBezTo>
                  <a:cubicBezTo>
                    <a:pt x="332" y="565"/>
                    <a:pt x="333" y="564"/>
                    <a:pt x="335" y="564"/>
                  </a:cubicBezTo>
                  <a:cubicBezTo>
                    <a:pt x="335" y="564"/>
                    <a:pt x="338" y="563"/>
                    <a:pt x="343" y="562"/>
                  </a:cubicBezTo>
                  <a:cubicBezTo>
                    <a:pt x="348" y="561"/>
                    <a:pt x="355" y="559"/>
                    <a:pt x="363" y="557"/>
                  </a:cubicBezTo>
                  <a:cubicBezTo>
                    <a:pt x="371" y="555"/>
                    <a:pt x="380" y="553"/>
                    <a:pt x="388" y="551"/>
                  </a:cubicBezTo>
                  <a:cubicBezTo>
                    <a:pt x="396" y="549"/>
                    <a:pt x="404" y="547"/>
                    <a:pt x="410" y="546"/>
                  </a:cubicBezTo>
                  <a:cubicBezTo>
                    <a:pt x="412" y="545"/>
                    <a:pt x="414" y="545"/>
                    <a:pt x="416" y="545"/>
                  </a:cubicBezTo>
                  <a:cubicBezTo>
                    <a:pt x="417" y="545"/>
                    <a:pt x="417" y="545"/>
                    <a:pt x="417" y="544"/>
                  </a:cubicBezTo>
                  <a:cubicBezTo>
                    <a:pt x="418" y="544"/>
                    <a:pt x="418" y="544"/>
                    <a:pt x="419" y="544"/>
                  </a:cubicBezTo>
                  <a:cubicBezTo>
                    <a:pt x="419" y="544"/>
                    <a:pt x="419" y="544"/>
                    <a:pt x="420" y="544"/>
                  </a:cubicBezTo>
                  <a:cubicBezTo>
                    <a:pt x="420" y="544"/>
                    <a:pt x="421" y="544"/>
                    <a:pt x="421" y="544"/>
                  </a:cubicBezTo>
                  <a:cubicBezTo>
                    <a:pt x="422" y="544"/>
                    <a:pt x="422" y="544"/>
                    <a:pt x="422" y="544"/>
                  </a:cubicBezTo>
                  <a:cubicBezTo>
                    <a:pt x="422" y="544"/>
                    <a:pt x="422" y="544"/>
                    <a:pt x="422" y="544"/>
                  </a:cubicBezTo>
                  <a:cubicBezTo>
                    <a:pt x="423" y="544"/>
                    <a:pt x="423" y="544"/>
                    <a:pt x="424" y="544"/>
                  </a:cubicBezTo>
                  <a:cubicBezTo>
                    <a:pt x="424" y="544"/>
                    <a:pt x="424" y="544"/>
                    <a:pt x="424" y="544"/>
                  </a:cubicBezTo>
                  <a:cubicBezTo>
                    <a:pt x="424" y="544"/>
                    <a:pt x="424" y="544"/>
                    <a:pt x="424" y="544"/>
                  </a:cubicBezTo>
                  <a:cubicBezTo>
                    <a:pt x="425" y="544"/>
                    <a:pt x="425" y="544"/>
                    <a:pt x="426" y="544"/>
                  </a:cubicBezTo>
                  <a:cubicBezTo>
                    <a:pt x="426" y="544"/>
                    <a:pt x="426" y="544"/>
                    <a:pt x="426" y="544"/>
                  </a:cubicBezTo>
                  <a:cubicBezTo>
                    <a:pt x="427" y="543"/>
                    <a:pt x="428" y="544"/>
                    <a:pt x="429" y="544"/>
                  </a:cubicBezTo>
                  <a:cubicBezTo>
                    <a:pt x="431" y="544"/>
                    <a:pt x="433" y="544"/>
                    <a:pt x="434" y="545"/>
                  </a:cubicBezTo>
                  <a:cubicBezTo>
                    <a:pt x="434" y="545"/>
                    <a:pt x="434" y="545"/>
                    <a:pt x="434" y="545"/>
                  </a:cubicBezTo>
                  <a:cubicBezTo>
                    <a:pt x="435" y="545"/>
                    <a:pt x="435" y="546"/>
                    <a:pt x="436" y="546"/>
                  </a:cubicBezTo>
                  <a:cubicBezTo>
                    <a:pt x="436" y="546"/>
                    <a:pt x="436" y="546"/>
                    <a:pt x="436" y="546"/>
                  </a:cubicBezTo>
                  <a:cubicBezTo>
                    <a:pt x="436" y="547"/>
                    <a:pt x="437" y="547"/>
                    <a:pt x="437" y="548"/>
                  </a:cubicBezTo>
                  <a:cubicBezTo>
                    <a:pt x="438" y="549"/>
                    <a:pt x="439" y="551"/>
                    <a:pt x="440" y="552"/>
                  </a:cubicBezTo>
                  <a:cubicBezTo>
                    <a:pt x="441" y="554"/>
                    <a:pt x="441" y="556"/>
                    <a:pt x="442" y="558"/>
                  </a:cubicBezTo>
                  <a:cubicBezTo>
                    <a:pt x="442" y="560"/>
                    <a:pt x="443" y="563"/>
                    <a:pt x="443" y="565"/>
                  </a:cubicBezTo>
                  <a:cubicBezTo>
                    <a:pt x="444" y="567"/>
                    <a:pt x="445" y="569"/>
                    <a:pt x="447" y="570"/>
                  </a:cubicBezTo>
                  <a:cubicBezTo>
                    <a:pt x="447" y="571"/>
                    <a:pt x="447" y="571"/>
                    <a:pt x="448" y="572"/>
                  </a:cubicBezTo>
                  <a:cubicBezTo>
                    <a:pt x="448" y="572"/>
                    <a:pt x="449" y="573"/>
                    <a:pt x="449" y="573"/>
                  </a:cubicBezTo>
                  <a:cubicBezTo>
                    <a:pt x="449" y="573"/>
                    <a:pt x="449" y="573"/>
                    <a:pt x="449" y="573"/>
                  </a:cubicBezTo>
                  <a:cubicBezTo>
                    <a:pt x="450" y="574"/>
                    <a:pt x="451" y="574"/>
                    <a:pt x="453" y="575"/>
                  </a:cubicBezTo>
                  <a:cubicBezTo>
                    <a:pt x="453" y="575"/>
                    <a:pt x="453" y="575"/>
                    <a:pt x="453" y="575"/>
                  </a:cubicBezTo>
                  <a:cubicBezTo>
                    <a:pt x="453" y="575"/>
                    <a:pt x="453" y="575"/>
                    <a:pt x="453" y="575"/>
                  </a:cubicBezTo>
                  <a:cubicBezTo>
                    <a:pt x="453" y="575"/>
                    <a:pt x="453" y="575"/>
                    <a:pt x="453" y="575"/>
                  </a:cubicBezTo>
                  <a:cubicBezTo>
                    <a:pt x="454" y="575"/>
                    <a:pt x="454" y="576"/>
                    <a:pt x="454" y="576"/>
                  </a:cubicBezTo>
                  <a:cubicBezTo>
                    <a:pt x="454" y="576"/>
                    <a:pt x="454" y="576"/>
                    <a:pt x="454" y="576"/>
                  </a:cubicBezTo>
                  <a:cubicBezTo>
                    <a:pt x="455" y="576"/>
                    <a:pt x="455" y="576"/>
                    <a:pt x="455" y="576"/>
                  </a:cubicBezTo>
                  <a:cubicBezTo>
                    <a:pt x="455" y="576"/>
                    <a:pt x="455" y="576"/>
                    <a:pt x="455" y="576"/>
                  </a:cubicBezTo>
                  <a:cubicBezTo>
                    <a:pt x="455" y="576"/>
                    <a:pt x="455" y="576"/>
                    <a:pt x="455" y="576"/>
                  </a:cubicBezTo>
                  <a:cubicBezTo>
                    <a:pt x="455" y="576"/>
                    <a:pt x="455" y="576"/>
                    <a:pt x="455" y="576"/>
                  </a:cubicBezTo>
                  <a:cubicBezTo>
                    <a:pt x="455" y="576"/>
                    <a:pt x="456" y="576"/>
                    <a:pt x="456" y="576"/>
                  </a:cubicBezTo>
                  <a:cubicBezTo>
                    <a:pt x="456" y="576"/>
                    <a:pt x="456" y="576"/>
                    <a:pt x="456" y="576"/>
                  </a:cubicBezTo>
                  <a:cubicBezTo>
                    <a:pt x="456" y="576"/>
                    <a:pt x="456" y="576"/>
                    <a:pt x="457" y="577"/>
                  </a:cubicBezTo>
                  <a:cubicBezTo>
                    <a:pt x="457" y="577"/>
                    <a:pt x="457" y="577"/>
                    <a:pt x="457" y="577"/>
                  </a:cubicBezTo>
                  <a:cubicBezTo>
                    <a:pt x="457" y="577"/>
                    <a:pt x="457" y="577"/>
                    <a:pt x="457" y="577"/>
                  </a:cubicBezTo>
                  <a:cubicBezTo>
                    <a:pt x="457" y="577"/>
                    <a:pt x="457" y="577"/>
                    <a:pt x="457" y="577"/>
                  </a:cubicBezTo>
                  <a:cubicBezTo>
                    <a:pt x="457" y="577"/>
                    <a:pt x="457" y="577"/>
                    <a:pt x="457" y="577"/>
                  </a:cubicBezTo>
                  <a:cubicBezTo>
                    <a:pt x="457" y="577"/>
                    <a:pt x="458" y="577"/>
                    <a:pt x="458" y="577"/>
                  </a:cubicBezTo>
                  <a:cubicBezTo>
                    <a:pt x="458" y="577"/>
                    <a:pt x="458" y="577"/>
                    <a:pt x="458" y="577"/>
                  </a:cubicBezTo>
                  <a:cubicBezTo>
                    <a:pt x="458" y="577"/>
                    <a:pt x="458" y="577"/>
                    <a:pt x="458" y="577"/>
                  </a:cubicBezTo>
                  <a:cubicBezTo>
                    <a:pt x="459" y="577"/>
                    <a:pt x="459" y="577"/>
                    <a:pt x="459" y="577"/>
                  </a:cubicBezTo>
                  <a:cubicBezTo>
                    <a:pt x="459" y="577"/>
                    <a:pt x="459" y="577"/>
                    <a:pt x="459" y="577"/>
                  </a:cubicBezTo>
                  <a:cubicBezTo>
                    <a:pt x="459" y="577"/>
                    <a:pt x="459" y="577"/>
                    <a:pt x="459" y="577"/>
                  </a:cubicBezTo>
                  <a:cubicBezTo>
                    <a:pt x="459" y="577"/>
                    <a:pt x="459" y="577"/>
                    <a:pt x="460" y="577"/>
                  </a:cubicBezTo>
                  <a:cubicBezTo>
                    <a:pt x="460" y="577"/>
                    <a:pt x="460" y="577"/>
                    <a:pt x="460" y="577"/>
                  </a:cubicBezTo>
                  <a:cubicBezTo>
                    <a:pt x="460" y="577"/>
                    <a:pt x="460" y="577"/>
                    <a:pt x="460" y="577"/>
                  </a:cubicBezTo>
                  <a:cubicBezTo>
                    <a:pt x="460" y="577"/>
                    <a:pt x="460" y="577"/>
                    <a:pt x="461" y="577"/>
                  </a:cubicBezTo>
                  <a:cubicBezTo>
                    <a:pt x="461" y="577"/>
                    <a:pt x="461" y="577"/>
                    <a:pt x="461" y="577"/>
                  </a:cubicBezTo>
                  <a:cubicBezTo>
                    <a:pt x="461" y="577"/>
                    <a:pt x="461" y="577"/>
                    <a:pt x="461" y="577"/>
                  </a:cubicBezTo>
                  <a:cubicBezTo>
                    <a:pt x="461" y="577"/>
                    <a:pt x="461" y="577"/>
                    <a:pt x="462" y="578"/>
                  </a:cubicBezTo>
                  <a:cubicBezTo>
                    <a:pt x="462" y="578"/>
                    <a:pt x="462" y="578"/>
                    <a:pt x="462" y="578"/>
                  </a:cubicBezTo>
                  <a:cubicBezTo>
                    <a:pt x="462" y="578"/>
                    <a:pt x="462" y="578"/>
                    <a:pt x="462" y="578"/>
                  </a:cubicBezTo>
                  <a:cubicBezTo>
                    <a:pt x="462" y="578"/>
                    <a:pt x="462" y="578"/>
                    <a:pt x="462" y="578"/>
                  </a:cubicBezTo>
                  <a:cubicBezTo>
                    <a:pt x="462" y="578"/>
                    <a:pt x="463" y="578"/>
                    <a:pt x="463" y="578"/>
                  </a:cubicBezTo>
                  <a:cubicBezTo>
                    <a:pt x="463" y="578"/>
                    <a:pt x="463" y="578"/>
                    <a:pt x="463" y="578"/>
                  </a:cubicBezTo>
                  <a:cubicBezTo>
                    <a:pt x="463" y="578"/>
                    <a:pt x="463" y="578"/>
                    <a:pt x="463" y="578"/>
                  </a:cubicBezTo>
                  <a:cubicBezTo>
                    <a:pt x="463" y="578"/>
                    <a:pt x="463" y="578"/>
                    <a:pt x="463" y="578"/>
                  </a:cubicBezTo>
                  <a:cubicBezTo>
                    <a:pt x="464" y="578"/>
                    <a:pt x="464" y="578"/>
                    <a:pt x="464" y="578"/>
                  </a:cubicBezTo>
                  <a:cubicBezTo>
                    <a:pt x="464" y="578"/>
                    <a:pt x="464" y="578"/>
                    <a:pt x="465" y="578"/>
                  </a:cubicBezTo>
                  <a:cubicBezTo>
                    <a:pt x="465" y="578"/>
                    <a:pt x="465" y="578"/>
                    <a:pt x="465" y="578"/>
                  </a:cubicBezTo>
                  <a:cubicBezTo>
                    <a:pt x="465" y="578"/>
                    <a:pt x="466" y="578"/>
                    <a:pt x="466" y="578"/>
                  </a:cubicBezTo>
                  <a:cubicBezTo>
                    <a:pt x="466" y="578"/>
                    <a:pt x="466" y="578"/>
                    <a:pt x="467" y="578"/>
                  </a:cubicBezTo>
                  <a:cubicBezTo>
                    <a:pt x="467" y="578"/>
                    <a:pt x="467" y="578"/>
                    <a:pt x="467" y="578"/>
                  </a:cubicBezTo>
                  <a:cubicBezTo>
                    <a:pt x="468" y="578"/>
                    <a:pt x="468" y="578"/>
                    <a:pt x="468" y="578"/>
                  </a:cubicBezTo>
                  <a:cubicBezTo>
                    <a:pt x="468" y="578"/>
                    <a:pt x="469" y="578"/>
                    <a:pt x="469" y="578"/>
                  </a:cubicBezTo>
                  <a:cubicBezTo>
                    <a:pt x="469" y="578"/>
                    <a:pt x="470" y="578"/>
                    <a:pt x="470" y="578"/>
                  </a:cubicBezTo>
                  <a:cubicBezTo>
                    <a:pt x="470" y="578"/>
                    <a:pt x="471" y="578"/>
                    <a:pt x="471" y="578"/>
                  </a:cubicBezTo>
                  <a:cubicBezTo>
                    <a:pt x="471" y="578"/>
                    <a:pt x="472" y="578"/>
                    <a:pt x="472" y="578"/>
                  </a:cubicBezTo>
                  <a:cubicBezTo>
                    <a:pt x="472" y="578"/>
                    <a:pt x="472" y="578"/>
                    <a:pt x="472" y="578"/>
                  </a:cubicBezTo>
                  <a:cubicBezTo>
                    <a:pt x="472" y="578"/>
                    <a:pt x="472" y="578"/>
                    <a:pt x="472" y="578"/>
                  </a:cubicBezTo>
                  <a:cubicBezTo>
                    <a:pt x="473" y="578"/>
                    <a:pt x="473" y="578"/>
                    <a:pt x="473" y="578"/>
                  </a:cubicBezTo>
                  <a:cubicBezTo>
                    <a:pt x="474" y="578"/>
                    <a:pt x="474" y="577"/>
                    <a:pt x="475" y="577"/>
                  </a:cubicBezTo>
                  <a:cubicBezTo>
                    <a:pt x="475" y="577"/>
                    <a:pt x="475" y="577"/>
                    <a:pt x="475" y="577"/>
                  </a:cubicBezTo>
                  <a:cubicBezTo>
                    <a:pt x="475" y="577"/>
                    <a:pt x="476" y="577"/>
                    <a:pt x="476" y="577"/>
                  </a:cubicBezTo>
                  <a:cubicBezTo>
                    <a:pt x="476" y="577"/>
                    <a:pt x="476" y="577"/>
                    <a:pt x="476" y="577"/>
                  </a:cubicBezTo>
                  <a:cubicBezTo>
                    <a:pt x="476" y="577"/>
                    <a:pt x="476" y="577"/>
                    <a:pt x="477" y="577"/>
                  </a:cubicBezTo>
                  <a:cubicBezTo>
                    <a:pt x="477" y="577"/>
                    <a:pt x="478" y="577"/>
                    <a:pt x="478" y="577"/>
                  </a:cubicBezTo>
                  <a:cubicBezTo>
                    <a:pt x="479" y="577"/>
                    <a:pt x="479" y="577"/>
                    <a:pt x="479" y="577"/>
                  </a:cubicBezTo>
                  <a:cubicBezTo>
                    <a:pt x="480" y="577"/>
                    <a:pt x="480" y="577"/>
                    <a:pt x="481" y="577"/>
                  </a:cubicBezTo>
                  <a:cubicBezTo>
                    <a:pt x="481" y="577"/>
                    <a:pt x="481" y="577"/>
                    <a:pt x="482" y="576"/>
                  </a:cubicBezTo>
                  <a:cubicBezTo>
                    <a:pt x="482" y="576"/>
                    <a:pt x="483" y="576"/>
                    <a:pt x="483" y="576"/>
                  </a:cubicBezTo>
                  <a:cubicBezTo>
                    <a:pt x="484" y="576"/>
                    <a:pt x="484" y="576"/>
                    <a:pt x="484" y="576"/>
                  </a:cubicBezTo>
                  <a:cubicBezTo>
                    <a:pt x="484" y="576"/>
                    <a:pt x="485" y="576"/>
                    <a:pt x="485" y="576"/>
                  </a:cubicBezTo>
                  <a:cubicBezTo>
                    <a:pt x="485" y="576"/>
                    <a:pt x="485" y="576"/>
                    <a:pt x="486" y="576"/>
                  </a:cubicBezTo>
                  <a:cubicBezTo>
                    <a:pt x="486" y="576"/>
                    <a:pt x="487" y="575"/>
                    <a:pt x="488" y="575"/>
                  </a:cubicBezTo>
                  <a:cubicBezTo>
                    <a:pt x="488" y="575"/>
                    <a:pt x="489" y="575"/>
                    <a:pt x="489" y="575"/>
                  </a:cubicBezTo>
                  <a:cubicBezTo>
                    <a:pt x="489" y="575"/>
                    <a:pt x="489" y="575"/>
                    <a:pt x="490" y="575"/>
                  </a:cubicBezTo>
                  <a:cubicBezTo>
                    <a:pt x="491" y="575"/>
                    <a:pt x="492" y="574"/>
                    <a:pt x="494" y="574"/>
                  </a:cubicBezTo>
                  <a:cubicBezTo>
                    <a:pt x="494" y="574"/>
                    <a:pt x="494" y="574"/>
                    <a:pt x="495" y="574"/>
                  </a:cubicBezTo>
                  <a:cubicBezTo>
                    <a:pt x="495" y="574"/>
                    <a:pt x="495" y="574"/>
                    <a:pt x="495" y="574"/>
                  </a:cubicBezTo>
                  <a:cubicBezTo>
                    <a:pt x="496" y="574"/>
                    <a:pt x="496" y="573"/>
                    <a:pt x="496" y="573"/>
                  </a:cubicBezTo>
                  <a:cubicBezTo>
                    <a:pt x="496" y="573"/>
                    <a:pt x="496" y="573"/>
                    <a:pt x="497" y="573"/>
                  </a:cubicBezTo>
                  <a:cubicBezTo>
                    <a:pt x="497" y="573"/>
                    <a:pt x="497" y="573"/>
                    <a:pt x="498" y="573"/>
                  </a:cubicBezTo>
                  <a:cubicBezTo>
                    <a:pt x="498" y="573"/>
                    <a:pt x="498" y="573"/>
                    <a:pt x="498" y="573"/>
                  </a:cubicBezTo>
                  <a:cubicBezTo>
                    <a:pt x="499" y="573"/>
                    <a:pt x="499" y="573"/>
                    <a:pt x="499" y="573"/>
                  </a:cubicBezTo>
                  <a:cubicBezTo>
                    <a:pt x="499" y="573"/>
                    <a:pt x="500" y="572"/>
                    <a:pt x="500" y="572"/>
                  </a:cubicBezTo>
                  <a:cubicBezTo>
                    <a:pt x="500" y="572"/>
                    <a:pt x="500" y="572"/>
                    <a:pt x="500" y="572"/>
                  </a:cubicBezTo>
                  <a:cubicBezTo>
                    <a:pt x="502" y="572"/>
                    <a:pt x="503" y="572"/>
                    <a:pt x="504" y="571"/>
                  </a:cubicBezTo>
                  <a:cubicBezTo>
                    <a:pt x="504" y="571"/>
                    <a:pt x="504" y="571"/>
                    <a:pt x="504" y="571"/>
                  </a:cubicBezTo>
                  <a:cubicBezTo>
                    <a:pt x="505" y="571"/>
                    <a:pt x="505" y="571"/>
                    <a:pt x="505" y="571"/>
                  </a:cubicBezTo>
                  <a:cubicBezTo>
                    <a:pt x="506" y="571"/>
                    <a:pt x="507" y="570"/>
                    <a:pt x="508" y="570"/>
                  </a:cubicBezTo>
                  <a:cubicBezTo>
                    <a:pt x="508" y="570"/>
                    <a:pt x="508" y="570"/>
                    <a:pt x="508" y="570"/>
                  </a:cubicBezTo>
                  <a:cubicBezTo>
                    <a:pt x="508" y="570"/>
                    <a:pt x="508" y="570"/>
                    <a:pt x="509" y="570"/>
                  </a:cubicBezTo>
                  <a:cubicBezTo>
                    <a:pt x="509" y="570"/>
                    <a:pt x="509" y="569"/>
                    <a:pt x="510" y="569"/>
                  </a:cubicBezTo>
                  <a:cubicBezTo>
                    <a:pt x="510" y="569"/>
                    <a:pt x="511" y="569"/>
                    <a:pt x="511" y="569"/>
                  </a:cubicBezTo>
                  <a:cubicBezTo>
                    <a:pt x="511" y="569"/>
                    <a:pt x="511" y="569"/>
                    <a:pt x="512" y="569"/>
                  </a:cubicBezTo>
                  <a:cubicBezTo>
                    <a:pt x="512" y="569"/>
                    <a:pt x="512" y="569"/>
                    <a:pt x="512" y="568"/>
                  </a:cubicBezTo>
                  <a:cubicBezTo>
                    <a:pt x="513" y="568"/>
                    <a:pt x="514" y="568"/>
                    <a:pt x="514" y="568"/>
                  </a:cubicBezTo>
                  <a:cubicBezTo>
                    <a:pt x="514" y="567"/>
                    <a:pt x="515" y="567"/>
                    <a:pt x="515" y="567"/>
                  </a:cubicBezTo>
                  <a:cubicBezTo>
                    <a:pt x="515" y="567"/>
                    <a:pt x="515" y="567"/>
                    <a:pt x="515" y="567"/>
                  </a:cubicBezTo>
                  <a:cubicBezTo>
                    <a:pt x="515" y="567"/>
                    <a:pt x="515" y="567"/>
                    <a:pt x="515" y="567"/>
                  </a:cubicBezTo>
                  <a:cubicBezTo>
                    <a:pt x="516" y="567"/>
                    <a:pt x="516" y="567"/>
                    <a:pt x="516" y="567"/>
                  </a:cubicBezTo>
                  <a:cubicBezTo>
                    <a:pt x="517" y="566"/>
                    <a:pt x="517" y="566"/>
                    <a:pt x="517" y="566"/>
                  </a:cubicBezTo>
                  <a:cubicBezTo>
                    <a:pt x="517" y="566"/>
                    <a:pt x="517" y="566"/>
                    <a:pt x="517" y="566"/>
                  </a:cubicBezTo>
                  <a:cubicBezTo>
                    <a:pt x="517" y="566"/>
                    <a:pt x="518" y="566"/>
                    <a:pt x="518" y="566"/>
                  </a:cubicBezTo>
                  <a:cubicBezTo>
                    <a:pt x="518" y="566"/>
                    <a:pt x="518" y="566"/>
                    <a:pt x="518" y="565"/>
                  </a:cubicBezTo>
                  <a:cubicBezTo>
                    <a:pt x="519" y="565"/>
                    <a:pt x="519" y="565"/>
                    <a:pt x="519" y="565"/>
                  </a:cubicBezTo>
                  <a:cubicBezTo>
                    <a:pt x="519" y="565"/>
                    <a:pt x="519" y="565"/>
                    <a:pt x="519" y="565"/>
                  </a:cubicBezTo>
                  <a:cubicBezTo>
                    <a:pt x="519" y="565"/>
                    <a:pt x="519" y="565"/>
                    <a:pt x="519" y="565"/>
                  </a:cubicBezTo>
                  <a:cubicBezTo>
                    <a:pt x="520" y="565"/>
                    <a:pt x="520" y="565"/>
                    <a:pt x="520" y="564"/>
                  </a:cubicBezTo>
                  <a:cubicBezTo>
                    <a:pt x="520" y="564"/>
                    <a:pt x="520" y="564"/>
                    <a:pt x="521" y="564"/>
                  </a:cubicBezTo>
                  <a:cubicBezTo>
                    <a:pt x="521" y="564"/>
                    <a:pt x="521" y="564"/>
                    <a:pt x="521" y="564"/>
                  </a:cubicBezTo>
                  <a:cubicBezTo>
                    <a:pt x="521" y="564"/>
                    <a:pt x="521" y="564"/>
                    <a:pt x="521" y="564"/>
                  </a:cubicBezTo>
                  <a:cubicBezTo>
                    <a:pt x="521" y="564"/>
                    <a:pt x="522" y="563"/>
                    <a:pt x="522" y="563"/>
                  </a:cubicBezTo>
                  <a:cubicBezTo>
                    <a:pt x="522" y="563"/>
                    <a:pt x="522" y="563"/>
                    <a:pt x="522" y="563"/>
                  </a:cubicBezTo>
                  <a:cubicBezTo>
                    <a:pt x="522" y="563"/>
                    <a:pt x="522" y="563"/>
                    <a:pt x="522" y="563"/>
                  </a:cubicBezTo>
                  <a:cubicBezTo>
                    <a:pt x="522" y="563"/>
                    <a:pt x="523" y="563"/>
                    <a:pt x="523" y="562"/>
                  </a:cubicBezTo>
                  <a:cubicBezTo>
                    <a:pt x="523" y="562"/>
                    <a:pt x="523" y="562"/>
                    <a:pt x="523" y="562"/>
                  </a:cubicBezTo>
                  <a:cubicBezTo>
                    <a:pt x="523" y="562"/>
                    <a:pt x="523" y="562"/>
                    <a:pt x="523" y="562"/>
                  </a:cubicBezTo>
                  <a:cubicBezTo>
                    <a:pt x="523" y="562"/>
                    <a:pt x="523" y="562"/>
                    <a:pt x="523" y="562"/>
                  </a:cubicBezTo>
                  <a:cubicBezTo>
                    <a:pt x="523" y="562"/>
                    <a:pt x="523" y="562"/>
                    <a:pt x="524" y="562"/>
                  </a:cubicBezTo>
                  <a:cubicBezTo>
                    <a:pt x="524" y="561"/>
                    <a:pt x="524" y="561"/>
                    <a:pt x="524" y="561"/>
                  </a:cubicBezTo>
                  <a:cubicBezTo>
                    <a:pt x="524" y="561"/>
                    <a:pt x="524" y="561"/>
                    <a:pt x="524" y="561"/>
                  </a:cubicBezTo>
                  <a:cubicBezTo>
                    <a:pt x="524" y="561"/>
                    <a:pt x="524" y="561"/>
                    <a:pt x="524" y="561"/>
                  </a:cubicBezTo>
                  <a:cubicBezTo>
                    <a:pt x="524" y="561"/>
                    <a:pt x="524" y="561"/>
                    <a:pt x="524" y="560"/>
                  </a:cubicBezTo>
                  <a:cubicBezTo>
                    <a:pt x="524" y="560"/>
                    <a:pt x="525" y="560"/>
                    <a:pt x="525" y="560"/>
                  </a:cubicBezTo>
                  <a:cubicBezTo>
                    <a:pt x="525" y="560"/>
                    <a:pt x="525" y="560"/>
                    <a:pt x="525" y="560"/>
                  </a:cubicBezTo>
                  <a:cubicBezTo>
                    <a:pt x="525" y="560"/>
                    <a:pt x="525" y="560"/>
                    <a:pt x="525" y="560"/>
                  </a:cubicBezTo>
                  <a:cubicBezTo>
                    <a:pt x="525" y="560"/>
                    <a:pt x="525" y="560"/>
                    <a:pt x="525" y="560"/>
                  </a:cubicBezTo>
                  <a:cubicBezTo>
                    <a:pt x="525" y="559"/>
                    <a:pt x="525" y="559"/>
                    <a:pt x="525" y="559"/>
                  </a:cubicBezTo>
                  <a:cubicBezTo>
                    <a:pt x="525" y="559"/>
                    <a:pt x="525" y="559"/>
                    <a:pt x="525" y="559"/>
                  </a:cubicBezTo>
                  <a:cubicBezTo>
                    <a:pt x="525" y="559"/>
                    <a:pt x="525" y="559"/>
                    <a:pt x="525" y="559"/>
                  </a:cubicBezTo>
                  <a:cubicBezTo>
                    <a:pt x="525" y="559"/>
                    <a:pt x="525" y="559"/>
                    <a:pt x="525" y="559"/>
                  </a:cubicBezTo>
                  <a:cubicBezTo>
                    <a:pt x="525" y="559"/>
                    <a:pt x="525" y="559"/>
                    <a:pt x="525" y="558"/>
                  </a:cubicBezTo>
                  <a:cubicBezTo>
                    <a:pt x="525" y="558"/>
                    <a:pt x="525" y="558"/>
                    <a:pt x="525" y="558"/>
                  </a:cubicBezTo>
                  <a:cubicBezTo>
                    <a:pt x="525" y="558"/>
                    <a:pt x="525" y="558"/>
                    <a:pt x="526" y="558"/>
                  </a:cubicBezTo>
                  <a:cubicBezTo>
                    <a:pt x="526" y="558"/>
                    <a:pt x="526" y="558"/>
                    <a:pt x="526" y="558"/>
                  </a:cubicBezTo>
                  <a:cubicBezTo>
                    <a:pt x="526" y="558"/>
                    <a:pt x="526" y="558"/>
                    <a:pt x="526" y="558"/>
                  </a:cubicBezTo>
                  <a:cubicBezTo>
                    <a:pt x="526" y="558"/>
                    <a:pt x="526" y="558"/>
                    <a:pt x="526" y="557"/>
                  </a:cubicBezTo>
                  <a:cubicBezTo>
                    <a:pt x="526" y="557"/>
                    <a:pt x="526" y="557"/>
                    <a:pt x="526" y="557"/>
                  </a:cubicBezTo>
                  <a:cubicBezTo>
                    <a:pt x="526" y="557"/>
                    <a:pt x="526" y="557"/>
                    <a:pt x="526" y="557"/>
                  </a:cubicBezTo>
                  <a:cubicBezTo>
                    <a:pt x="526" y="557"/>
                    <a:pt x="526" y="557"/>
                    <a:pt x="526" y="557"/>
                  </a:cubicBezTo>
                  <a:cubicBezTo>
                    <a:pt x="526" y="544"/>
                    <a:pt x="527" y="531"/>
                    <a:pt x="527" y="518"/>
                  </a:cubicBezTo>
                  <a:cubicBezTo>
                    <a:pt x="535" y="516"/>
                    <a:pt x="535" y="516"/>
                    <a:pt x="535" y="516"/>
                  </a:cubicBezTo>
                  <a:cubicBezTo>
                    <a:pt x="540" y="515"/>
                    <a:pt x="546" y="514"/>
                    <a:pt x="551" y="512"/>
                  </a:cubicBezTo>
                  <a:cubicBezTo>
                    <a:pt x="557" y="511"/>
                    <a:pt x="563" y="509"/>
                    <a:pt x="568" y="508"/>
                  </a:cubicBezTo>
                  <a:cubicBezTo>
                    <a:pt x="573" y="507"/>
                    <a:pt x="578" y="506"/>
                    <a:pt x="582" y="505"/>
                  </a:cubicBezTo>
                  <a:cubicBezTo>
                    <a:pt x="585" y="504"/>
                    <a:pt x="587" y="504"/>
                    <a:pt x="588" y="504"/>
                  </a:cubicBezTo>
                  <a:cubicBezTo>
                    <a:pt x="589" y="503"/>
                    <a:pt x="590" y="503"/>
                    <a:pt x="592" y="503"/>
                  </a:cubicBezTo>
                  <a:cubicBezTo>
                    <a:pt x="593" y="502"/>
                    <a:pt x="594" y="502"/>
                    <a:pt x="595" y="502"/>
                  </a:cubicBezTo>
                  <a:cubicBezTo>
                    <a:pt x="596" y="502"/>
                    <a:pt x="597" y="501"/>
                    <a:pt x="598" y="501"/>
                  </a:cubicBezTo>
                  <a:cubicBezTo>
                    <a:pt x="599" y="501"/>
                    <a:pt x="600" y="501"/>
                    <a:pt x="600" y="501"/>
                  </a:cubicBezTo>
                  <a:cubicBezTo>
                    <a:pt x="601" y="501"/>
                    <a:pt x="601" y="501"/>
                    <a:pt x="601" y="501"/>
                  </a:cubicBezTo>
                  <a:cubicBezTo>
                    <a:pt x="601" y="500"/>
                    <a:pt x="601" y="500"/>
                    <a:pt x="601" y="500"/>
                  </a:cubicBezTo>
                  <a:cubicBezTo>
                    <a:pt x="601" y="500"/>
                    <a:pt x="602" y="500"/>
                    <a:pt x="602" y="500"/>
                  </a:cubicBezTo>
                  <a:cubicBezTo>
                    <a:pt x="602" y="500"/>
                    <a:pt x="602" y="500"/>
                    <a:pt x="602" y="500"/>
                  </a:cubicBezTo>
                  <a:cubicBezTo>
                    <a:pt x="602" y="500"/>
                    <a:pt x="603" y="500"/>
                    <a:pt x="603" y="500"/>
                  </a:cubicBezTo>
                  <a:cubicBezTo>
                    <a:pt x="603" y="500"/>
                    <a:pt x="603" y="500"/>
                    <a:pt x="603" y="500"/>
                  </a:cubicBezTo>
                  <a:cubicBezTo>
                    <a:pt x="603" y="500"/>
                    <a:pt x="603" y="500"/>
                    <a:pt x="603" y="500"/>
                  </a:cubicBezTo>
                  <a:cubicBezTo>
                    <a:pt x="603" y="500"/>
                    <a:pt x="603" y="500"/>
                    <a:pt x="603" y="500"/>
                  </a:cubicBezTo>
                  <a:cubicBezTo>
                    <a:pt x="604" y="500"/>
                    <a:pt x="604" y="500"/>
                    <a:pt x="604" y="500"/>
                  </a:cubicBezTo>
                  <a:cubicBezTo>
                    <a:pt x="604" y="500"/>
                    <a:pt x="604" y="499"/>
                    <a:pt x="605" y="499"/>
                  </a:cubicBezTo>
                  <a:cubicBezTo>
                    <a:pt x="605" y="499"/>
                    <a:pt x="605" y="499"/>
                    <a:pt x="605" y="499"/>
                  </a:cubicBezTo>
                  <a:cubicBezTo>
                    <a:pt x="606" y="499"/>
                    <a:pt x="606" y="499"/>
                    <a:pt x="606" y="499"/>
                  </a:cubicBezTo>
                  <a:cubicBezTo>
                    <a:pt x="606" y="499"/>
                    <a:pt x="606" y="499"/>
                    <a:pt x="606" y="499"/>
                  </a:cubicBezTo>
                  <a:cubicBezTo>
                    <a:pt x="606" y="499"/>
                    <a:pt x="606" y="499"/>
                    <a:pt x="606" y="499"/>
                  </a:cubicBezTo>
                  <a:cubicBezTo>
                    <a:pt x="606" y="499"/>
                    <a:pt x="606" y="499"/>
                    <a:pt x="606" y="499"/>
                  </a:cubicBezTo>
                  <a:cubicBezTo>
                    <a:pt x="606" y="499"/>
                    <a:pt x="606" y="499"/>
                    <a:pt x="606" y="499"/>
                  </a:cubicBezTo>
                  <a:cubicBezTo>
                    <a:pt x="606" y="499"/>
                    <a:pt x="606" y="499"/>
                    <a:pt x="606" y="499"/>
                  </a:cubicBezTo>
                  <a:cubicBezTo>
                    <a:pt x="607" y="499"/>
                    <a:pt x="607" y="498"/>
                    <a:pt x="607" y="498"/>
                  </a:cubicBezTo>
                  <a:cubicBezTo>
                    <a:pt x="607" y="498"/>
                    <a:pt x="607" y="498"/>
                    <a:pt x="607" y="498"/>
                  </a:cubicBezTo>
                  <a:cubicBezTo>
                    <a:pt x="607" y="498"/>
                    <a:pt x="607" y="498"/>
                    <a:pt x="607" y="498"/>
                  </a:cubicBezTo>
                  <a:cubicBezTo>
                    <a:pt x="607" y="498"/>
                    <a:pt x="607" y="498"/>
                    <a:pt x="607" y="498"/>
                  </a:cubicBezTo>
                  <a:cubicBezTo>
                    <a:pt x="607" y="498"/>
                    <a:pt x="607" y="498"/>
                    <a:pt x="607" y="498"/>
                  </a:cubicBezTo>
                  <a:cubicBezTo>
                    <a:pt x="607" y="498"/>
                    <a:pt x="607" y="498"/>
                    <a:pt x="607" y="498"/>
                  </a:cubicBezTo>
                  <a:cubicBezTo>
                    <a:pt x="607" y="498"/>
                    <a:pt x="607" y="498"/>
                    <a:pt x="607" y="498"/>
                  </a:cubicBezTo>
                  <a:cubicBezTo>
                    <a:pt x="607" y="498"/>
                    <a:pt x="607" y="498"/>
                    <a:pt x="607" y="498"/>
                  </a:cubicBezTo>
                  <a:cubicBezTo>
                    <a:pt x="607" y="498"/>
                    <a:pt x="607" y="498"/>
                    <a:pt x="607" y="498"/>
                  </a:cubicBezTo>
                  <a:cubicBezTo>
                    <a:pt x="607" y="498"/>
                    <a:pt x="607" y="498"/>
                    <a:pt x="607" y="498"/>
                  </a:cubicBezTo>
                  <a:cubicBezTo>
                    <a:pt x="608" y="498"/>
                    <a:pt x="608" y="498"/>
                    <a:pt x="608" y="498"/>
                  </a:cubicBezTo>
                  <a:cubicBezTo>
                    <a:pt x="608" y="498"/>
                    <a:pt x="608" y="498"/>
                    <a:pt x="608" y="498"/>
                  </a:cubicBezTo>
                  <a:cubicBezTo>
                    <a:pt x="608" y="498"/>
                    <a:pt x="608" y="497"/>
                    <a:pt x="608" y="497"/>
                  </a:cubicBezTo>
                  <a:cubicBezTo>
                    <a:pt x="608" y="497"/>
                    <a:pt x="608" y="497"/>
                    <a:pt x="608" y="497"/>
                  </a:cubicBezTo>
                  <a:cubicBezTo>
                    <a:pt x="608" y="497"/>
                    <a:pt x="608" y="497"/>
                    <a:pt x="608" y="497"/>
                  </a:cubicBezTo>
                  <a:cubicBezTo>
                    <a:pt x="608" y="497"/>
                    <a:pt x="608" y="497"/>
                    <a:pt x="608" y="497"/>
                  </a:cubicBezTo>
                  <a:cubicBezTo>
                    <a:pt x="608" y="497"/>
                    <a:pt x="608" y="497"/>
                    <a:pt x="608" y="497"/>
                  </a:cubicBezTo>
                  <a:cubicBezTo>
                    <a:pt x="608" y="497"/>
                    <a:pt x="608" y="497"/>
                    <a:pt x="608" y="497"/>
                  </a:cubicBezTo>
                  <a:cubicBezTo>
                    <a:pt x="608" y="497"/>
                    <a:pt x="608" y="497"/>
                    <a:pt x="608" y="497"/>
                  </a:cubicBezTo>
                  <a:cubicBezTo>
                    <a:pt x="608" y="497"/>
                    <a:pt x="608" y="497"/>
                    <a:pt x="608" y="497"/>
                  </a:cubicBezTo>
                  <a:cubicBezTo>
                    <a:pt x="608" y="497"/>
                    <a:pt x="608" y="497"/>
                    <a:pt x="608" y="497"/>
                  </a:cubicBezTo>
                  <a:cubicBezTo>
                    <a:pt x="608" y="497"/>
                    <a:pt x="608" y="497"/>
                    <a:pt x="608" y="497"/>
                  </a:cubicBezTo>
                  <a:cubicBezTo>
                    <a:pt x="608" y="497"/>
                    <a:pt x="608" y="497"/>
                    <a:pt x="608" y="497"/>
                  </a:cubicBezTo>
                  <a:cubicBezTo>
                    <a:pt x="608" y="497"/>
                    <a:pt x="608" y="497"/>
                    <a:pt x="608" y="497"/>
                  </a:cubicBezTo>
                  <a:cubicBezTo>
                    <a:pt x="608" y="497"/>
                    <a:pt x="608" y="497"/>
                    <a:pt x="608" y="497"/>
                  </a:cubicBezTo>
                  <a:cubicBezTo>
                    <a:pt x="608" y="497"/>
                    <a:pt x="608" y="496"/>
                    <a:pt x="608" y="496"/>
                  </a:cubicBezTo>
                  <a:cubicBezTo>
                    <a:pt x="608" y="496"/>
                    <a:pt x="608" y="496"/>
                    <a:pt x="608" y="496"/>
                  </a:cubicBezTo>
                  <a:cubicBezTo>
                    <a:pt x="608" y="496"/>
                    <a:pt x="608" y="496"/>
                    <a:pt x="608" y="496"/>
                  </a:cubicBezTo>
                  <a:cubicBezTo>
                    <a:pt x="608" y="496"/>
                    <a:pt x="608" y="496"/>
                    <a:pt x="608" y="496"/>
                  </a:cubicBezTo>
                  <a:cubicBezTo>
                    <a:pt x="608" y="496"/>
                    <a:pt x="608" y="496"/>
                    <a:pt x="608" y="496"/>
                  </a:cubicBezTo>
                  <a:cubicBezTo>
                    <a:pt x="608" y="496"/>
                    <a:pt x="608" y="496"/>
                    <a:pt x="608" y="496"/>
                  </a:cubicBezTo>
                  <a:cubicBezTo>
                    <a:pt x="608" y="496"/>
                    <a:pt x="608" y="496"/>
                    <a:pt x="608" y="496"/>
                  </a:cubicBezTo>
                  <a:cubicBezTo>
                    <a:pt x="608" y="496"/>
                    <a:pt x="609" y="496"/>
                    <a:pt x="609" y="496"/>
                  </a:cubicBezTo>
                  <a:cubicBezTo>
                    <a:pt x="609" y="497"/>
                    <a:pt x="609" y="497"/>
                    <a:pt x="609" y="497"/>
                  </a:cubicBezTo>
                  <a:cubicBezTo>
                    <a:pt x="609" y="497"/>
                    <a:pt x="609" y="497"/>
                    <a:pt x="609" y="497"/>
                  </a:cubicBezTo>
                  <a:cubicBezTo>
                    <a:pt x="609" y="497"/>
                    <a:pt x="609" y="497"/>
                    <a:pt x="609" y="497"/>
                  </a:cubicBezTo>
                  <a:cubicBezTo>
                    <a:pt x="609" y="497"/>
                    <a:pt x="609" y="497"/>
                    <a:pt x="609" y="497"/>
                  </a:cubicBezTo>
                  <a:cubicBezTo>
                    <a:pt x="609" y="497"/>
                    <a:pt x="609" y="497"/>
                    <a:pt x="609" y="497"/>
                  </a:cubicBezTo>
                  <a:cubicBezTo>
                    <a:pt x="609" y="497"/>
                    <a:pt x="609" y="497"/>
                    <a:pt x="609" y="497"/>
                  </a:cubicBezTo>
                  <a:cubicBezTo>
                    <a:pt x="609" y="497"/>
                    <a:pt x="609" y="497"/>
                    <a:pt x="609" y="497"/>
                  </a:cubicBezTo>
                  <a:cubicBezTo>
                    <a:pt x="609" y="497"/>
                    <a:pt x="609" y="497"/>
                    <a:pt x="609" y="497"/>
                  </a:cubicBezTo>
                  <a:cubicBezTo>
                    <a:pt x="610" y="497"/>
                    <a:pt x="610" y="497"/>
                    <a:pt x="610" y="497"/>
                  </a:cubicBezTo>
                  <a:cubicBezTo>
                    <a:pt x="610" y="497"/>
                    <a:pt x="610" y="497"/>
                    <a:pt x="610" y="497"/>
                  </a:cubicBezTo>
                  <a:cubicBezTo>
                    <a:pt x="610" y="497"/>
                    <a:pt x="610" y="497"/>
                    <a:pt x="610" y="497"/>
                  </a:cubicBezTo>
                  <a:cubicBezTo>
                    <a:pt x="610" y="497"/>
                    <a:pt x="610" y="497"/>
                    <a:pt x="610" y="497"/>
                  </a:cubicBezTo>
                  <a:cubicBezTo>
                    <a:pt x="610" y="497"/>
                    <a:pt x="610" y="497"/>
                    <a:pt x="610" y="497"/>
                  </a:cubicBezTo>
                  <a:cubicBezTo>
                    <a:pt x="610" y="497"/>
                    <a:pt x="610" y="497"/>
                    <a:pt x="610" y="497"/>
                  </a:cubicBezTo>
                  <a:cubicBezTo>
                    <a:pt x="610" y="497"/>
                    <a:pt x="610" y="497"/>
                    <a:pt x="610" y="497"/>
                  </a:cubicBezTo>
                  <a:cubicBezTo>
                    <a:pt x="610" y="497"/>
                    <a:pt x="610" y="497"/>
                    <a:pt x="610" y="497"/>
                  </a:cubicBezTo>
                  <a:cubicBezTo>
                    <a:pt x="611" y="497"/>
                    <a:pt x="611" y="497"/>
                    <a:pt x="611" y="497"/>
                  </a:cubicBezTo>
                  <a:cubicBezTo>
                    <a:pt x="611" y="497"/>
                    <a:pt x="611" y="497"/>
                    <a:pt x="611" y="497"/>
                  </a:cubicBezTo>
                  <a:cubicBezTo>
                    <a:pt x="611" y="497"/>
                    <a:pt x="611" y="497"/>
                    <a:pt x="611" y="497"/>
                  </a:cubicBezTo>
                  <a:cubicBezTo>
                    <a:pt x="611" y="497"/>
                    <a:pt x="611" y="497"/>
                    <a:pt x="611" y="497"/>
                  </a:cubicBezTo>
                  <a:cubicBezTo>
                    <a:pt x="611" y="497"/>
                    <a:pt x="611" y="497"/>
                    <a:pt x="611" y="497"/>
                  </a:cubicBezTo>
                  <a:cubicBezTo>
                    <a:pt x="611" y="497"/>
                    <a:pt x="611" y="497"/>
                    <a:pt x="611" y="497"/>
                  </a:cubicBezTo>
                  <a:cubicBezTo>
                    <a:pt x="611" y="497"/>
                    <a:pt x="612" y="497"/>
                    <a:pt x="612" y="497"/>
                  </a:cubicBezTo>
                  <a:cubicBezTo>
                    <a:pt x="612" y="497"/>
                    <a:pt x="612" y="497"/>
                    <a:pt x="612" y="497"/>
                  </a:cubicBezTo>
                  <a:cubicBezTo>
                    <a:pt x="612" y="497"/>
                    <a:pt x="612" y="497"/>
                    <a:pt x="612" y="497"/>
                  </a:cubicBezTo>
                  <a:cubicBezTo>
                    <a:pt x="612" y="497"/>
                    <a:pt x="612" y="497"/>
                    <a:pt x="612" y="497"/>
                  </a:cubicBezTo>
                  <a:cubicBezTo>
                    <a:pt x="612" y="497"/>
                    <a:pt x="612" y="497"/>
                    <a:pt x="612" y="497"/>
                  </a:cubicBezTo>
                  <a:cubicBezTo>
                    <a:pt x="612" y="497"/>
                    <a:pt x="612" y="497"/>
                    <a:pt x="612" y="497"/>
                  </a:cubicBezTo>
                  <a:cubicBezTo>
                    <a:pt x="612" y="497"/>
                    <a:pt x="613" y="497"/>
                    <a:pt x="613" y="497"/>
                  </a:cubicBezTo>
                  <a:cubicBezTo>
                    <a:pt x="613" y="497"/>
                    <a:pt x="613" y="497"/>
                    <a:pt x="613" y="497"/>
                  </a:cubicBezTo>
                  <a:cubicBezTo>
                    <a:pt x="613" y="497"/>
                    <a:pt x="613" y="497"/>
                    <a:pt x="613" y="497"/>
                  </a:cubicBezTo>
                  <a:cubicBezTo>
                    <a:pt x="613" y="497"/>
                    <a:pt x="613" y="497"/>
                    <a:pt x="613" y="497"/>
                  </a:cubicBezTo>
                  <a:cubicBezTo>
                    <a:pt x="613" y="497"/>
                    <a:pt x="613" y="497"/>
                    <a:pt x="613" y="497"/>
                  </a:cubicBezTo>
                  <a:cubicBezTo>
                    <a:pt x="613" y="497"/>
                    <a:pt x="614" y="497"/>
                    <a:pt x="614" y="497"/>
                  </a:cubicBezTo>
                  <a:cubicBezTo>
                    <a:pt x="614" y="497"/>
                    <a:pt x="614" y="497"/>
                    <a:pt x="614" y="497"/>
                  </a:cubicBezTo>
                  <a:cubicBezTo>
                    <a:pt x="614" y="497"/>
                    <a:pt x="614" y="497"/>
                    <a:pt x="614" y="497"/>
                  </a:cubicBezTo>
                  <a:cubicBezTo>
                    <a:pt x="614" y="497"/>
                    <a:pt x="614" y="497"/>
                    <a:pt x="614" y="497"/>
                  </a:cubicBezTo>
                  <a:cubicBezTo>
                    <a:pt x="615" y="497"/>
                    <a:pt x="615" y="497"/>
                    <a:pt x="615" y="497"/>
                  </a:cubicBezTo>
                  <a:cubicBezTo>
                    <a:pt x="616" y="497"/>
                    <a:pt x="616" y="497"/>
                    <a:pt x="616" y="497"/>
                  </a:cubicBezTo>
                  <a:cubicBezTo>
                    <a:pt x="617" y="497"/>
                    <a:pt x="617" y="497"/>
                    <a:pt x="617" y="497"/>
                  </a:cubicBezTo>
                  <a:cubicBezTo>
                    <a:pt x="618" y="496"/>
                    <a:pt x="618" y="496"/>
                    <a:pt x="618" y="496"/>
                  </a:cubicBezTo>
                  <a:cubicBezTo>
                    <a:pt x="619" y="496"/>
                    <a:pt x="620" y="496"/>
                    <a:pt x="620" y="496"/>
                  </a:cubicBezTo>
                  <a:cubicBezTo>
                    <a:pt x="621" y="496"/>
                    <a:pt x="622" y="495"/>
                    <a:pt x="623" y="495"/>
                  </a:cubicBezTo>
                  <a:cubicBezTo>
                    <a:pt x="624" y="495"/>
                    <a:pt x="625" y="495"/>
                    <a:pt x="626" y="494"/>
                  </a:cubicBezTo>
                  <a:cubicBezTo>
                    <a:pt x="627" y="494"/>
                    <a:pt x="628" y="494"/>
                    <a:pt x="629" y="494"/>
                  </a:cubicBezTo>
                  <a:cubicBezTo>
                    <a:pt x="630" y="493"/>
                    <a:pt x="631" y="493"/>
                    <a:pt x="634" y="493"/>
                  </a:cubicBezTo>
                  <a:cubicBezTo>
                    <a:pt x="636" y="492"/>
                    <a:pt x="639" y="491"/>
                    <a:pt x="644" y="490"/>
                  </a:cubicBezTo>
                  <a:cubicBezTo>
                    <a:pt x="648" y="489"/>
                    <a:pt x="653" y="488"/>
                    <a:pt x="659" y="487"/>
                  </a:cubicBezTo>
                  <a:cubicBezTo>
                    <a:pt x="665" y="485"/>
                    <a:pt x="671" y="484"/>
                    <a:pt x="678" y="482"/>
                  </a:cubicBezTo>
                  <a:cubicBezTo>
                    <a:pt x="679" y="482"/>
                    <a:pt x="680" y="482"/>
                    <a:pt x="680" y="481"/>
                  </a:cubicBezTo>
                  <a:cubicBezTo>
                    <a:pt x="681" y="481"/>
                    <a:pt x="682" y="481"/>
                    <a:pt x="683" y="481"/>
                  </a:cubicBezTo>
                  <a:cubicBezTo>
                    <a:pt x="684" y="481"/>
                    <a:pt x="684" y="481"/>
                    <a:pt x="685" y="480"/>
                  </a:cubicBezTo>
                  <a:cubicBezTo>
                    <a:pt x="686" y="480"/>
                    <a:pt x="687" y="480"/>
                    <a:pt x="687" y="480"/>
                  </a:cubicBezTo>
                  <a:cubicBezTo>
                    <a:pt x="688" y="480"/>
                    <a:pt x="688" y="480"/>
                    <a:pt x="688" y="480"/>
                  </a:cubicBezTo>
                  <a:cubicBezTo>
                    <a:pt x="689" y="480"/>
                    <a:pt x="689" y="480"/>
                    <a:pt x="689" y="479"/>
                  </a:cubicBezTo>
                  <a:cubicBezTo>
                    <a:pt x="690" y="479"/>
                    <a:pt x="690" y="479"/>
                    <a:pt x="690" y="479"/>
                  </a:cubicBezTo>
                  <a:cubicBezTo>
                    <a:pt x="691" y="479"/>
                    <a:pt x="691" y="479"/>
                    <a:pt x="691" y="479"/>
                  </a:cubicBezTo>
                  <a:cubicBezTo>
                    <a:pt x="691" y="479"/>
                    <a:pt x="691" y="479"/>
                    <a:pt x="691" y="479"/>
                  </a:cubicBezTo>
                  <a:cubicBezTo>
                    <a:pt x="692" y="479"/>
                    <a:pt x="694" y="478"/>
                    <a:pt x="695" y="478"/>
                  </a:cubicBezTo>
                  <a:cubicBezTo>
                    <a:pt x="696" y="478"/>
                    <a:pt x="697" y="477"/>
                    <a:pt x="698" y="477"/>
                  </a:cubicBezTo>
                  <a:cubicBezTo>
                    <a:pt x="698" y="477"/>
                    <a:pt x="698" y="477"/>
                    <a:pt x="698" y="477"/>
                  </a:cubicBezTo>
                  <a:cubicBezTo>
                    <a:pt x="698" y="477"/>
                    <a:pt x="698" y="477"/>
                    <a:pt x="699" y="477"/>
                  </a:cubicBezTo>
                  <a:cubicBezTo>
                    <a:pt x="699" y="477"/>
                    <a:pt x="700" y="476"/>
                    <a:pt x="701" y="476"/>
                  </a:cubicBezTo>
                  <a:cubicBezTo>
                    <a:pt x="701" y="476"/>
                    <a:pt x="701" y="476"/>
                    <a:pt x="701" y="476"/>
                  </a:cubicBezTo>
                  <a:cubicBezTo>
                    <a:pt x="701" y="476"/>
                    <a:pt x="701" y="476"/>
                    <a:pt x="701" y="476"/>
                  </a:cubicBezTo>
                  <a:cubicBezTo>
                    <a:pt x="701" y="476"/>
                    <a:pt x="701" y="476"/>
                    <a:pt x="702" y="476"/>
                  </a:cubicBezTo>
                  <a:cubicBezTo>
                    <a:pt x="702" y="475"/>
                    <a:pt x="703" y="475"/>
                    <a:pt x="703" y="475"/>
                  </a:cubicBezTo>
                  <a:cubicBezTo>
                    <a:pt x="703" y="475"/>
                    <a:pt x="703" y="475"/>
                    <a:pt x="703" y="475"/>
                  </a:cubicBezTo>
                  <a:cubicBezTo>
                    <a:pt x="704" y="475"/>
                    <a:pt x="704" y="474"/>
                    <a:pt x="705" y="474"/>
                  </a:cubicBezTo>
                  <a:cubicBezTo>
                    <a:pt x="705" y="474"/>
                    <a:pt x="705" y="474"/>
                    <a:pt x="705" y="474"/>
                  </a:cubicBezTo>
                  <a:cubicBezTo>
                    <a:pt x="705" y="474"/>
                    <a:pt x="705" y="474"/>
                    <a:pt x="705" y="474"/>
                  </a:cubicBezTo>
                  <a:cubicBezTo>
                    <a:pt x="705" y="474"/>
                    <a:pt x="705" y="474"/>
                    <a:pt x="705" y="474"/>
                  </a:cubicBezTo>
                  <a:cubicBezTo>
                    <a:pt x="705" y="474"/>
                    <a:pt x="706" y="474"/>
                    <a:pt x="706" y="474"/>
                  </a:cubicBezTo>
                  <a:cubicBezTo>
                    <a:pt x="706" y="474"/>
                    <a:pt x="706" y="473"/>
                    <a:pt x="707" y="473"/>
                  </a:cubicBezTo>
                  <a:cubicBezTo>
                    <a:pt x="707" y="473"/>
                    <a:pt x="707" y="473"/>
                    <a:pt x="707" y="473"/>
                  </a:cubicBezTo>
                  <a:cubicBezTo>
                    <a:pt x="707" y="473"/>
                    <a:pt x="707" y="473"/>
                    <a:pt x="707" y="473"/>
                  </a:cubicBezTo>
                  <a:cubicBezTo>
                    <a:pt x="707" y="473"/>
                    <a:pt x="707" y="473"/>
                    <a:pt x="708" y="473"/>
                  </a:cubicBezTo>
                  <a:cubicBezTo>
                    <a:pt x="708" y="473"/>
                    <a:pt x="708" y="472"/>
                    <a:pt x="708" y="472"/>
                  </a:cubicBezTo>
                  <a:cubicBezTo>
                    <a:pt x="708" y="472"/>
                    <a:pt x="708" y="472"/>
                    <a:pt x="708" y="472"/>
                  </a:cubicBezTo>
                  <a:cubicBezTo>
                    <a:pt x="708" y="472"/>
                    <a:pt x="708" y="472"/>
                    <a:pt x="708" y="472"/>
                  </a:cubicBezTo>
                  <a:cubicBezTo>
                    <a:pt x="708" y="472"/>
                    <a:pt x="708" y="472"/>
                    <a:pt x="708" y="472"/>
                  </a:cubicBezTo>
                  <a:cubicBezTo>
                    <a:pt x="708" y="472"/>
                    <a:pt x="708" y="472"/>
                    <a:pt x="708" y="472"/>
                  </a:cubicBezTo>
                  <a:cubicBezTo>
                    <a:pt x="708" y="472"/>
                    <a:pt x="708" y="472"/>
                    <a:pt x="709" y="472"/>
                  </a:cubicBezTo>
                  <a:cubicBezTo>
                    <a:pt x="709" y="472"/>
                    <a:pt x="709" y="472"/>
                    <a:pt x="709" y="472"/>
                  </a:cubicBezTo>
                  <a:cubicBezTo>
                    <a:pt x="709" y="472"/>
                    <a:pt x="709" y="472"/>
                    <a:pt x="709" y="471"/>
                  </a:cubicBezTo>
                  <a:cubicBezTo>
                    <a:pt x="709" y="471"/>
                    <a:pt x="709" y="471"/>
                    <a:pt x="709" y="471"/>
                  </a:cubicBezTo>
                  <a:cubicBezTo>
                    <a:pt x="709" y="471"/>
                    <a:pt x="709" y="471"/>
                    <a:pt x="709" y="471"/>
                  </a:cubicBezTo>
                  <a:cubicBezTo>
                    <a:pt x="709" y="471"/>
                    <a:pt x="709" y="471"/>
                    <a:pt x="709" y="471"/>
                  </a:cubicBezTo>
                  <a:cubicBezTo>
                    <a:pt x="709" y="471"/>
                    <a:pt x="709" y="471"/>
                    <a:pt x="709" y="471"/>
                  </a:cubicBezTo>
                  <a:cubicBezTo>
                    <a:pt x="709" y="471"/>
                    <a:pt x="709" y="471"/>
                    <a:pt x="709" y="471"/>
                  </a:cubicBezTo>
                  <a:cubicBezTo>
                    <a:pt x="709" y="471"/>
                    <a:pt x="709" y="471"/>
                    <a:pt x="709" y="471"/>
                  </a:cubicBezTo>
                  <a:cubicBezTo>
                    <a:pt x="709" y="471"/>
                    <a:pt x="709" y="471"/>
                    <a:pt x="710" y="471"/>
                  </a:cubicBezTo>
                  <a:cubicBezTo>
                    <a:pt x="710" y="471"/>
                    <a:pt x="710" y="471"/>
                    <a:pt x="710" y="471"/>
                  </a:cubicBezTo>
                  <a:cubicBezTo>
                    <a:pt x="710" y="470"/>
                    <a:pt x="710" y="470"/>
                    <a:pt x="710" y="470"/>
                  </a:cubicBezTo>
                  <a:cubicBezTo>
                    <a:pt x="710" y="470"/>
                    <a:pt x="710" y="470"/>
                    <a:pt x="710" y="470"/>
                  </a:cubicBezTo>
                  <a:cubicBezTo>
                    <a:pt x="710" y="470"/>
                    <a:pt x="710" y="470"/>
                    <a:pt x="710" y="470"/>
                  </a:cubicBezTo>
                  <a:cubicBezTo>
                    <a:pt x="710" y="470"/>
                    <a:pt x="710" y="470"/>
                    <a:pt x="710" y="470"/>
                  </a:cubicBezTo>
                  <a:cubicBezTo>
                    <a:pt x="710" y="470"/>
                    <a:pt x="710" y="470"/>
                    <a:pt x="710" y="470"/>
                  </a:cubicBezTo>
                  <a:cubicBezTo>
                    <a:pt x="710" y="470"/>
                    <a:pt x="710" y="470"/>
                    <a:pt x="710" y="470"/>
                  </a:cubicBezTo>
                  <a:cubicBezTo>
                    <a:pt x="710" y="470"/>
                    <a:pt x="710" y="469"/>
                    <a:pt x="710" y="469"/>
                  </a:cubicBezTo>
                  <a:cubicBezTo>
                    <a:pt x="710" y="469"/>
                    <a:pt x="710" y="469"/>
                    <a:pt x="710" y="469"/>
                  </a:cubicBezTo>
                  <a:cubicBezTo>
                    <a:pt x="710" y="469"/>
                    <a:pt x="710" y="469"/>
                    <a:pt x="710" y="469"/>
                  </a:cubicBezTo>
                  <a:cubicBezTo>
                    <a:pt x="710" y="469"/>
                    <a:pt x="710" y="469"/>
                    <a:pt x="710" y="469"/>
                  </a:cubicBezTo>
                  <a:cubicBezTo>
                    <a:pt x="710" y="469"/>
                    <a:pt x="710" y="469"/>
                    <a:pt x="710" y="469"/>
                  </a:cubicBezTo>
                  <a:cubicBezTo>
                    <a:pt x="710" y="469"/>
                    <a:pt x="710" y="469"/>
                    <a:pt x="710" y="469"/>
                  </a:cubicBezTo>
                  <a:cubicBezTo>
                    <a:pt x="710" y="469"/>
                    <a:pt x="710" y="469"/>
                    <a:pt x="710" y="469"/>
                  </a:cubicBezTo>
                  <a:cubicBezTo>
                    <a:pt x="710" y="469"/>
                    <a:pt x="710" y="469"/>
                    <a:pt x="710" y="469"/>
                  </a:cubicBezTo>
                  <a:cubicBezTo>
                    <a:pt x="711" y="469"/>
                    <a:pt x="711" y="469"/>
                    <a:pt x="711" y="469"/>
                  </a:cubicBezTo>
                  <a:cubicBezTo>
                    <a:pt x="711" y="469"/>
                    <a:pt x="711" y="468"/>
                    <a:pt x="711" y="468"/>
                  </a:cubicBezTo>
                  <a:cubicBezTo>
                    <a:pt x="711" y="468"/>
                    <a:pt x="711" y="468"/>
                    <a:pt x="711" y="468"/>
                  </a:cubicBezTo>
                  <a:cubicBezTo>
                    <a:pt x="714" y="427"/>
                    <a:pt x="714" y="427"/>
                    <a:pt x="714" y="427"/>
                  </a:cubicBezTo>
                  <a:cubicBezTo>
                    <a:pt x="715" y="426"/>
                    <a:pt x="716" y="426"/>
                    <a:pt x="717" y="426"/>
                  </a:cubicBezTo>
                  <a:cubicBezTo>
                    <a:pt x="720" y="426"/>
                    <a:pt x="722" y="426"/>
                    <a:pt x="724" y="425"/>
                  </a:cubicBezTo>
                  <a:cubicBezTo>
                    <a:pt x="724" y="425"/>
                    <a:pt x="724" y="425"/>
                    <a:pt x="725" y="425"/>
                  </a:cubicBezTo>
                  <a:cubicBezTo>
                    <a:pt x="725" y="425"/>
                    <a:pt x="726" y="425"/>
                    <a:pt x="727" y="425"/>
                  </a:cubicBezTo>
                  <a:cubicBezTo>
                    <a:pt x="727" y="425"/>
                    <a:pt x="727" y="425"/>
                    <a:pt x="727" y="425"/>
                  </a:cubicBezTo>
                  <a:cubicBezTo>
                    <a:pt x="728" y="425"/>
                    <a:pt x="729" y="425"/>
                    <a:pt x="730" y="425"/>
                  </a:cubicBezTo>
                  <a:cubicBezTo>
                    <a:pt x="731" y="425"/>
                    <a:pt x="731" y="426"/>
                    <a:pt x="732" y="426"/>
                  </a:cubicBezTo>
                  <a:cubicBezTo>
                    <a:pt x="732" y="426"/>
                    <a:pt x="732" y="426"/>
                    <a:pt x="732" y="426"/>
                  </a:cubicBezTo>
                  <a:cubicBezTo>
                    <a:pt x="733" y="426"/>
                    <a:pt x="733" y="426"/>
                    <a:pt x="734" y="426"/>
                  </a:cubicBezTo>
                  <a:cubicBezTo>
                    <a:pt x="734" y="426"/>
                    <a:pt x="734" y="426"/>
                    <a:pt x="734" y="426"/>
                  </a:cubicBezTo>
                  <a:cubicBezTo>
                    <a:pt x="734" y="426"/>
                    <a:pt x="734" y="426"/>
                    <a:pt x="734" y="426"/>
                  </a:cubicBezTo>
                  <a:cubicBezTo>
                    <a:pt x="735" y="426"/>
                    <a:pt x="735" y="426"/>
                    <a:pt x="736" y="426"/>
                  </a:cubicBezTo>
                  <a:cubicBezTo>
                    <a:pt x="736" y="426"/>
                    <a:pt x="736" y="426"/>
                    <a:pt x="736" y="426"/>
                  </a:cubicBezTo>
                  <a:cubicBezTo>
                    <a:pt x="736" y="426"/>
                    <a:pt x="737" y="427"/>
                    <a:pt x="737" y="427"/>
                  </a:cubicBezTo>
                  <a:cubicBezTo>
                    <a:pt x="738" y="427"/>
                    <a:pt x="739" y="427"/>
                    <a:pt x="740" y="428"/>
                  </a:cubicBezTo>
                  <a:cubicBezTo>
                    <a:pt x="740" y="428"/>
                    <a:pt x="740" y="428"/>
                    <a:pt x="740" y="428"/>
                  </a:cubicBezTo>
                  <a:cubicBezTo>
                    <a:pt x="741" y="428"/>
                    <a:pt x="741" y="429"/>
                    <a:pt x="742" y="429"/>
                  </a:cubicBezTo>
                  <a:cubicBezTo>
                    <a:pt x="743" y="431"/>
                    <a:pt x="744" y="432"/>
                    <a:pt x="745" y="434"/>
                  </a:cubicBezTo>
                  <a:cubicBezTo>
                    <a:pt x="746" y="436"/>
                    <a:pt x="746" y="438"/>
                    <a:pt x="747" y="441"/>
                  </a:cubicBezTo>
                  <a:cubicBezTo>
                    <a:pt x="747" y="443"/>
                    <a:pt x="748" y="445"/>
                    <a:pt x="749" y="447"/>
                  </a:cubicBezTo>
                  <a:cubicBezTo>
                    <a:pt x="750" y="449"/>
                    <a:pt x="751" y="451"/>
                    <a:pt x="752" y="453"/>
                  </a:cubicBezTo>
                  <a:cubicBezTo>
                    <a:pt x="753" y="453"/>
                    <a:pt x="753" y="453"/>
                    <a:pt x="753" y="454"/>
                  </a:cubicBezTo>
                  <a:cubicBezTo>
                    <a:pt x="754" y="454"/>
                    <a:pt x="754" y="454"/>
                    <a:pt x="754" y="454"/>
                  </a:cubicBezTo>
                  <a:cubicBezTo>
                    <a:pt x="755" y="454"/>
                    <a:pt x="755" y="454"/>
                    <a:pt x="755" y="455"/>
                  </a:cubicBezTo>
                  <a:cubicBezTo>
                    <a:pt x="755" y="455"/>
                    <a:pt x="755" y="455"/>
                    <a:pt x="755" y="455"/>
                  </a:cubicBezTo>
                  <a:cubicBezTo>
                    <a:pt x="755" y="455"/>
                    <a:pt x="755" y="455"/>
                    <a:pt x="755" y="455"/>
                  </a:cubicBezTo>
                  <a:cubicBezTo>
                    <a:pt x="755" y="455"/>
                    <a:pt x="755" y="455"/>
                    <a:pt x="756" y="455"/>
                  </a:cubicBezTo>
                  <a:cubicBezTo>
                    <a:pt x="756" y="455"/>
                    <a:pt x="757" y="456"/>
                    <a:pt x="757" y="456"/>
                  </a:cubicBezTo>
                  <a:cubicBezTo>
                    <a:pt x="757" y="456"/>
                    <a:pt x="757" y="456"/>
                    <a:pt x="757" y="456"/>
                  </a:cubicBezTo>
                  <a:cubicBezTo>
                    <a:pt x="758" y="456"/>
                    <a:pt x="758" y="456"/>
                    <a:pt x="758" y="456"/>
                  </a:cubicBezTo>
                  <a:cubicBezTo>
                    <a:pt x="758" y="456"/>
                    <a:pt x="758" y="456"/>
                    <a:pt x="758" y="456"/>
                  </a:cubicBezTo>
                  <a:cubicBezTo>
                    <a:pt x="758" y="456"/>
                    <a:pt x="758" y="456"/>
                    <a:pt x="758" y="456"/>
                  </a:cubicBezTo>
                  <a:cubicBezTo>
                    <a:pt x="758" y="456"/>
                    <a:pt x="758" y="456"/>
                    <a:pt x="758" y="456"/>
                  </a:cubicBezTo>
                  <a:cubicBezTo>
                    <a:pt x="758" y="456"/>
                    <a:pt x="758" y="456"/>
                    <a:pt x="758" y="456"/>
                  </a:cubicBezTo>
                  <a:cubicBezTo>
                    <a:pt x="758" y="456"/>
                    <a:pt x="759" y="456"/>
                    <a:pt x="759" y="456"/>
                  </a:cubicBezTo>
                  <a:cubicBezTo>
                    <a:pt x="759" y="456"/>
                    <a:pt x="759" y="456"/>
                    <a:pt x="759" y="456"/>
                  </a:cubicBezTo>
                  <a:cubicBezTo>
                    <a:pt x="759" y="457"/>
                    <a:pt x="759" y="457"/>
                    <a:pt x="759" y="457"/>
                  </a:cubicBezTo>
                  <a:cubicBezTo>
                    <a:pt x="759" y="457"/>
                    <a:pt x="760" y="457"/>
                    <a:pt x="760" y="457"/>
                  </a:cubicBezTo>
                  <a:cubicBezTo>
                    <a:pt x="760" y="457"/>
                    <a:pt x="760" y="457"/>
                    <a:pt x="760" y="457"/>
                  </a:cubicBezTo>
                  <a:cubicBezTo>
                    <a:pt x="760" y="457"/>
                    <a:pt x="760" y="457"/>
                    <a:pt x="760" y="457"/>
                  </a:cubicBezTo>
                  <a:cubicBezTo>
                    <a:pt x="761" y="457"/>
                    <a:pt x="761" y="457"/>
                    <a:pt x="761" y="457"/>
                  </a:cubicBezTo>
                  <a:cubicBezTo>
                    <a:pt x="761" y="457"/>
                    <a:pt x="761" y="457"/>
                    <a:pt x="761" y="457"/>
                  </a:cubicBezTo>
                  <a:cubicBezTo>
                    <a:pt x="761" y="457"/>
                    <a:pt x="761" y="457"/>
                    <a:pt x="761" y="457"/>
                  </a:cubicBezTo>
                  <a:cubicBezTo>
                    <a:pt x="762" y="457"/>
                    <a:pt x="762" y="457"/>
                    <a:pt x="762" y="457"/>
                  </a:cubicBezTo>
                  <a:cubicBezTo>
                    <a:pt x="762" y="457"/>
                    <a:pt x="762" y="457"/>
                    <a:pt x="762" y="457"/>
                  </a:cubicBezTo>
                  <a:cubicBezTo>
                    <a:pt x="762" y="457"/>
                    <a:pt x="762" y="457"/>
                    <a:pt x="762" y="457"/>
                  </a:cubicBezTo>
                  <a:cubicBezTo>
                    <a:pt x="762" y="457"/>
                    <a:pt x="762" y="457"/>
                    <a:pt x="762" y="457"/>
                  </a:cubicBezTo>
                  <a:cubicBezTo>
                    <a:pt x="762" y="457"/>
                    <a:pt x="762" y="457"/>
                    <a:pt x="762" y="457"/>
                  </a:cubicBezTo>
                  <a:cubicBezTo>
                    <a:pt x="762" y="457"/>
                    <a:pt x="762" y="457"/>
                    <a:pt x="762" y="457"/>
                  </a:cubicBezTo>
                  <a:cubicBezTo>
                    <a:pt x="762" y="457"/>
                    <a:pt x="763" y="457"/>
                    <a:pt x="763" y="457"/>
                  </a:cubicBezTo>
                  <a:cubicBezTo>
                    <a:pt x="763" y="457"/>
                    <a:pt x="763" y="457"/>
                    <a:pt x="763" y="457"/>
                  </a:cubicBezTo>
                  <a:cubicBezTo>
                    <a:pt x="763" y="457"/>
                    <a:pt x="763" y="457"/>
                    <a:pt x="763" y="457"/>
                  </a:cubicBezTo>
                  <a:cubicBezTo>
                    <a:pt x="764" y="458"/>
                    <a:pt x="764" y="458"/>
                    <a:pt x="764" y="458"/>
                  </a:cubicBezTo>
                  <a:cubicBezTo>
                    <a:pt x="764" y="458"/>
                    <a:pt x="764" y="458"/>
                    <a:pt x="764" y="458"/>
                  </a:cubicBezTo>
                  <a:cubicBezTo>
                    <a:pt x="764" y="458"/>
                    <a:pt x="764" y="458"/>
                    <a:pt x="764" y="458"/>
                  </a:cubicBezTo>
                  <a:cubicBezTo>
                    <a:pt x="765" y="458"/>
                    <a:pt x="765" y="458"/>
                    <a:pt x="765" y="458"/>
                  </a:cubicBezTo>
                  <a:cubicBezTo>
                    <a:pt x="765" y="458"/>
                    <a:pt x="765" y="458"/>
                    <a:pt x="765" y="458"/>
                  </a:cubicBezTo>
                  <a:cubicBezTo>
                    <a:pt x="765" y="458"/>
                    <a:pt x="765" y="458"/>
                    <a:pt x="766" y="458"/>
                  </a:cubicBezTo>
                  <a:cubicBezTo>
                    <a:pt x="766" y="458"/>
                    <a:pt x="766" y="458"/>
                    <a:pt x="766" y="458"/>
                  </a:cubicBezTo>
                  <a:cubicBezTo>
                    <a:pt x="766" y="458"/>
                    <a:pt x="766" y="458"/>
                    <a:pt x="766" y="458"/>
                  </a:cubicBezTo>
                  <a:cubicBezTo>
                    <a:pt x="766" y="458"/>
                    <a:pt x="766" y="458"/>
                    <a:pt x="767" y="458"/>
                  </a:cubicBezTo>
                  <a:cubicBezTo>
                    <a:pt x="767" y="458"/>
                    <a:pt x="767" y="458"/>
                    <a:pt x="767" y="458"/>
                  </a:cubicBezTo>
                  <a:cubicBezTo>
                    <a:pt x="767" y="458"/>
                    <a:pt x="767" y="458"/>
                    <a:pt x="767" y="458"/>
                  </a:cubicBezTo>
                  <a:cubicBezTo>
                    <a:pt x="767" y="458"/>
                    <a:pt x="767" y="458"/>
                    <a:pt x="767" y="458"/>
                  </a:cubicBezTo>
                  <a:cubicBezTo>
                    <a:pt x="767" y="458"/>
                    <a:pt x="767" y="458"/>
                    <a:pt x="767" y="458"/>
                  </a:cubicBezTo>
                  <a:cubicBezTo>
                    <a:pt x="767" y="458"/>
                    <a:pt x="767" y="458"/>
                    <a:pt x="767" y="458"/>
                  </a:cubicBezTo>
                  <a:cubicBezTo>
                    <a:pt x="768" y="458"/>
                    <a:pt x="768" y="458"/>
                    <a:pt x="768" y="458"/>
                  </a:cubicBezTo>
                  <a:cubicBezTo>
                    <a:pt x="768" y="458"/>
                    <a:pt x="768" y="458"/>
                    <a:pt x="769" y="458"/>
                  </a:cubicBezTo>
                  <a:cubicBezTo>
                    <a:pt x="769" y="458"/>
                    <a:pt x="769" y="458"/>
                    <a:pt x="769" y="458"/>
                  </a:cubicBezTo>
                  <a:cubicBezTo>
                    <a:pt x="769" y="458"/>
                    <a:pt x="770" y="458"/>
                    <a:pt x="770" y="458"/>
                  </a:cubicBezTo>
                  <a:cubicBezTo>
                    <a:pt x="770" y="458"/>
                    <a:pt x="770" y="458"/>
                    <a:pt x="771" y="458"/>
                  </a:cubicBezTo>
                  <a:cubicBezTo>
                    <a:pt x="771" y="458"/>
                    <a:pt x="771" y="458"/>
                    <a:pt x="771" y="458"/>
                  </a:cubicBezTo>
                  <a:cubicBezTo>
                    <a:pt x="772" y="458"/>
                    <a:pt x="772" y="458"/>
                    <a:pt x="772" y="458"/>
                  </a:cubicBezTo>
                  <a:cubicBezTo>
                    <a:pt x="773" y="458"/>
                    <a:pt x="773" y="458"/>
                    <a:pt x="773" y="458"/>
                  </a:cubicBezTo>
                  <a:cubicBezTo>
                    <a:pt x="774" y="458"/>
                    <a:pt x="774" y="458"/>
                    <a:pt x="775" y="458"/>
                  </a:cubicBezTo>
                  <a:cubicBezTo>
                    <a:pt x="775" y="458"/>
                    <a:pt x="775" y="458"/>
                    <a:pt x="776" y="458"/>
                  </a:cubicBezTo>
                  <a:cubicBezTo>
                    <a:pt x="776" y="458"/>
                    <a:pt x="777" y="457"/>
                    <a:pt x="777" y="457"/>
                  </a:cubicBezTo>
                  <a:cubicBezTo>
                    <a:pt x="778" y="457"/>
                    <a:pt x="778" y="457"/>
                    <a:pt x="778" y="457"/>
                  </a:cubicBezTo>
                  <a:cubicBezTo>
                    <a:pt x="778" y="457"/>
                    <a:pt x="778" y="457"/>
                    <a:pt x="778" y="457"/>
                  </a:cubicBezTo>
                  <a:cubicBezTo>
                    <a:pt x="779" y="457"/>
                    <a:pt x="779" y="457"/>
                    <a:pt x="779" y="457"/>
                  </a:cubicBezTo>
                  <a:cubicBezTo>
                    <a:pt x="779" y="457"/>
                    <a:pt x="779" y="457"/>
                    <a:pt x="779" y="457"/>
                  </a:cubicBezTo>
                  <a:cubicBezTo>
                    <a:pt x="780" y="457"/>
                    <a:pt x="781" y="457"/>
                    <a:pt x="782" y="457"/>
                  </a:cubicBezTo>
                  <a:cubicBezTo>
                    <a:pt x="783" y="457"/>
                    <a:pt x="784" y="456"/>
                    <a:pt x="785" y="456"/>
                  </a:cubicBezTo>
                  <a:cubicBezTo>
                    <a:pt x="785" y="456"/>
                    <a:pt x="785" y="456"/>
                    <a:pt x="786" y="456"/>
                  </a:cubicBezTo>
                  <a:cubicBezTo>
                    <a:pt x="786" y="456"/>
                    <a:pt x="786" y="456"/>
                    <a:pt x="786" y="456"/>
                  </a:cubicBezTo>
                  <a:cubicBezTo>
                    <a:pt x="786" y="456"/>
                    <a:pt x="786" y="456"/>
                    <a:pt x="786" y="456"/>
                  </a:cubicBezTo>
                  <a:cubicBezTo>
                    <a:pt x="786" y="456"/>
                    <a:pt x="787" y="456"/>
                    <a:pt x="788" y="456"/>
                  </a:cubicBezTo>
                  <a:cubicBezTo>
                    <a:pt x="790" y="455"/>
                    <a:pt x="792" y="455"/>
                    <a:pt x="794" y="454"/>
                  </a:cubicBezTo>
                  <a:cubicBezTo>
                    <a:pt x="794" y="454"/>
                    <a:pt x="794" y="454"/>
                    <a:pt x="795" y="454"/>
                  </a:cubicBezTo>
                  <a:cubicBezTo>
                    <a:pt x="795" y="454"/>
                    <a:pt x="795" y="454"/>
                    <a:pt x="796" y="454"/>
                  </a:cubicBezTo>
                  <a:cubicBezTo>
                    <a:pt x="796" y="454"/>
                    <a:pt x="796" y="454"/>
                    <a:pt x="797" y="454"/>
                  </a:cubicBezTo>
                  <a:cubicBezTo>
                    <a:pt x="797" y="454"/>
                    <a:pt x="798" y="453"/>
                    <a:pt x="798" y="453"/>
                  </a:cubicBezTo>
                  <a:cubicBezTo>
                    <a:pt x="804" y="452"/>
                    <a:pt x="811" y="450"/>
                    <a:pt x="818" y="449"/>
                  </a:cubicBezTo>
                  <a:cubicBezTo>
                    <a:pt x="825" y="447"/>
                    <a:pt x="832" y="445"/>
                    <a:pt x="838" y="444"/>
                  </a:cubicBezTo>
                  <a:cubicBezTo>
                    <a:pt x="844" y="442"/>
                    <a:pt x="850" y="441"/>
                    <a:pt x="854" y="440"/>
                  </a:cubicBezTo>
                  <a:cubicBezTo>
                    <a:pt x="859" y="439"/>
                    <a:pt x="861" y="438"/>
                    <a:pt x="862" y="438"/>
                  </a:cubicBezTo>
                  <a:cubicBezTo>
                    <a:pt x="863" y="438"/>
                    <a:pt x="864" y="438"/>
                    <a:pt x="865" y="437"/>
                  </a:cubicBezTo>
                  <a:cubicBezTo>
                    <a:pt x="866" y="437"/>
                    <a:pt x="867" y="437"/>
                    <a:pt x="868" y="437"/>
                  </a:cubicBezTo>
                  <a:cubicBezTo>
                    <a:pt x="869" y="436"/>
                    <a:pt x="870" y="436"/>
                    <a:pt x="871" y="436"/>
                  </a:cubicBezTo>
                  <a:cubicBezTo>
                    <a:pt x="872" y="436"/>
                    <a:pt x="873" y="436"/>
                    <a:pt x="874" y="435"/>
                  </a:cubicBezTo>
                  <a:cubicBezTo>
                    <a:pt x="874" y="435"/>
                    <a:pt x="874" y="435"/>
                    <a:pt x="874" y="435"/>
                  </a:cubicBezTo>
                  <a:cubicBezTo>
                    <a:pt x="874" y="435"/>
                    <a:pt x="874" y="435"/>
                    <a:pt x="874" y="435"/>
                  </a:cubicBezTo>
                  <a:cubicBezTo>
                    <a:pt x="875" y="435"/>
                    <a:pt x="875" y="435"/>
                    <a:pt x="875" y="435"/>
                  </a:cubicBezTo>
                  <a:cubicBezTo>
                    <a:pt x="875" y="435"/>
                    <a:pt x="875" y="435"/>
                    <a:pt x="875" y="435"/>
                  </a:cubicBezTo>
                  <a:cubicBezTo>
                    <a:pt x="875" y="435"/>
                    <a:pt x="876" y="435"/>
                    <a:pt x="876" y="435"/>
                  </a:cubicBezTo>
                  <a:cubicBezTo>
                    <a:pt x="876" y="435"/>
                    <a:pt x="876" y="435"/>
                    <a:pt x="877" y="435"/>
                  </a:cubicBezTo>
                  <a:cubicBezTo>
                    <a:pt x="877" y="435"/>
                    <a:pt x="877" y="435"/>
                    <a:pt x="877" y="435"/>
                  </a:cubicBezTo>
                  <a:cubicBezTo>
                    <a:pt x="877" y="434"/>
                    <a:pt x="877" y="434"/>
                    <a:pt x="877" y="434"/>
                  </a:cubicBezTo>
                  <a:cubicBezTo>
                    <a:pt x="877" y="434"/>
                    <a:pt x="877" y="434"/>
                    <a:pt x="878" y="434"/>
                  </a:cubicBezTo>
                  <a:cubicBezTo>
                    <a:pt x="878" y="434"/>
                    <a:pt x="878" y="434"/>
                    <a:pt x="878" y="434"/>
                  </a:cubicBezTo>
                  <a:cubicBezTo>
                    <a:pt x="878" y="434"/>
                    <a:pt x="878" y="434"/>
                    <a:pt x="878" y="434"/>
                  </a:cubicBezTo>
                  <a:cubicBezTo>
                    <a:pt x="878" y="434"/>
                    <a:pt x="878" y="434"/>
                    <a:pt x="878" y="434"/>
                  </a:cubicBezTo>
                  <a:cubicBezTo>
                    <a:pt x="878" y="434"/>
                    <a:pt x="878" y="434"/>
                    <a:pt x="878" y="434"/>
                  </a:cubicBezTo>
                  <a:cubicBezTo>
                    <a:pt x="878" y="434"/>
                    <a:pt x="878" y="434"/>
                    <a:pt x="878" y="434"/>
                  </a:cubicBezTo>
                  <a:cubicBezTo>
                    <a:pt x="879" y="434"/>
                    <a:pt x="879" y="434"/>
                    <a:pt x="879" y="434"/>
                  </a:cubicBezTo>
                  <a:cubicBezTo>
                    <a:pt x="879" y="434"/>
                    <a:pt x="879" y="434"/>
                    <a:pt x="879" y="434"/>
                  </a:cubicBezTo>
                  <a:cubicBezTo>
                    <a:pt x="879" y="434"/>
                    <a:pt x="879" y="434"/>
                    <a:pt x="879" y="434"/>
                  </a:cubicBezTo>
                  <a:cubicBezTo>
                    <a:pt x="879" y="434"/>
                    <a:pt x="879" y="434"/>
                    <a:pt x="879" y="434"/>
                  </a:cubicBezTo>
                  <a:cubicBezTo>
                    <a:pt x="879" y="434"/>
                    <a:pt x="880" y="434"/>
                    <a:pt x="880" y="434"/>
                  </a:cubicBezTo>
                  <a:cubicBezTo>
                    <a:pt x="880" y="434"/>
                    <a:pt x="880" y="434"/>
                    <a:pt x="880" y="434"/>
                  </a:cubicBezTo>
                  <a:cubicBezTo>
                    <a:pt x="880" y="434"/>
                    <a:pt x="880" y="434"/>
                    <a:pt x="880" y="434"/>
                  </a:cubicBezTo>
                  <a:cubicBezTo>
                    <a:pt x="880" y="434"/>
                    <a:pt x="880" y="434"/>
                    <a:pt x="880" y="434"/>
                  </a:cubicBezTo>
                  <a:cubicBezTo>
                    <a:pt x="880" y="434"/>
                    <a:pt x="880" y="434"/>
                    <a:pt x="880" y="434"/>
                  </a:cubicBezTo>
                  <a:cubicBezTo>
                    <a:pt x="880" y="434"/>
                    <a:pt x="880" y="434"/>
                    <a:pt x="880" y="434"/>
                  </a:cubicBezTo>
                  <a:cubicBezTo>
                    <a:pt x="880" y="434"/>
                    <a:pt x="880" y="434"/>
                    <a:pt x="880" y="434"/>
                  </a:cubicBezTo>
                  <a:cubicBezTo>
                    <a:pt x="880" y="434"/>
                    <a:pt x="880" y="434"/>
                    <a:pt x="880" y="434"/>
                  </a:cubicBezTo>
                  <a:cubicBezTo>
                    <a:pt x="880" y="434"/>
                    <a:pt x="880" y="434"/>
                    <a:pt x="880" y="434"/>
                  </a:cubicBezTo>
                  <a:cubicBezTo>
                    <a:pt x="880" y="434"/>
                    <a:pt x="880" y="434"/>
                    <a:pt x="880" y="434"/>
                  </a:cubicBezTo>
                  <a:cubicBezTo>
                    <a:pt x="880" y="434"/>
                    <a:pt x="880" y="434"/>
                    <a:pt x="881" y="434"/>
                  </a:cubicBezTo>
                  <a:cubicBezTo>
                    <a:pt x="881" y="434"/>
                    <a:pt x="881" y="434"/>
                    <a:pt x="881" y="434"/>
                  </a:cubicBezTo>
                  <a:cubicBezTo>
                    <a:pt x="881" y="434"/>
                    <a:pt x="881" y="434"/>
                    <a:pt x="881" y="434"/>
                  </a:cubicBezTo>
                  <a:cubicBezTo>
                    <a:pt x="881" y="434"/>
                    <a:pt x="881" y="434"/>
                    <a:pt x="881" y="434"/>
                  </a:cubicBezTo>
                  <a:cubicBezTo>
                    <a:pt x="881" y="434"/>
                    <a:pt x="881" y="434"/>
                    <a:pt x="881" y="434"/>
                  </a:cubicBezTo>
                  <a:cubicBezTo>
                    <a:pt x="881" y="434"/>
                    <a:pt x="881" y="434"/>
                    <a:pt x="881" y="434"/>
                  </a:cubicBezTo>
                  <a:cubicBezTo>
                    <a:pt x="881" y="434"/>
                    <a:pt x="881" y="434"/>
                    <a:pt x="881" y="434"/>
                  </a:cubicBezTo>
                  <a:cubicBezTo>
                    <a:pt x="881" y="434"/>
                    <a:pt x="881" y="434"/>
                    <a:pt x="881" y="434"/>
                  </a:cubicBezTo>
                  <a:cubicBezTo>
                    <a:pt x="881" y="434"/>
                    <a:pt x="881" y="434"/>
                    <a:pt x="882" y="434"/>
                  </a:cubicBezTo>
                  <a:cubicBezTo>
                    <a:pt x="882" y="434"/>
                    <a:pt x="882" y="434"/>
                    <a:pt x="882" y="434"/>
                  </a:cubicBezTo>
                  <a:cubicBezTo>
                    <a:pt x="882" y="434"/>
                    <a:pt x="882" y="434"/>
                    <a:pt x="882" y="434"/>
                  </a:cubicBezTo>
                  <a:cubicBezTo>
                    <a:pt x="882" y="434"/>
                    <a:pt x="882" y="434"/>
                    <a:pt x="882" y="434"/>
                  </a:cubicBezTo>
                  <a:cubicBezTo>
                    <a:pt x="882" y="434"/>
                    <a:pt x="882" y="435"/>
                    <a:pt x="882" y="435"/>
                  </a:cubicBezTo>
                  <a:cubicBezTo>
                    <a:pt x="882" y="435"/>
                    <a:pt x="882" y="435"/>
                    <a:pt x="882" y="435"/>
                  </a:cubicBezTo>
                  <a:cubicBezTo>
                    <a:pt x="882" y="435"/>
                    <a:pt x="882" y="435"/>
                    <a:pt x="882" y="435"/>
                  </a:cubicBezTo>
                  <a:cubicBezTo>
                    <a:pt x="882" y="435"/>
                    <a:pt x="883" y="435"/>
                    <a:pt x="883" y="435"/>
                  </a:cubicBezTo>
                  <a:cubicBezTo>
                    <a:pt x="883" y="435"/>
                    <a:pt x="883" y="435"/>
                    <a:pt x="883" y="435"/>
                  </a:cubicBezTo>
                  <a:cubicBezTo>
                    <a:pt x="883" y="435"/>
                    <a:pt x="883" y="435"/>
                    <a:pt x="883" y="435"/>
                  </a:cubicBezTo>
                  <a:cubicBezTo>
                    <a:pt x="883" y="435"/>
                    <a:pt x="883" y="435"/>
                    <a:pt x="883" y="435"/>
                  </a:cubicBezTo>
                  <a:cubicBezTo>
                    <a:pt x="883" y="435"/>
                    <a:pt x="883" y="435"/>
                    <a:pt x="883" y="435"/>
                  </a:cubicBezTo>
                  <a:cubicBezTo>
                    <a:pt x="883" y="435"/>
                    <a:pt x="883" y="435"/>
                    <a:pt x="883" y="435"/>
                  </a:cubicBezTo>
                  <a:cubicBezTo>
                    <a:pt x="883" y="435"/>
                    <a:pt x="883" y="435"/>
                    <a:pt x="883" y="435"/>
                  </a:cubicBezTo>
                  <a:cubicBezTo>
                    <a:pt x="883" y="435"/>
                    <a:pt x="883" y="435"/>
                    <a:pt x="883" y="435"/>
                  </a:cubicBezTo>
                  <a:cubicBezTo>
                    <a:pt x="883" y="435"/>
                    <a:pt x="883" y="435"/>
                    <a:pt x="883" y="435"/>
                  </a:cubicBezTo>
                  <a:cubicBezTo>
                    <a:pt x="883" y="435"/>
                    <a:pt x="883" y="435"/>
                    <a:pt x="883" y="435"/>
                  </a:cubicBezTo>
                  <a:cubicBezTo>
                    <a:pt x="883" y="435"/>
                    <a:pt x="883" y="435"/>
                    <a:pt x="884" y="435"/>
                  </a:cubicBezTo>
                  <a:cubicBezTo>
                    <a:pt x="884" y="435"/>
                    <a:pt x="884" y="435"/>
                    <a:pt x="884" y="435"/>
                  </a:cubicBezTo>
                  <a:cubicBezTo>
                    <a:pt x="884" y="435"/>
                    <a:pt x="884" y="435"/>
                    <a:pt x="884" y="435"/>
                  </a:cubicBezTo>
                  <a:cubicBezTo>
                    <a:pt x="884" y="435"/>
                    <a:pt x="884" y="435"/>
                    <a:pt x="884" y="435"/>
                  </a:cubicBezTo>
                  <a:cubicBezTo>
                    <a:pt x="884" y="435"/>
                    <a:pt x="884" y="435"/>
                    <a:pt x="884" y="435"/>
                  </a:cubicBezTo>
                  <a:cubicBezTo>
                    <a:pt x="884" y="435"/>
                    <a:pt x="884" y="435"/>
                    <a:pt x="884" y="435"/>
                  </a:cubicBezTo>
                  <a:cubicBezTo>
                    <a:pt x="884" y="435"/>
                    <a:pt x="884" y="435"/>
                    <a:pt x="885" y="435"/>
                  </a:cubicBezTo>
                  <a:cubicBezTo>
                    <a:pt x="885" y="435"/>
                    <a:pt x="885" y="435"/>
                    <a:pt x="885" y="435"/>
                  </a:cubicBezTo>
                  <a:cubicBezTo>
                    <a:pt x="885" y="435"/>
                    <a:pt x="885" y="435"/>
                    <a:pt x="885" y="435"/>
                  </a:cubicBezTo>
                  <a:cubicBezTo>
                    <a:pt x="885" y="435"/>
                    <a:pt x="885" y="435"/>
                    <a:pt x="885" y="435"/>
                  </a:cubicBezTo>
                  <a:cubicBezTo>
                    <a:pt x="885" y="435"/>
                    <a:pt x="885" y="435"/>
                    <a:pt x="885" y="435"/>
                  </a:cubicBezTo>
                  <a:cubicBezTo>
                    <a:pt x="885" y="435"/>
                    <a:pt x="885" y="435"/>
                    <a:pt x="886" y="435"/>
                  </a:cubicBezTo>
                  <a:cubicBezTo>
                    <a:pt x="886" y="435"/>
                    <a:pt x="886" y="435"/>
                    <a:pt x="886" y="435"/>
                  </a:cubicBezTo>
                  <a:cubicBezTo>
                    <a:pt x="886" y="435"/>
                    <a:pt x="886" y="435"/>
                    <a:pt x="886" y="435"/>
                  </a:cubicBezTo>
                  <a:cubicBezTo>
                    <a:pt x="886" y="435"/>
                    <a:pt x="886" y="435"/>
                    <a:pt x="886" y="435"/>
                  </a:cubicBezTo>
                  <a:cubicBezTo>
                    <a:pt x="886" y="435"/>
                    <a:pt x="886" y="435"/>
                    <a:pt x="886" y="435"/>
                  </a:cubicBezTo>
                  <a:cubicBezTo>
                    <a:pt x="886" y="435"/>
                    <a:pt x="886" y="435"/>
                    <a:pt x="886" y="435"/>
                  </a:cubicBezTo>
                  <a:cubicBezTo>
                    <a:pt x="886" y="435"/>
                    <a:pt x="886" y="435"/>
                    <a:pt x="886" y="435"/>
                  </a:cubicBezTo>
                  <a:cubicBezTo>
                    <a:pt x="886" y="435"/>
                    <a:pt x="887" y="435"/>
                    <a:pt x="887" y="435"/>
                  </a:cubicBezTo>
                  <a:cubicBezTo>
                    <a:pt x="887" y="435"/>
                    <a:pt x="887" y="435"/>
                    <a:pt x="887" y="435"/>
                  </a:cubicBezTo>
                  <a:cubicBezTo>
                    <a:pt x="887" y="435"/>
                    <a:pt x="887" y="435"/>
                    <a:pt x="887" y="435"/>
                  </a:cubicBezTo>
                  <a:cubicBezTo>
                    <a:pt x="888" y="435"/>
                    <a:pt x="888" y="435"/>
                    <a:pt x="888" y="434"/>
                  </a:cubicBezTo>
                  <a:cubicBezTo>
                    <a:pt x="889" y="434"/>
                    <a:pt x="889" y="434"/>
                    <a:pt x="889" y="434"/>
                  </a:cubicBezTo>
                  <a:cubicBezTo>
                    <a:pt x="889" y="434"/>
                    <a:pt x="889" y="434"/>
                    <a:pt x="889" y="434"/>
                  </a:cubicBezTo>
                  <a:cubicBezTo>
                    <a:pt x="889" y="434"/>
                    <a:pt x="889" y="434"/>
                    <a:pt x="889" y="434"/>
                  </a:cubicBezTo>
                  <a:cubicBezTo>
                    <a:pt x="889" y="434"/>
                    <a:pt x="889" y="434"/>
                    <a:pt x="890" y="434"/>
                  </a:cubicBezTo>
                  <a:cubicBezTo>
                    <a:pt x="890" y="434"/>
                    <a:pt x="890" y="434"/>
                    <a:pt x="891" y="434"/>
                  </a:cubicBezTo>
                  <a:cubicBezTo>
                    <a:pt x="891" y="434"/>
                    <a:pt x="891" y="434"/>
                    <a:pt x="892" y="434"/>
                  </a:cubicBezTo>
                  <a:cubicBezTo>
                    <a:pt x="892" y="434"/>
                    <a:pt x="893" y="433"/>
                    <a:pt x="894" y="433"/>
                  </a:cubicBezTo>
                  <a:cubicBezTo>
                    <a:pt x="895" y="433"/>
                    <a:pt x="896" y="433"/>
                    <a:pt x="897" y="433"/>
                  </a:cubicBezTo>
                  <a:cubicBezTo>
                    <a:pt x="898" y="432"/>
                    <a:pt x="899" y="432"/>
                    <a:pt x="900" y="432"/>
                  </a:cubicBezTo>
                  <a:cubicBezTo>
                    <a:pt x="901" y="431"/>
                    <a:pt x="902" y="431"/>
                    <a:pt x="903" y="431"/>
                  </a:cubicBezTo>
                  <a:cubicBezTo>
                    <a:pt x="904" y="431"/>
                    <a:pt x="907" y="430"/>
                    <a:pt x="911" y="429"/>
                  </a:cubicBezTo>
                  <a:cubicBezTo>
                    <a:pt x="916" y="428"/>
                    <a:pt x="922" y="426"/>
                    <a:pt x="928" y="425"/>
                  </a:cubicBezTo>
                  <a:cubicBezTo>
                    <a:pt x="935" y="423"/>
                    <a:pt x="942" y="422"/>
                    <a:pt x="949" y="420"/>
                  </a:cubicBezTo>
                  <a:cubicBezTo>
                    <a:pt x="956" y="418"/>
                    <a:pt x="962" y="417"/>
                    <a:pt x="968" y="416"/>
                  </a:cubicBezTo>
                  <a:cubicBezTo>
                    <a:pt x="968" y="415"/>
                    <a:pt x="969" y="415"/>
                    <a:pt x="970" y="415"/>
                  </a:cubicBezTo>
                  <a:cubicBezTo>
                    <a:pt x="970" y="415"/>
                    <a:pt x="971" y="415"/>
                    <a:pt x="971" y="415"/>
                  </a:cubicBezTo>
                  <a:cubicBezTo>
                    <a:pt x="972" y="415"/>
                    <a:pt x="972" y="415"/>
                    <a:pt x="973" y="415"/>
                  </a:cubicBezTo>
                  <a:cubicBezTo>
                    <a:pt x="973" y="414"/>
                    <a:pt x="973" y="414"/>
                    <a:pt x="974" y="414"/>
                  </a:cubicBezTo>
                  <a:cubicBezTo>
                    <a:pt x="974" y="414"/>
                    <a:pt x="974" y="414"/>
                    <a:pt x="975" y="414"/>
                  </a:cubicBezTo>
                  <a:cubicBezTo>
                    <a:pt x="975" y="414"/>
                    <a:pt x="975" y="414"/>
                    <a:pt x="976" y="414"/>
                  </a:cubicBezTo>
                  <a:cubicBezTo>
                    <a:pt x="976" y="414"/>
                    <a:pt x="977" y="414"/>
                    <a:pt x="977" y="414"/>
                  </a:cubicBezTo>
                  <a:cubicBezTo>
                    <a:pt x="977" y="414"/>
                    <a:pt x="978" y="414"/>
                    <a:pt x="978" y="414"/>
                  </a:cubicBezTo>
                  <a:cubicBezTo>
                    <a:pt x="980" y="414"/>
                    <a:pt x="983" y="414"/>
                    <a:pt x="984" y="414"/>
                  </a:cubicBezTo>
                  <a:cubicBezTo>
                    <a:pt x="985" y="414"/>
                    <a:pt x="986" y="414"/>
                    <a:pt x="987" y="414"/>
                  </a:cubicBezTo>
                  <a:cubicBezTo>
                    <a:pt x="987" y="414"/>
                    <a:pt x="987" y="414"/>
                    <a:pt x="987" y="414"/>
                  </a:cubicBezTo>
                  <a:cubicBezTo>
                    <a:pt x="987" y="414"/>
                    <a:pt x="987" y="414"/>
                    <a:pt x="987" y="414"/>
                  </a:cubicBezTo>
                  <a:cubicBezTo>
                    <a:pt x="988" y="414"/>
                    <a:pt x="989" y="415"/>
                    <a:pt x="989" y="415"/>
                  </a:cubicBezTo>
                  <a:cubicBezTo>
                    <a:pt x="989" y="415"/>
                    <a:pt x="989" y="415"/>
                    <a:pt x="989" y="415"/>
                  </a:cubicBezTo>
                  <a:cubicBezTo>
                    <a:pt x="991" y="416"/>
                    <a:pt x="992" y="416"/>
                    <a:pt x="993" y="417"/>
                  </a:cubicBezTo>
                  <a:cubicBezTo>
                    <a:pt x="994" y="418"/>
                    <a:pt x="996" y="420"/>
                    <a:pt x="997" y="421"/>
                  </a:cubicBezTo>
                  <a:cubicBezTo>
                    <a:pt x="998" y="423"/>
                    <a:pt x="999" y="425"/>
                    <a:pt x="1000" y="426"/>
                  </a:cubicBezTo>
                  <a:cubicBezTo>
                    <a:pt x="1001" y="428"/>
                    <a:pt x="1002" y="430"/>
                    <a:pt x="1003" y="432"/>
                  </a:cubicBezTo>
                  <a:cubicBezTo>
                    <a:pt x="1005" y="433"/>
                    <a:pt x="1006" y="435"/>
                    <a:pt x="1008" y="437"/>
                  </a:cubicBezTo>
                  <a:cubicBezTo>
                    <a:pt x="1008" y="437"/>
                    <a:pt x="1009" y="437"/>
                    <a:pt x="1009" y="438"/>
                  </a:cubicBezTo>
                  <a:cubicBezTo>
                    <a:pt x="1010" y="438"/>
                    <a:pt x="1010" y="438"/>
                    <a:pt x="1011" y="439"/>
                  </a:cubicBezTo>
                  <a:cubicBezTo>
                    <a:pt x="1011" y="439"/>
                    <a:pt x="1012" y="439"/>
                    <a:pt x="1013" y="440"/>
                  </a:cubicBezTo>
                  <a:cubicBezTo>
                    <a:pt x="1013" y="440"/>
                    <a:pt x="1014" y="440"/>
                    <a:pt x="1015" y="441"/>
                  </a:cubicBezTo>
                  <a:cubicBezTo>
                    <a:pt x="1015" y="441"/>
                    <a:pt x="1015" y="441"/>
                    <a:pt x="1015" y="441"/>
                  </a:cubicBezTo>
                  <a:cubicBezTo>
                    <a:pt x="1015" y="441"/>
                    <a:pt x="1015" y="441"/>
                    <a:pt x="1015" y="441"/>
                  </a:cubicBezTo>
                  <a:cubicBezTo>
                    <a:pt x="1015" y="441"/>
                    <a:pt x="1015" y="441"/>
                    <a:pt x="1015" y="441"/>
                  </a:cubicBezTo>
                  <a:cubicBezTo>
                    <a:pt x="1015" y="441"/>
                    <a:pt x="1015" y="441"/>
                    <a:pt x="1016" y="441"/>
                  </a:cubicBezTo>
                  <a:cubicBezTo>
                    <a:pt x="1016" y="441"/>
                    <a:pt x="1016" y="441"/>
                    <a:pt x="1016" y="441"/>
                  </a:cubicBezTo>
                  <a:cubicBezTo>
                    <a:pt x="1016" y="441"/>
                    <a:pt x="1016" y="441"/>
                    <a:pt x="1017" y="441"/>
                  </a:cubicBezTo>
                  <a:cubicBezTo>
                    <a:pt x="1017" y="441"/>
                    <a:pt x="1017" y="441"/>
                    <a:pt x="1017" y="441"/>
                  </a:cubicBezTo>
                  <a:cubicBezTo>
                    <a:pt x="1017" y="441"/>
                    <a:pt x="1017" y="442"/>
                    <a:pt x="1017" y="442"/>
                  </a:cubicBezTo>
                  <a:cubicBezTo>
                    <a:pt x="1018" y="442"/>
                    <a:pt x="1018" y="442"/>
                    <a:pt x="1018" y="442"/>
                  </a:cubicBezTo>
                  <a:cubicBezTo>
                    <a:pt x="1018" y="442"/>
                    <a:pt x="1018" y="442"/>
                    <a:pt x="1018" y="442"/>
                  </a:cubicBezTo>
                  <a:cubicBezTo>
                    <a:pt x="1018" y="442"/>
                    <a:pt x="1018" y="442"/>
                    <a:pt x="1019" y="442"/>
                  </a:cubicBezTo>
                  <a:cubicBezTo>
                    <a:pt x="1019" y="442"/>
                    <a:pt x="1019" y="442"/>
                    <a:pt x="1019" y="442"/>
                  </a:cubicBezTo>
                  <a:cubicBezTo>
                    <a:pt x="1019" y="442"/>
                    <a:pt x="1019" y="442"/>
                    <a:pt x="1019" y="442"/>
                  </a:cubicBezTo>
                  <a:cubicBezTo>
                    <a:pt x="1020" y="442"/>
                    <a:pt x="1020" y="442"/>
                    <a:pt x="1020" y="442"/>
                  </a:cubicBezTo>
                  <a:cubicBezTo>
                    <a:pt x="1020" y="442"/>
                    <a:pt x="1020" y="442"/>
                    <a:pt x="1020" y="442"/>
                  </a:cubicBezTo>
                  <a:cubicBezTo>
                    <a:pt x="1020" y="442"/>
                    <a:pt x="1020" y="442"/>
                    <a:pt x="1021" y="442"/>
                  </a:cubicBezTo>
                  <a:cubicBezTo>
                    <a:pt x="1021" y="442"/>
                    <a:pt x="1021" y="442"/>
                    <a:pt x="1021" y="442"/>
                  </a:cubicBezTo>
                  <a:cubicBezTo>
                    <a:pt x="1021" y="442"/>
                    <a:pt x="1021" y="442"/>
                    <a:pt x="1021" y="442"/>
                  </a:cubicBezTo>
                  <a:cubicBezTo>
                    <a:pt x="1021" y="442"/>
                    <a:pt x="1022" y="442"/>
                    <a:pt x="1022" y="443"/>
                  </a:cubicBezTo>
                  <a:cubicBezTo>
                    <a:pt x="1022" y="443"/>
                    <a:pt x="1022" y="443"/>
                    <a:pt x="1022" y="443"/>
                  </a:cubicBezTo>
                  <a:cubicBezTo>
                    <a:pt x="1022" y="443"/>
                    <a:pt x="1022" y="443"/>
                    <a:pt x="1023" y="443"/>
                  </a:cubicBezTo>
                  <a:cubicBezTo>
                    <a:pt x="1023" y="443"/>
                    <a:pt x="1023" y="443"/>
                    <a:pt x="1023" y="443"/>
                  </a:cubicBezTo>
                  <a:cubicBezTo>
                    <a:pt x="1023" y="443"/>
                    <a:pt x="1023" y="443"/>
                    <a:pt x="1023" y="443"/>
                  </a:cubicBezTo>
                  <a:cubicBezTo>
                    <a:pt x="1023" y="443"/>
                    <a:pt x="1023" y="443"/>
                    <a:pt x="1024" y="443"/>
                  </a:cubicBezTo>
                  <a:cubicBezTo>
                    <a:pt x="1024" y="443"/>
                    <a:pt x="1024" y="443"/>
                    <a:pt x="1024" y="443"/>
                  </a:cubicBezTo>
                  <a:cubicBezTo>
                    <a:pt x="1024" y="443"/>
                    <a:pt x="1024" y="443"/>
                    <a:pt x="1024" y="443"/>
                  </a:cubicBezTo>
                  <a:cubicBezTo>
                    <a:pt x="1024" y="443"/>
                    <a:pt x="1024" y="443"/>
                    <a:pt x="1024" y="443"/>
                  </a:cubicBezTo>
                  <a:cubicBezTo>
                    <a:pt x="1024" y="443"/>
                    <a:pt x="1024" y="443"/>
                    <a:pt x="1024" y="443"/>
                  </a:cubicBezTo>
                  <a:cubicBezTo>
                    <a:pt x="1024" y="443"/>
                    <a:pt x="1024" y="443"/>
                    <a:pt x="1025" y="443"/>
                  </a:cubicBezTo>
                  <a:cubicBezTo>
                    <a:pt x="1025" y="443"/>
                    <a:pt x="1025" y="443"/>
                    <a:pt x="1025" y="443"/>
                  </a:cubicBezTo>
                  <a:cubicBezTo>
                    <a:pt x="1025" y="443"/>
                    <a:pt x="1025" y="443"/>
                    <a:pt x="1025" y="443"/>
                  </a:cubicBezTo>
                  <a:cubicBezTo>
                    <a:pt x="1025" y="443"/>
                    <a:pt x="1026" y="443"/>
                    <a:pt x="1026" y="443"/>
                  </a:cubicBezTo>
                  <a:cubicBezTo>
                    <a:pt x="1026" y="443"/>
                    <a:pt x="1026" y="443"/>
                    <a:pt x="1026" y="443"/>
                  </a:cubicBezTo>
                  <a:cubicBezTo>
                    <a:pt x="1026" y="443"/>
                    <a:pt x="1027" y="443"/>
                    <a:pt x="1027" y="443"/>
                  </a:cubicBezTo>
                  <a:cubicBezTo>
                    <a:pt x="1027" y="443"/>
                    <a:pt x="1027" y="443"/>
                    <a:pt x="1027" y="443"/>
                  </a:cubicBezTo>
                  <a:cubicBezTo>
                    <a:pt x="1027" y="443"/>
                    <a:pt x="1027" y="443"/>
                    <a:pt x="1027" y="443"/>
                  </a:cubicBezTo>
                  <a:cubicBezTo>
                    <a:pt x="1027" y="443"/>
                    <a:pt x="1027" y="443"/>
                    <a:pt x="1027" y="443"/>
                  </a:cubicBezTo>
                  <a:cubicBezTo>
                    <a:pt x="1027" y="443"/>
                    <a:pt x="1027" y="443"/>
                    <a:pt x="1027" y="443"/>
                  </a:cubicBezTo>
                  <a:cubicBezTo>
                    <a:pt x="1028" y="443"/>
                    <a:pt x="1028" y="443"/>
                    <a:pt x="1028" y="443"/>
                  </a:cubicBezTo>
                  <a:cubicBezTo>
                    <a:pt x="1028" y="443"/>
                    <a:pt x="1029" y="443"/>
                    <a:pt x="1029" y="443"/>
                  </a:cubicBezTo>
                  <a:cubicBezTo>
                    <a:pt x="1029" y="443"/>
                    <a:pt x="1029" y="443"/>
                    <a:pt x="1029" y="443"/>
                  </a:cubicBezTo>
                  <a:cubicBezTo>
                    <a:pt x="1030" y="443"/>
                    <a:pt x="1030" y="443"/>
                    <a:pt x="1030" y="443"/>
                  </a:cubicBezTo>
                  <a:cubicBezTo>
                    <a:pt x="1031" y="443"/>
                    <a:pt x="1031" y="443"/>
                    <a:pt x="1031" y="443"/>
                  </a:cubicBezTo>
                  <a:cubicBezTo>
                    <a:pt x="1032" y="443"/>
                    <a:pt x="1032" y="443"/>
                    <a:pt x="1032" y="443"/>
                  </a:cubicBezTo>
                  <a:cubicBezTo>
                    <a:pt x="1032" y="443"/>
                    <a:pt x="1033" y="443"/>
                    <a:pt x="1033" y="443"/>
                  </a:cubicBezTo>
                  <a:cubicBezTo>
                    <a:pt x="1033" y="443"/>
                    <a:pt x="1034" y="443"/>
                    <a:pt x="1034" y="443"/>
                  </a:cubicBezTo>
                  <a:cubicBezTo>
                    <a:pt x="1035" y="443"/>
                    <a:pt x="1035" y="443"/>
                    <a:pt x="1036" y="443"/>
                  </a:cubicBezTo>
                  <a:cubicBezTo>
                    <a:pt x="1036" y="443"/>
                    <a:pt x="1036" y="443"/>
                    <a:pt x="1036" y="443"/>
                  </a:cubicBezTo>
                  <a:cubicBezTo>
                    <a:pt x="1036" y="443"/>
                    <a:pt x="1037" y="443"/>
                    <a:pt x="1037" y="443"/>
                  </a:cubicBezTo>
                  <a:cubicBezTo>
                    <a:pt x="1037" y="443"/>
                    <a:pt x="1037" y="443"/>
                    <a:pt x="1037" y="443"/>
                  </a:cubicBezTo>
                  <a:cubicBezTo>
                    <a:pt x="1037" y="443"/>
                    <a:pt x="1037" y="443"/>
                    <a:pt x="1037" y="443"/>
                  </a:cubicBezTo>
                  <a:cubicBezTo>
                    <a:pt x="1038" y="442"/>
                    <a:pt x="1038" y="442"/>
                    <a:pt x="1039" y="442"/>
                  </a:cubicBezTo>
                  <a:cubicBezTo>
                    <a:pt x="1039" y="442"/>
                    <a:pt x="1039" y="442"/>
                    <a:pt x="1040" y="442"/>
                  </a:cubicBezTo>
                  <a:cubicBezTo>
                    <a:pt x="1040" y="442"/>
                    <a:pt x="1040" y="442"/>
                    <a:pt x="1041" y="442"/>
                  </a:cubicBezTo>
                  <a:cubicBezTo>
                    <a:pt x="1041" y="442"/>
                    <a:pt x="1042" y="442"/>
                    <a:pt x="1042" y="442"/>
                  </a:cubicBezTo>
                  <a:cubicBezTo>
                    <a:pt x="1042" y="442"/>
                    <a:pt x="1043" y="442"/>
                    <a:pt x="1043" y="442"/>
                  </a:cubicBezTo>
                  <a:cubicBezTo>
                    <a:pt x="1043" y="442"/>
                    <a:pt x="1044" y="442"/>
                    <a:pt x="1044" y="442"/>
                  </a:cubicBezTo>
                  <a:cubicBezTo>
                    <a:pt x="1044" y="442"/>
                    <a:pt x="1044" y="441"/>
                    <a:pt x="1045" y="441"/>
                  </a:cubicBezTo>
                  <a:cubicBezTo>
                    <a:pt x="1045" y="441"/>
                    <a:pt x="1045" y="441"/>
                    <a:pt x="1045" y="441"/>
                  </a:cubicBezTo>
                  <a:cubicBezTo>
                    <a:pt x="1046" y="441"/>
                    <a:pt x="1046" y="441"/>
                    <a:pt x="1047" y="441"/>
                  </a:cubicBezTo>
                  <a:cubicBezTo>
                    <a:pt x="1047" y="441"/>
                    <a:pt x="1048" y="441"/>
                    <a:pt x="1048" y="441"/>
                  </a:cubicBezTo>
                  <a:cubicBezTo>
                    <a:pt x="1048" y="441"/>
                    <a:pt x="1048" y="441"/>
                    <a:pt x="1049" y="441"/>
                  </a:cubicBezTo>
                  <a:cubicBezTo>
                    <a:pt x="1050" y="440"/>
                    <a:pt x="1051" y="440"/>
                    <a:pt x="1052" y="440"/>
                  </a:cubicBezTo>
                  <a:cubicBezTo>
                    <a:pt x="1052" y="440"/>
                    <a:pt x="1052" y="440"/>
                    <a:pt x="1052" y="440"/>
                  </a:cubicBezTo>
                  <a:cubicBezTo>
                    <a:pt x="1053" y="440"/>
                    <a:pt x="1053" y="440"/>
                    <a:pt x="1053" y="440"/>
                  </a:cubicBezTo>
                  <a:cubicBezTo>
                    <a:pt x="1053" y="440"/>
                    <a:pt x="1053" y="440"/>
                    <a:pt x="1053" y="440"/>
                  </a:cubicBezTo>
                  <a:cubicBezTo>
                    <a:pt x="1053" y="440"/>
                    <a:pt x="1053" y="440"/>
                    <a:pt x="1053" y="440"/>
                  </a:cubicBezTo>
                  <a:cubicBezTo>
                    <a:pt x="1053" y="440"/>
                    <a:pt x="1053" y="439"/>
                    <a:pt x="1053" y="439"/>
                  </a:cubicBezTo>
                  <a:cubicBezTo>
                    <a:pt x="1053" y="439"/>
                    <a:pt x="1053" y="439"/>
                    <a:pt x="1053" y="439"/>
                  </a:cubicBezTo>
                  <a:cubicBezTo>
                    <a:pt x="1054" y="439"/>
                    <a:pt x="1054" y="439"/>
                    <a:pt x="1054" y="439"/>
                  </a:cubicBezTo>
                  <a:cubicBezTo>
                    <a:pt x="1054" y="439"/>
                    <a:pt x="1054" y="439"/>
                    <a:pt x="1054" y="439"/>
                  </a:cubicBezTo>
                  <a:cubicBezTo>
                    <a:pt x="1054" y="439"/>
                    <a:pt x="1054" y="439"/>
                    <a:pt x="1055" y="439"/>
                  </a:cubicBezTo>
                  <a:cubicBezTo>
                    <a:pt x="1055" y="439"/>
                    <a:pt x="1055" y="439"/>
                    <a:pt x="1055" y="439"/>
                  </a:cubicBezTo>
                  <a:cubicBezTo>
                    <a:pt x="1056" y="439"/>
                    <a:pt x="1056" y="439"/>
                    <a:pt x="1056" y="439"/>
                  </a:cubicBezTo>
                  <a:cubicBezTo>
                    <a:pt x="1056" y="439"/>
                    <a:pt x="1056" y="439"/>
                    <a:pt x="1057" y="439"/>
                  </a:cubicBezTo>
                  <a:cubicBezTo>
                    <a:pt x="1057" y="439"/>
                    <a:pt x="1057" y="438"/>
                    <a:pt x="1057" y="438"/>
                  </a:cubicBezTo>
                  <a:cubicBezTo>
                    <a:pt x="1058" y="438"/>
                    <a:pt x="1059" y="438"/>
                    <a:pt x="1059" y="438"/>
                  </a:cubicBezTo>
                  <a:cubicBezTo>
                    <a:pt x="1059" y="438"/>
                    <a:pt x="1060" y="438"/>
                    <a:pt x="1060" y="438"/>
                  </a:cubicBezTo>
                  <a:cubicBezTo>
                    <a:pt x="1061" y="438"/>
                    <a:pt x="1061" y="437"/>
                    <a:pt x="1061" y="437"/>
                  </a:cubicBezTo>
                  <a:cubicBezTo>
                    <a:pt x="1062" y="437"/>
                    <a:pt x="1063" y="437"/>
                    <a:pt x="1064" y="436"/>
                  </a:cubicBezTo>
                  <a:cubicBezTo>
                    <a:pt x="1064" y="436"/>
                    <a:pt x="1064" y="436"/>
                    <a:pt x="1064" y="436"/>
                  </a:cubicBezTo>
                  <a:cubicBezTo>
                    <a:pt x="1065" y="436"/>
                    <a:pt x="1065" y="436"/>
                    <a:pt x="1065" y="436"/>
                  </a:cubicBezTo>
                  <a:cubicBezTo>
                    <a:pt x="1066" y="436"/>
                    <a:pt x="1066" y="435"/>
                    <a:pt x="1067" y="435"/>
                  </a:cubicBezTo>
                  <a:cubicBezTo>
                    <a:pt x="1067" y="435"/>
                    <a:pt x="1067" y="435"/>
                    <a:pt x="1068" y="435"/>
                  </a:cubicBezTo>
                  <a:cubicBezTo>
                    <a:pt x="1068" y="435"/>
                    <a:pt x="1068" y="435"/>
                    <a:pt x="1069" y="435"/>
                  </a:cubicBezTo>
                  <a:cubicBezTo>
                    <a:pt x="1069" y="434"/>
                    <a:pt x="1069" y="434"/>
                    <a:pt x="1069" y="434"/>
                  </a:cubicBezTo>
                  <a:cubicBezTo>
                    <a:pt x="1070" y="434"/>
                    <a:pt x="1070" y="434"/>
                    <a:pt x="1071" y="433"/>
                  </a:cubicBezTo>
                  <a:cubicBezTo>
                    <a:pt x="1071" y="433"/>
                    <a:pt x="1071" y="433"/>
                    <a:pt x="1071" y="433"/>
                  </a:cubicBezTo>
                  <a:cubicBezTo>
                    <a:pt x="1071" y="433"/>
                    <a:pt x="1071" y="433"/>
                    <a:pt x="1071" y="433"/>
                  </a:cubicBezTo>
                  <a:cubicBezTo>
                    <a:pt x="1071" y="433"/>
                    <a:pt x="1071" y="433"/>
                    <a:pt x="1071" y="433"/>
                  </a:cubicBezTo>
                  <a:cubicBezTo>
                    <a:pt x="1072" y="433"/>
                    <a:pt x="1072" y="433"/>
                    <a:pt x="1072" y="433"/>
                  </a:cubicBezTo>
                  <a:cubicBezTo>
                    <a:pt x="1072" y="432"/>
                    <a:pt x="1073" y="432"/>
                    <a:pt x="1073" y="432"/>
                  </a:cubicBezTo>
                  <a:cubicBezTo>
                    <a:pt x="1073" y="432"/>
                    <a:pt x="1073" y="432"/>
                    <a:pt x="1073" y="432"/>
                  </a:cubicBezTo>
                  <a:cubicBezTo>
                    <a:pt x="1073" y="432"/>
                    <a:pt x="1073" y="432"/>
                    <a:pt x="1074" y="432"/>
                  </a:cubicBezTo>
                  <a:cubicBezTo>
                    <a:pt x="1074" y="432"/>
                    <a:pt x="1074" y="431"/>
                    <a:pt x="1074" y="431"/>
                  </a:cubicBezTo>
                  <a:cubicBezTo>
                    <a:pt x="1074" y="431"/>
                    <a:pt x="1074" y="431"/>
                    <a:pt x="1074" y="431"/>
                  </a:cubicBezTo>
                  <a:cubicBezTo>
                    <a:pt x="1075" y="431"/>
                    <a:pt x="1075" y="431"/>
                    <a:pt x="1075" y="431"/>
                  </a:cubicBezTo>
                  <a:cubicBezTo>
                    <a:pt x="1075" y="431"/>
                    <a:pt x="1075" y="430"/>
                    <a:pt x="1075" y="430"/>
                  </a:cubicBezTo>
                  <a:cubicBezTo>
                    <a:pt x="1075" y="430"/>
                    <a:pt x="1075" y="430"/>
                    <a:pt x="1075" y="430"/>
                  </a:cubicBezTo>
                  <a:cubicBezTo>
                    <a:pt x="1075" y="430"/>
                    <a:pt x="1075" y="430"/>
                    <a:pt x="1075" y="430"/>
                  </a:cubicBezTo>
                  <a:cubicBezTo>
                    <a:pt x="1075" y="430"/>
                    <a:pt x="1075" y="430"/>
                    <a:pt x="1075" y="430"/>
                  </a:cubicBezTo>
                  <a:cubicBezTo>
                    <a:pt x="1075" y="430"/>
                    <a:pt x="1076" y="430"/>
                    <a:pt x="1076" y="430"/>
                  </a:cubicBezTo>
                  <a:cubicBezTo>
                    <a:pt x="1076" y="430"/>
                    <a:pt x="1076" y="429"/>
                    <a:pt x="1076" y="429"/>
                  </a:cubicBezTo>
                  <a:cubicBezTo>
                    <a:pt x="1076" y="429"/>
                    <a:pt x="1076" y="429"/>
                    <a:pt x="1076" y="429"/>
                  </a:cubicBezTo>
                  <a:cubicBezTo>
                    <a:pt x="1076" y="429"/>
                    <a:pt x="1076" y="429"/>
                    <a:pt x="1076" y="429"/>
                  </a:cubicBezTo>
                  <a:cubicBezTo>
                    <a:pt x="1076" y="429"/>
                    <a:pt x="1076" y="429"/>
                    <a:pt x="1076" y="429"/>
                  </a:cubicBezTo>
                  <a:cubicBezTo>
                    <a:pt x="1076" y="429"/>
                    <a:pt x="1076" y="429"/>
                    <a:pt x="1076" y="428"/>
                  </a:cubicBezTo>
                  <a:cubicBezTo>
                    <a:pt x="1076" y="428"/>
                    <a:pt x="1076" y="428"/>
                    <a:pt x="1076" y="428"/>
                  </a:cubicBezTo>
                  <a:cubicBezTo>
                    <a:pt x="1076" y="428"/>
                    <a:pt x="1077" y="428"/>
                    <a:pt x="1077" y="428"/>
                  </a:cubicBezTo>
                  <a:cubicBezTo>
                    <a:pt x="1077" y="428"/>
                    <a:pt x="1077" y="428"/>
                    <a:pt x="1077" y="428"/>
                  </a:cubicBezTo>
                  <a:cubicBezTo>
                    <a:pt x="1077" y="428"/>
                    <a:pt x="1077" y="428"/>
                    <a:pt x="1077" y="428"/>
                  </a:cubicBezTo>
                  <a:cubicBezTo>
                    <a:pt x="1077" y="428"/>
                    <a:pt x="1077" y="428"/>
                    <a:pt x="1077" y="427"/>
                  </a:cubicBezTo>
                  <a:cubicBezTo>
                    <a:pt x="1077" y="427"/>
                    <a:pt x="1077" y="427"/>
                    <a:pt x="1077" y="427"/>
                  </a:cubicBezTo>
                  <a:cubicBezTo>
                    <a:pt x="1081" y="397"/>
                    <a:pt x="1081" y="397"/>
                    <a:pt x="1081" y="397"/>
                  </a:cubicBezTo>
                  <a:cubicBezTo>
                    <a:pt x="1082" y="394"/>
                    <a:pt x="1082" y="391"/>
                    <a:pt x="1083" y="388"/>
                  </a:cubicBezTo>
                  <a:cubicBezTo>
                    <a:pt x="1085" y="388"/>
                    <a:pt x="1086" y="387"/>
                    <a:pt x="1088" y="387"/>
                  </a:cubicBezTo>
                  <a:cubicBezTo>
                    <a:pt x="1093" y="386"/>
                    <a:pt x="1098" y="384"/>
                    <a:pt x="1103" y="383"/>
                  </a:cubicBezTo>
                  <a:cubicBezTo>
                    <a:pt x="1107" y="382"/>
                    <a:pt x="1111" y="381"/>
                    <a:pt x="1114" y="381"/>
                  </a:cubicBezTo>
                  <a:cubicBezTo>
                    <a:pt x="1117" y="380"/>
                    <a:pt x="1119" y="379"/>
                    <a:pt x="1119" y="379"/>
                  </a:cubicBezTo>
                  <a:cubicBezTo>
                    <a:pt x="1120" y="379"/>
                    <a:pt x="1121" y="379"/>
                    <a:pt x="1122" y="379"/>
                  </a:cubicBezTo>
                  <a:cubicBezTo>
                    <a:pt x="1123" y="378"/>
                    <a:pt x="1124" y="378"/>
                    <a:pt x="1125" y="378"/>
                  </a:cubicBezTo>
                  <a:cubicBezTo>
                    <a:pt x="1126" y="378"/>
                    <a:pt x="1127" y="378"/>
                    <a:pt x="1128" y="377"/>
                  </a:cubicBezTo>
                  <a:cubicBezTo>
                    <a:pt x="1129" y="377"/>
                    <a:pt x="1129" y="377"/>
                    <a:pt x="1130" y="377"/>
                  </a:cubicBezTo>
                  <a:cubicBezTo>
                    <a:pt x="1130" y="377"/>
                    <a:pt x="1130" y="377"/>
                    <a:pt x="1131" y="377"/>
                  </a:cubicBezTo>
                  <a:cubicBezTo>
                    <a:pt x="1131" y="377"/>
                    <a:pt x="1131" y="377"/>
                    <a:pt x="1131" y="377"/>
                  </a:cubicBezTo>
                  <a:cubicBezTo>
                    <a:pt x="1131" y="377"/>
                    <a:pt x="1131" y="377"/>
                    <a:pt x="1131" y="377"/>
                  </a:cubicBezTo>
                  <a:cubicBezTo>
                    <a:pt x="1131" y="377"/>
                    <a:pt x="1131" y="377"/>
                    <a:pt x="1131" y="377"/>
                  </a:cubicBezTo>
                  <a:cubicBezTo>
                    <a:pt x="1132" y="376"/>
                    <a:pt x="1132" y="376"/>
                    <a:pt x="1132" y="376"/>
                  </a:cubicBezTo>
                  <a:cubicBezTo>
                    <a:pt x="1132" y="376"/>
                    <a:pt x="1133" y="376"/>
                    <a:pt x="1133" y="376"/>
                  </a:cubicBezTo>
                  <a:cubicBezTo>
                    <a:pt x="1133" y="376"/>
                    <a:pt x="1133" y="376"/>
                    <a:pt x="1133" y="376"/>
                  </a:cubicBezTo>
                  <a:cubicBezTo>
                    <a:pt x="1134" y="376"/>
                    <a:pt x="1134" y="376"/>
                    <a:pt x="1134" y="376"/>
                  </a:cubicBezTo>
                  <a:cubicBezTo>
                    <a:pt x="1134" y="376"/>
                    <a:pt x="1134" y="376"/>
                    <a:pt x="1134" y="376"/>
                  </a:cubicBezTo>
                  <a:cubicBezTo>
                    <a:pt x="1134" y="376"/>
                    <a:pt x="1134" y="376"/>
                    <a:pt x="1134" y="376"/>
                  </a:cubicBezTo>
                  <a:cubicBezTo>
                    <a:pt x="1134" y="376"/>
                    <a:pt x="1134" y="376"/>
                    <a:pt x="1134" y="376"/>
                  </a:cubicBezTo>
                  <a:cubicBezTo>
                    <a:pt x="1134" y="376"/>
                    <a:pt x="1134" y="376"/>
                    <a:pt x="1134" y="375"/>
                  </a:cubicBezTo>
                  <a:cubicBezTo>
                    <a:pt x="1134" y="375"/>
                    <a:pt x="1134" y="375"/>
                    <a:pt x="1135" y="375"/>
                  </a:cubicBezTo>
                  <a:cubicBezTo>
                    <a:pt x="1135" y="375"/>
                    <a:pt x="1135" y="375"/>
                    <a:pt x="1135" y="375"/>
                  </a:cubicBezTo>
                  <a:cubicBezTo>
                    <a:pt x="1135" y="375"/>
                    <a:pt x="1135" y="375"/>
                    <a:pt x="1135" y="375"/>
                  </a:cubicBezTo>
                  <a:cubicBezTo>
                    <a:pt x="1135" y="375"/>
                    <a:pt x="1135" y="375"/>
                    <a:pt x="1135" y="375"/>
                  </a:cubicBezTo>
                  <a:cubicBezTo>
                    <a:pt x="1135" y="375"/>
                    <a:pt x="1135" y="375"/>
                    <a:pt x="1135" y="375"/>
                  </a:cubicBezTo>
                  <a:cubicBezTo>
                    <a:pt x="1135" y="375"/>
                    <a:pt x="1135" y="375"/>
                    <a:pt x="1135" y="375"/>
                  </a:cubicBezTo>
                  <a:cubicBezTo>
                    <a:pt x="1135" y="375"/>
                    <a:pt x="1135" y="375"/>
                    <a:pt x="1135" y="375"/>
                  </a:cubicBezTo>
                  <a:cubicBezTo>
                    <a:pt x="1135" y="375"/>
                    <a:pt x="1135" y="375"/>
                    <a:pt x="1135" y="375"/>
                  </a:cubicBezTo>
                  <a:cubicBezTo>
                    <a:pt x="1135" y="375"/>
                    <a:pt x="1135" y="375"/>
                    <a:pt x="1135" y="375"/>
                  </a:cubicBezTo>
                  <a:cubicBezTo>
                    <a:pt x="1135" y="375"/>
                    <a:pt x="1135" y="375"/>
                    <a:pt x="1135" y="375"/>
                  </a:cubicBezTo>
                  <a:cubicBezTo>
                    <a:pt x="1135" y="375"/>
                    <a:pt x="1135" y="375"/>
                    <a:pt x="1135" y="375"/>
                  </a:cubicBezTo>
                  <a:cubicBezTo>
                    <a:pt x="1135" y="375"/>
                    <a:pt x="1135" y="375"/>
                    <a:pt x="1135" y="375"/>
                  </a:cubicBezTo>
                  <a:cubicBezTo>
                    <a:pt x="1135" y="374"/>
                    <a:pt x="1135" y="374"/>
                    <a:pt x="1135" y="374"/>
                  </a:cubicBezTo>
                  <a:cubicBezTo>
                    <a:pt x="1135" y="374"/>
                    <a:pt x="1136" y="374"/>
                    <a:pt x="1136" y="374"/>
                  </a:cubicBezTo>
                  <a:cubicBezTo>
                    <a:pt x="1136" y="374"/>
                    <a:pt x="1136" y="374"/>
                    <a:pt x="1136" y="374"/>
                  </a:cubicBezTo>
                  <a:cubicBezTo>
                    <a:pt x="1136" y="374"/>
                    <a:pt x="1136" y="374"/>
                    <a:pt x="1136" y="374"/>
                  </a:cubicBezTo>
                  <a:cubicBezTo>
                    <a:pt x="1136" y="374"/>
                    <a:pt x="1136" y="374"/>
                    <a:pt x="1136" y="374"/>
                  </a:cubicBezTo>
                  <a:cubicBezTo>
                    <a:pt x="1136" y="374"/>
                    <a:pt x="1136" y="374"/>
                    <a:pt x="1136" y="374"/>
                  </a:cubicBezTo>
                  <a:cubicBezTo>
                    <a:pt x="1136" y="374"/>
                    <a:pt x="1136" y="374"/>
                    <a:pt x="1136" y="374"/>
                  </a:cubicBezTo>
                  <a:cubicBezTo>
                    <a:pt x="1136" y="374"/>
                    <a:pt x="1136" y="374"/>
                    <a:pt x="1136" y="374"/>
                  </a:cubicBezTo>
                  <a:cubicBezTo>
                    <a:pt x="1136" y="374"/>
                    <a:pt x="1136" y="374"/>
                    <a:pt x="1136" y="374"/>
                  </a:cubicBezTo>
                  <a:cubicBezTo>
                    <a:pt x="1136" y="374"/>
                    <a:pt x="1136" y="374"/>
                    <a:pt x="1136" y="374"/>
                  </a:cubicBezTo>
                  <a:cubicBezTo>
                    <a:pt x="1143" y="332"/>
                    <a:pt x="1143" y="332"/>
                    <a:pt x="1143" y="332"/>
                  </a:cubicBezTo>
                  <a:cubicBezTo>
                    <a:pt x="1143" y="332"/>
                    <a:pt x="1143" y="332"/>
                    <a:pt x="1143" y="332"/>
                  </a:cubicBezTo>
                  <a:cubicBezTo>
                    <a:pt x="1143" y="332"/>
                    <a:pt x="1143" y="332"/>
                    <a:pt x="1143" y="332"/>
                  </a:cubicBezTo>
                  <a:cubicBezTo>
                    <a:pt x="1143" y="331"/>
                    <a:pt x="1143" y="331"/>
                    <a:pt x="1143" y="331"/>
                  </a:cubicBezTo>
                  <a:cubicBezTo>
                    <a:pt x="1143" y="331"/>
                    <a:pt x="1143" y="331"/>
                    <a:pt x="1143" y="331"/>
                  </a:cubicBezTo>
                  <a:close/>
                  <a:moveTo>
                    <a:pt x="1029" y="253"/>
                  </a:moveTo>
                  <a:cubicBezTo>
                    <a:pt x="1029" y="253"/>
                    <a:pt x="1029" y="253"/>
                    <a:pt x="1029" y="253"/>
                  </a:cubicBezTo>
                  <a:cubicBezTo>
                    <a:pt x="1029" y="253"/>
                    <a:pt x="1029" y="253"/>
                    <a:pt x="1029" y="253"/>
                  </a:cubicBezTo>
                  <a:cubicBezTo>
                    <a:pt x="1029" y="253"/>
                    <a:pt x="1029" y="253"/>
                    <a:pt x="1028" y="254"/>
                  </a:cubicBezTo>
                  <a:cubicBezTo>
                    <a:pt x="1029" y="253"/>
                    <a:pt x="1029" y="253"/>
                    <a:pt x="1029" y="253"/>
                  </a:cubicBezTo>
                  <a:close/>
                  <a:moveTo>
                    <a:pt x="1028" y="254"/>
                  </a:moveTo>
                  <a:cubicBezTo>
                    <a:pt x="1028" y="254"/>
                    <a:pt x="1028" y="254"/>
                    <a:pt x="1028" y="254"/>
                  </a:cubicBezTo>
                  <a:cubicBezTo>
                    <a:pt x="1028" y="254"/>
                    <a:pt x="1028" y="254"/>
                    <a:pt x="1028" y="254"/>
                  </a:cubicBezTo>
                  <a:cubicBezTo>
                    <a:pt x="1028" y="254"/>
                    <a:pt x="1027" y="254"/>
                    <a:pt x="1027" y="255"/>
                  </a:cubicBezTo>
                  <a:cubicBezTo>
                    <a:pt x="1027" y="254"/>
                    <a:pt x="1028" y="254"/>
                    <a:pt x="1028" y="254"/>
                  </a:cubicBezTo>
                  <a:close/>
                  <a:moveTo>
                    <a:pt x="1025" y="251"/>
                  </a:moveTo>
                  <a:cubicBezTo>
                    <a:pt x="1025" y="251"/>
                    <a:pt x="1025" y="251"/>
                    <a:pt x="1025" y="251"/>
                  </a:cubicBezTo>
                  <a:cubicBezTo>
                    <a:pt x="1025" y="250"/>
                    <a:pt x="1025" y="250"/>
                    <a:pt x="1025" y="250"/>
                  </a:cubicBezTo>
                  <a:cubicBezTo>
                    <a:pt x="1025" y="250"/>
                    <a:pt x="1025" y="250"/>
                    <a:pt x="1025" y="251"/>
                  </a:cubicBezTo>
                  <a:close/>
                  <a:moveTo>
                    <a:pt x="955" y="148"/>
                  </a:moveTo>
                  <a:cubicBezTo>
                    <a:pt x="955" y="148"/>
                    <a:pt x="955" y="148"/>
                    <a:pt x="955" y="148"/>
                  </a:cubicBezTo>
                  <a:cubicBezTo>
                    <a:pt x="955" y="148"/>
                    <a:pt x="955" y="148"/>
                    <a:pt x="955" y="148"/>
                  </a:cubicBezTo>
                  <a:cubicBezTo>
                    <a:pt x="955" y="148"/>
                    <a:pt x="955" y="148"/>
                    <a:pt x="955" y="148"/>
                  </a:cubicBezTo>
                  <a:cubicBezTo>
                    <a:pt x="955" y="148"/>
                    <a:pt x="955" y="148"/>
                    <a:pt x="955" y="148"/>
                  </a:cubicBezTo>
                  <a:close/>
                  <a:moveTo>
                    <a:pt x="955" y="149"/>
                  </a:moveTo>
                  <a:cubicBezTo>
                    <a:pt x="955" y="149"/>
                    <a:pt x="955" y="149"/>
                    <a:pt x="955" y="149"/>
                  </a:cubicBezTo>
                  <a:cubicBezTo>
                    <a:pt x="955" y="149"/>
                    <a:pt x="955" y="149"/>
                    <a:pt x="955" y="149"/>
                  </a:cubicBezTo>
                  <a:cubicBezTo>
                    <a:pt x="955" y="149"/>
                    <a:pt x="955" y="149"/>
                    <a:pt x="955" y="149"/>
                  </a:cubicBezTo>
                  <a:close/>
                  <a:moveTo>
                    <a:pt x="954" y="150"/>
                  </a:moveTo>
                  <a:cubicBezTo>
                    <a:pt x="954" y="150"/>
                    <a:pt x="954" y="150"/>
                    <a:pt x="954" y="150"/>
                  </a:cubicBezTo>
                  <a:cubicBezTo>
                    <a:pt x="954" y="150"/>
                    <a:pt x="954" y="150"/>
                    <a:pt x="954" y="150"/>
                  </a:cubicBezTo>
                  <a:cubicBezTo>
                    <a:pt x="954" y="150"/>
                    <a:pt x="954" y="150"/>
                    <a:pt x="954" y="150"/>
                  </a:cubicBezTo>
                  <a:cubicBezTo>
                    <a:pt x="954" y="150"/>
                    <a:pt x="954" y="150"/>
                    <a:pt x="954" y="150"/>
                  </a:cubicBezTo>
                  <a:close/>
                  <a:moveTo>
                    <a:pt x="953" y="150"/>
                  </a:moveTo>
                  <a:cubicBezTo>
                    <a:pt x="953" y="150"/>
                    <a:pt x="953" y="151"/>
                    <a:pt x="953" y="151"/>
                  </a:cubicBezTo>
                  <a:cubicBezTo>
                    <a:pt x="953" y="151"/>
                    <a:pt x="953" y="151"/>
                    <a:pt x="953" y="151"/>
                  </a:cubicBezTo>
                  <a:cubicBezTo>
                    <a:pt x="953" y="151"/>
                    <a:pt x="953" y="151"/>
                    <a:pt x="953" y="151"/>
                  </a:cubicBezTo>
                  <a:cubicBezTo>
                    <a:pt x="953" y="151"/>
                    <a:pt x="953" y="151"/>
                    <a:pt x="953" y="150"/>
                  </a:cubicBezTo>
                  <a:close/>
                  <a:moveTo>
                    <a:pt x="951" y="152"/>
                  </a:moveTo>
                  <a:cubicBezTo>
                    <a:pt x="951" y="152"/>
                    <a:pt x="951" y="152"/>
                    <a:pt x="951" y="152"/>
                  </a:cubicBezTo>
                  <a:cubicBezTo>
                    <a:pt x="951" y="152"/>
                    <a:pt x="951" y="152"/>
                    <a:pt x="951" y="152"/>
                  </a:cubicBezTo>
                  <a:cubicBezTo>
                    <a:pt x="951" y="152"/>
                    <a:pt x="951" y="152"/>
                    <a:pt x="951" y="152"/>
                  </a:cubicBezTo>
                  <a:cubicBezTo>
                    <a:pt x="951" y="152"/>
                    <a:pt x="951" y="152"/>
                    <a:pt x="951" y="152"/>
                  </a:cubicBezTo>
                  <a:cubicBezTo>
                    <a:pt x="951" y="152"/>
                    <a:pt x="951" y="152"/>
                    <a:pt x="951" y="152"/>
                  </a:cubicBezTo>
                  <a:close/>
                  <a:moveTo>
                    <a:pt x="1" y="125"/>
                  </a:moveTo>
                  <a:cubicBezTo>
                    <a:pt x="1" y="125"/>
                    <a:pt x="0" y="125"/>
                    <a:pt x="0" y="125"/>
                  </a:cubicBezTo>
                  <a:cubicBezTo>
                    <a:pt x="0" y="125"/>
                    <a:pt x="0" y="125"/>
                    <a:pt x="0" y="124"/>
                  </a:cubicBezTo>
                  <a:cubicBezTo>
                    <a:pt x="0" y="125"/>
                    <a:pt x="1" y="125"/>
                    <a:pt x="1" y="125"/>
                  </a:cubicBezTo>
                  <a:cubicBezTo>
                    <a:pt x="1" y="125"/>
                    <a:pt x="1" y="125"/>
                    <a:pt x="1" y="125"/>
                  </a:cubicBezTo>
                  <a:close/>
                  <a:moveTo>
                    <a:pt x="59" y="298"/>
                  </a:moveTo>
                  <a:cubicBezTo>
                    <a:pt x="59" y="298"/>
                    <a:pt x="59" y="298"/>
                    <a:pt x="59" y="298"/>
                  </a:cubicBezTo>
                  <a:cubicBezTo>
                    <a:pt x="59" y="298"/>
                    <a:pt x="59" y="298"/>
                    <a:pt x="59" y="298"/>
                  </a:cubicBezTo>
                  <a:cubicBezTo>
                    <a:pt x="59" y="298"/>
                    <a:pt x="59" y="298"/>
                    <a:pt x="59" y="298"/>
                  </a:cubicBezTo>
                  <a:close/>
                  <a:moveTo>
                    <a:pt x="60" y="300"/>
                  </a:moveTo>
                  <a:cubicBezTo>
                    <a:pt x="60" y="300"/>
                    <a:pt x="60" y="300"/>
                    <a:pt x="60" y="300"/>
                  </a:cubicBezTo>
                  <a:cubicBezTo>
                    <a:pt x="60" y="300"/>
                    <a:pt x="60" y="300"/>
                    <a:pt x="60" y="300"/>
                  </a:cubicBezTo>
                  <a:cubicBezTo>
                    <a:pt x="60" y="300"/>
                    <a:pt x="60" y="300"/>
                    <a:pt x="60" y="300"/>
                  </a:cubicBezTo>
                  <a:close/>
                  <a:moveTo>
                    <a:pt x="61" y="303"/>
                  </a:moveTo>
                  <a:cubicBezTo>
                    <a:pt x="61" y="302"/>
                    <a:pt x="61" y="302"/>
                    <a:pt x="61" y="302"/>
                  </a:cubicBezTo>
                  <a:cubicBezTo>
                    <a:pt x="61" y="302"/>
                    <a:pt x="61" y="303"/>
                    <a:pt x="61" y="303"/>
                  </a:cubicBezTo>
                  <a:cubicBezTo>
                    <a:pt x="61" y="303"/>
                    <a:pt x="61" y="303"/>
                    <a:pt x="61" y="303"/>
                  </a:cubicBezTo>
                  <a:close/>
                  <a:moveTo>
                    <a:pt x="64" y="307"/>
                  </a:moveTo>
                  <a:cubicBezTo>
                    <a:pt x="64" y="307"/>
                    <a:pt x="64" y="307"/>
                    <a:pt x="64" y="307"/>
                  </a:cubicBezTo>
                  <a:cubicBezTo>
                    <a:pt x="64" y="307"/>
                    <a:pt x="64" y="307"/>
                    <a:pt x="64" y="307"/>
                  </a:cubicBezTo>
                  <a:close/>
                  <a:moveTo>
                    <a:pt x="83" y="286"/>
                  </a:moveTo>
                  <a:cubicBezTo>
                    <a:pt x="83" y="287"/>
                    <a:pt x="82" y="287"/>
                    <a:pt x="82" y="287"/>
                  </a:cubicBezTo>
                  <a:cubicBezTo>
                    <a:pt x="82" y="287"/>
                    <a:pt x="82" y="287"/>
                    <a:pt x="81" y="287"/>
                  </a:cubicBezTo>
                  <a:cubicBezTo>
                    <a:pt x="81" y="287"/>
                    <a:pt x="81" y="287"/>
                    <a:pt x="81" y="287"/>
                  </a:cubicBezTo>
                  <a:cubicBezTo>
                    <a:pt x="82" y="287"/>
                    <a:pt x="82" y="287"/>
                    <a:pt x="82" y="287"/>
                  </a:cubicBezTo>
                  <a:cubicBezTo>
                    <a:pt x="82" y="287"/>
                    <a:pt x="83" y="287"/>
                    <a:pt x="83" y="286"/>
                  </a:cubicBezTo>
                  <a:cubicBezTo>
                    <a:pt x="83" y="286"/>
                    <a:pt x="83" y="286"/>
                    <a:pt x="83" y="286"/>
                  </a:cubicBezTo>
                  <a:close/>
                  <a:moveTo>
                    <a:pt x="1073" y="283"/>
                  </a:moveTo>
                  <a:cubicBezTo>
                    <a:pt x="1072" y="283"/>
                    <a:pt x="1072" y="283"/>
                    <a:pt x="1071" y="283"/>
                  </a:cubicBezTo>
                  <a:cubicBezTo>
                    <a:pt x="1071" y="283"/>
                    <a:pt x="1071" y="283"/>
                    <a:pt x="1071" y="283"/>
                  </a:cubicBezTo>
                  <a:cubicBezTo>
                    <a:pt x="1072" y="283"/>
                    <a:pt x="1072" y="283"/>
                    <a:pt x="1073" y="283"/>
                  </a:cubicBezTo>
                  <a:close/>
                  <a:moveTo>
                    <a:pt x="1047" y="281"/>
                  </a:moveTo>
                  <a:cubicBezTo>
                    <a:pt x="1047" y="281"/>
                    <a:pt x="1047" y="281"/>
                    <a:pt x="1047" y="281"/>
                  </a:cubicBezTo>
                  <a:cubicBezTo>
                    <a:pt x="1047" y="281"/>
                    <a:pt x="1047" y="281"/>
                    <a:pt x="1047" y="281"/>
                  </a:cubicBezTo>
                  <a:cubicBezTo>
                    <a:pt x="1047" y="281"/>
                    <a:pt x="1047" y="281"/>
                    <a:pt x="1047" y="281"/>
                  </a:cubicBezTo>
                  <a:cubicBezTo>
                    <a:pt x="1047" y="281"/>
                    <a:pt x="1047" y="281"/>
                    <a:pt x="1047" y="281"/>
                  </a:cubicBezTo>
                  <a:cubicBezTo>
                    <a:pt x="1047" y="281"/>
                    <a:pt x="1047" y="281"/>
                    <a:pt x="1047" y="281"/>
                  </a:cubicBezTo>
                  <a:cubicBezTo>
                    <a:pt x="1047" y="281"/>
                    <a:pt x="1047" y="281"/>
                    <a:pt x="1047" y="281"/>
                  </a:cubicBezTo>
                  <a:close/>
                  <a:moveTo>
                    <a:pt x="1036" y="286"/>
                  </a:moveTo>
                  <a:cubicBezTo>
                    <a:pt x="1036" y="286"/>
                    <a:pt x="1036" y="286"/>
                    <a:pt x="1036" y="286"/>
                  </a:cubicBezTo>
                  <a:cubicBezTo>
                    <a:pt x="1035" y="287"/>
                    <a:pt x="1034" y="287"/>
                    <a:pt x="1034" y="287"/>
                  </a:cubicBezTo>
                  <a:cubicBezTo>
                    <a:pt x="1034" y="287"/>
                    <a:pt x="1035" y="287"/>
                    <a:pt x="1036" y="286"/>
                  </a:cubicBezTo>
                  <a:close/>
                  <a:moveTo>
                    <a:pt x="1024" y="247"/>
                  </a:moveTo>
                  <a:cubicBezTo>
                    <a:pt x="1024" y="247"/>
                    <a:pt x="1024" y="247"/>
                    <a:pt x="1024" y="247"/>
                  </a:cubicBezTo>
                  <a:cubicBezTo>
                    <a:pt x="1024" y="247"/>
                    <a:pt x="1023" y="247"/>
                    <a:pt x="1023" y="247"/>
                  </a:cubicBezTo>
                  <a:cubicBezTo>
                    <a:pt x="1023" y="247"/>
                    <a:pt x="1023" y="247"/>
                    <a:pt x="1024" y="247"/>
                  </a:cubicBezTo>
                  <a:close/>
                  <a:moveTo>
                    <a:pt x="1021" y="245"/>
                  </a:moveTo>
                  <a:cubicBezTo>
                    <a:pt x="1020" y="244"/>
                    <a:pt x="1019" y="243"/>
                    <a:pt x="1018" y="242"/>
                  </a:cubicBezTo>
                  <a:cubicBezTo>
                    <a:pt x="1019" y="243"/>
                    <a:pt x="1020" y="244"/>
                    <a:pt x="1021" y="245"/>
                  </a:cubicBezTo>
                  <a:close/>
                  <a:moveTo>
                    <a:pt x="969" y="207"/>
                  </a:moveTo>
                  <a:cubicBezTo>
                    <a:pt x="969" y="207"/>
                    <a:pt x="969" y="207"/>
                    <a:pt x="969" y="207"/>
                  </a:cubicBezTo>
                  <a:cubicBezTo>
                    <a:pt x="969" y="207"/>
                    <a:pt x="969" y="207"/>
                    <a:pt x="969" y="207"/>
                  </a:cubicBezTo>
                  <a:cubicBezTo>
                    <a:pt x="969" y="207"/>
                    <a:pt x="969" y="207"/>
                    <a:pt x="969" y="207"/>
                  </a:cubicBezTo>
                  <a:close/>
                  <a:moveTo>
                    <a:pt x="968" y="207"/>
                  </a:moveTo>
                  <a:cubicBezTo>
                    <a:pt x="968" y="207"/>
                    <a:pt x="968" y="207"/>
                    <a:pt x="968" y="207"/>
                  </a:cubicBezTo>
                  <a:cubicBezTo>
                    <a:pt x="968" y="207"/>
                    <a:pt x="968" y="207"/>
                    <a:pt x="968" y="207"/>
                  </a:cubicBezTo>
                  <a:cubicBezTo>
                    <a:pt x="968" y="207"/>
                    <a:pt x="968" y="207"/>
                    <a:pt x="968" y="207"/>
                  </a:cubicBezTo>
                  <a:cubicBezTo>
                    <a:pt x="968" y="207"/>
                    <a:pt x="968" y="207"/>
                    <a:pt x="968" y="207"/>
                  </a:cubicBezTo>
                  <a:cubicBezTo>
                    <a:pt x="968" y="207"/>
                    <a:pt x="968" y="207"/>
                    <a:pt x="968" y="207"/>
                  </a:cubicBezTo>
                  <a:cubicBezTo>
                    <a:pt x="968" y="207"/>
                    <a:pt x="968" y="207"/>
                    <a:pt x="968" y="207"/>
                  </a:cubicBezTo>
                  <a:close/>
                  <a:moveTo>
                    <a:pt x="965" y="205"/>
                  </a:moveTo>
                  <a:cubicBezTo>
                    <a:pt x="965" y="205"/>
                    <a:pt x="965" y="205"/>
                    <a:pt x="966" y="205"/>
                  </a:cubicBezTo>
                  <a:cubicBezTo>
                    <a:pt x="966" y="205"/>
                    <a:pt x="967" y="205"/>
                    <a:pt x="967" y="205"/>
                  </a:cubicBezTo>
                  <a:cubicBezTo>
                    <a:pt x="967" y="205"/>
                    <a:pt x="966" y="205"/>
                    <a:pt x="966" y="205"/>
                  </a:cubicBezTo>
                  <a:cubicBezTo>
                    <a:pt x="965" y="205"/>
                    <a:pt x="965" y="205"/>
                    <a:pt x="964" y="205"/>
                  </a:cubicBezTo>
                  <a:cubicBezTo>
                    <a:pt x="964" y="205"/>
                    <a:pt x="964" y="205"/>
                    <a:pt x="963" y="205"/>
                  </a:cubicBezTo>
                  <a:cubicBezTo>
                    <a:pt x="963" y="205"/>
                    <a:pt x="963" y="205"/>
                    <a:pt x="963" y="205"/>
                  </a:cubicBezTo>
                  <a:cubicBezTo>
                    <a:pt x="964" y="205"/>
                    <a:pt x="964" y="205"/>
                    <a:pt x="964" y="205"/>
                  </a:cubicBezTo>
                  <a:cubicBezTo>
                    <a:pt x="964" y="205"/>
                    <a:pt x="964" y="205"/>
                    <a:pt x="965" y="205"/>
                  </a:cubicBezTo>
                  <a:close/>
                  <a:moveTo>
                    <a:pt x="966" y="207"/>
                  </a:moveTo>
                  <a:cubicBezTo>
                    <a:pt x="966" y="207"/>
                    <a:pt x="966" y="207"/>
                    <a:pt x="965" y="207"/>
                  </a:cubicBezTo>
                  <a:cubicBezTo>
                    <a:pt x="965" y="207"/>
                    <a:pt x="965" y="207"/>
                    <a:pt x="965" y="207"/>
                  </a:cubicBezTo>
                  <a:cubicBezTo>
                    <a:pt x="966" y="207"/>
                    <a:pt x="966" y="207"/>
                    <a:pt x="966" y="207"/>
                  </a:cubicBezTo>
                  <a:close/>
                  <a:moveTo>
                    <a:pt x="962" y="202"/>
                  </a:moveTo>
                  <a:cubicBezTo>
                    <a:pt x="963" y="202"/>
                    <a:pt x="963" y="203"/>
                    <a:pt x="963" y="203"/>
                  </a:cubicBezTo>
                  <a:cubicBezTo>
                    <a:pt x="964" y="203"/>
                    <a:pt x="964" y="203"/>
                    <a:pt x="964" y="204"/>
                  </a:cubicBezTo>
                  <a:cubicBezTo>
                    <a:pt x="964" y="204"/>
                    <a:pt x="964" y="204"/>
                    <a:pt x="964" y="204"/>
                  </a:cubicBezTo>
                  <a:cubicBezTo>
                    <a:pt x="964" y="204"/>
                    <a:pt x="964" y="204"/>
                    <a:pt x="964" y="204"/>
                  </a:cubicBezTo>
                  <a:cubicBezTo>
                    <a:pt x="964" y="204"/>
                    <a:pt x="964" y="204"/>
                    <a:pt x="964" y="204"/>
                  </a:cubicBezTo>
                  <a:cubicBezTo>
                    <a:pt x="964" y="204"/>
                    <a:pt x="964" y="204"/>
                    <a:pt x="964" y="204"/>
                  </a:cubicBezTo>
                  <a:cubicBezTo>
                    <a:pt x="964" y="204"/>
                    <a:pt x="964" y="204"/>
                    <a:pt x="964" y="204"/>
                  </a:cubicBezTo>
                  <a:cubicBezTo>
                    <a:pt x="964" y="204"/>
                    <a:pt x="963" y="204"/>
                    <a:pt x="963" y="204"/>
                  </a:cubicBezTo>
                  <a:cubicBezTo>
                    <a:pt x="963" y="204"/>
                    <a:pt x="963" y="204"/>
                    <a:pt x="963" y="204"/>
                  </a:cubicBezTo>
                  <a:cubicBezTo>
                    <a:pt x="962" y="205"/>
                    <a:pt x="962" y="205"/>
                    <a:pt x="962" y="205"/>
                  </a:cubicBezTo>
                  <a:lnTo>
                    <a:pt x="962" y="202"/>
                  </a:lnTo>
                  <a:close/>
                  <a:moveTo>
                    <a:pt x="963" y="208"/>
                  </a:moveTo>
                  <a:cubicBezTo>
                    <a:pt x="963" y="208"/>
                    <a:pt x="963" y="208"/>
                    <a:pt x="963" y="208"/>
                  </a:cubicBezTo>
                  <a:cubicBezTo>
                    <a:pt x="963" y="208"/>
                    <a:pt x="963" y="208"/>
                    <a:pt x="963" y="208"/>
                  </a:cubicBezTo>
                  <a:cubicBezTo>
                    <a:pt x="963" y="208"/>
                    <a:pt x="963" y="208"/>
                    <a:pt x="963" y="208"/>
                  </a:cubicBezTo>
                  <a:close/>
                  <a:moveTo>
                    <a:pt x="933" y="129"/>
                  </a:moveTo>
                  <a:cubicBezTo>
                    <a:pt x="933" y="130"/>
                    <a:pt x="933" y="130"/>
                    <a:pt x="934" y="130"/>
                  </a:cubicBezTo>
                  <a:cubicBezTo>
                    <a:pt x="934" y="130"/>
                    <a:pt x="934" y="130"/>
                    <a:pt x="934" y="130"/>
                  </a:cubicBezTo>
                  <a:cubicBezTo>
                    <a:pt x="933" y="130"/>
                    <a:pt x="933" y="130"/>
                    <a:pt x="933" y="129"/>
                  </a:cubicBezTo>
                  <a:cubicBezTo>
                    <a:pt x="933" y="129"/>
                    <a:pt x="932" y="129"/>
                    <a:pt x="931" y="129"/>
                  </a:cubicBezTo>
                  <a:cubicBezTo>
                    <a:pt x="931" y="129"/>
                    <a:pt x="931" y="128"/>
                    <a:pt x="931" y="128"/>
                  </a:cubicBezTo>
                  <a:cubicBezTo>
                    <a:pt x="932" y="129"/>
                    <a:pt x="933" y="129"/>
                    <a:pt x="933" y="129"/>
                  </a:cubicBezTo>
                  <a:close/>
                  <a:moveTo>
                    <a:pt x="928" y="127"/>
                  </a:moveTo>
                  <a:cubicBezTo>
                    <a:pt x="928" y="127"/>
                    <a:pt x="928" y="127"/>
                    <a:pt x="928" y="127"/>
                  </a:cubicBezTo>
                  <a:cubicBezTo>
                    <a:pt x="928" y="127"/>
                    <a:pt x="928" y="127"/>
                    <a:pt x="928" y="127"/>
                  </a:cubicBezTo>
                  <a:cubicBezTo>
                    <a:pt x="928" y="127"/>
                    <a:pt x="928" y="127"/>
                    <a:pt x="928" y="127"/>
                  </a:cubicBezTo>
                  <a:cubicBezTo>
                    <a:pt x="927" y="126"/>
                    <a:pt x="927" y="126"/>
                    <a:pt x="926" y="126"/>
                  </a:cubicBezTo>
                  <a:cubicBezTo>
                    <a:pt x="926" y="126"/>
                    <a:pt x="926" y="126"/>
                    <a:pt x="926" y="126"/>
                  </a:cubicBezTo>
                  <a:cubicBezTo>
                    <a:pt x="927" y="126"/>
                    <a:pt x="927" y="126"/>
                    <a:pt x="928" y="127"/>
                  </a:cubicBezTo>
                  <a:close/>
                  <a:moveTo>
                    <a:pt x="915" y="122"/>
                  </a:moveTo>
                  <a:cubicBezTo>
                    <a:pt x="915" y="122"/>
                    <a:pt x="915" y="122"/>
                    <a:pt x="915" y="122"/>
                  </a:cubicBezTo>
                  <a:cubicBezTo>
                    <a:pt x="915" y="122"/>
                    <a:pt x="915" y="122"/>
                    <a:pt x="915" y="122"/>
                  </a:cubicBezTo>
                  <a:cubicBezTo>
                    <a:pt x="915" y="122"/>
                    <a:pt x="915" y="122"/>
                    <a:pt x="915" y="122"/>
                  </a:cubicBezTo>
                  <a:close/>
                  <a:moveTo>
                    <a:pt x="899" y="125"/>
                  </a:moveTo>
                  <a:cubicBezTo>
                    <a:pt x="899" y="125"/>
                    <a:pt x="898" y="125"/>
                    <a:pt x="898" y="125"/>
                  </a:cubicBezTo>
                  <a:cubicBezTo>
                    <a:pt x="898" y="125"/>
                    <a:pt x="898" y="125"/>
                    <a:pt x="898" y="125"/>
                  </a:cubicBezTo>
                  <a:cubicBezTo>
                    <a:pt x="898" y="125"/>
                    <a:pt x="899" y="125"/>
                    <a:pt x="899" y="125"/>
                  </a:cubicBezTo>
                  <a:close/>
                  <a:moveTo>
                    <a:pt x="897" y="126"/>
                  </a:moveTo>
                  <a:cubicBezTo>
                    <a:pt x="897" y="126"/>
                    <a:pt x="897" y="126"/>
                    <a:pt x="897" y="126"/>
                  </a:cubicBezTo>
                  <a:cubicBezTo>
                    <a:pt x="895" y="127"/>
                    <a:pt x="894" y="127"/>
                    <a:pt x="893" y="128"/>
                  </a:cubicBezTo>
                  <a:cubicBezTo>
                    <a:pt x="894" y="127"/>
                    <a:pt x="896" y="127"/>
                    <a:pt x="897" y="126"/>
                  </a:cubicBezTo>
                  <a:close/>
                  <a:moveTo>
                    <a:pt x="876" y="135"/>
                  </a:moveTo>
                  <a:cubicBezTo>
                    <a:pt x="875" y="134"/>
                    <a:pt x="874" y="134"/>
                    <a:pt x="873" y="134"/>
                  </a:cubicBezTo>
                  <a:cubicBezTo>
                    <a:pt x="873" y="134"/>
                    <a:pt x="873" y="134"/>
                    <a:pt x="873" y="134"/>
                  </a:cubicBezTo>
                  <a:cubicBezTo>
                    <a:pt x="874" y="134"/>
                    <a:pt x="875" y="134"/>
                    <a:pt x="876" y="135"/>
                  </a:cubicBezTo>
                  <a:close/>
                  <a:moveTo>
                    <a:pt x="873" y="134"/>
                  </a:moveTo>
                  <a:cubicBezTo>
                    <a:pt x="873" y="134"/>
                    <a:pt x="873" y="134"/>
                    <a:pt x="873" y="134"/>
                  </a:cubicBezTo>
                  <a:cubicBezTo>
                    <a:pt x="873" y="134"/>
                    <a:pt x="872" y="134"/>
                    <a:pt x="871" y="134"/>
                  </a:cubicBezTo>
                  <a:cubicBezTo>
                    <a:pt x="872" y="134"/>
                    <a:pt x="873" y="134"/>
                    <a:pt x="873" y="134"/>
                  </a:cubicBezTo>
                  <a:close/>
                  <a:moveTo>
                    <a:pt x="868" y="133"/>
                  </a:moveTo>
                  <a:cubicBezTo>
                    <a:pt x="868" y="133"/>
                    <a:pt x="868" y="133"/>
                    <a:pt x="868" y="133"/>
                  </a:cubicBezTo>
                  <a:cubicBezTo>
                    <a:pt x="868" y="132"/>
                    <a:pt x="867" y="132"/>
                    <a:pt x="867" y="132"/>
                  </a:cubicBezTo>
                  <a:cubicBezTo>
                    <a:pt x="867" y="132"/>
                    <a:pt x="867" y="132"/>
                    <a:pt x="867" y="132"/>
                  </a:cubicBezTo>
                  <a:cubicBezTo>
                    <a:pt x="867" y="132"/>
                    <a:pt x="868" y="132"/>
                    <a:pt x="868" y="133"/>
                  </a:cubicBezTo>
                  <a:close/>
                  <a:moveTo>
                    <a:pt x="818" y="98"/>
                  </a:moveTo>
                  <a:cubicBezTo>
                    <a:pt x="818" y="98"/>
                    <a:pt x="818" y="98"/>
                    <a:pt x="818" y="98"/>
                  </a:cubicBezTo>
                  <a:cubicBezTo>
                    <a:pt x="818" y="98"/>
                    <a:pt x="818" y="98"/>
                    <a:pt x="818" y="98"/>
                  </a:cubicBezTo>
                  <a:cubicBezTo>
                    <a:pt x="818" y="98"/>
                    <a:pt x="818" y="98"/>
                    <a:pt x="818" y="98"/>
                  </a:cubicBezTo>
                  <a:close/>
                  <a:moveTo>
                    <a:pt x="785" y="142"/>
                  </a:moveTo>
                  <a:cubicBezTo>
                    <a:pt x="790" y="141"/>
                    <a:pt x="794" y="140"/>
                    <a:pt x="798" y="139"/>
                  </a:cubicBezTo>
                  <a:cubicBezTo>
                    <a:pt x="801" y="139"/>
                    <a:pt x="803" y="138"/>
                    <a:pt x="804" y="138"/>
                  </a:cubicBezTo>
                  <a:cubicBezTo>
                    <a:pt x="804" y="138"/>
                    <a:pt x="805" y="138"/>
                    <a:pt x="806" y="138"/>
                  </a:cubicBezTo>
                  <a:cubicBezTo>
                    <a:pt x="806" y="138"/>
                    <a:pt x="807" y="138"/>
                    <a:pt x="808" y="137"/>
                  </a:cubicBezTo>
                  <a:cubicBezTo>
                    <a:pt x="808" y="137"/>
                    <a:pt x="809" y="137"/>
                    <a:pt x="809" y="137"/>
                  </a:cubicBezTo>
                  <a:cubicBezTo>
                    <a:pt x="810" y="137"/>
                    <a:pt x="810" y="137"/>
                    <a:pt x="811" y="137"/>
                  </a:cubicBezTo>
                  <a:cubicBezTo>
                    <a:pt x="812" y="137"/>
                    <a:pt x="812" y="137"/>
                    <a:pt x="812" y="137"/>
                  </a:cubicBezTo>
                  <a:cubicBezTo>
                    <a:pt x="813" y="136"/>
                    <a:pt x="813" y="136"/>
                    <a:pt x="813" y="136"/>
                  </a:cubicBezTo>
                  <a:cubicBezTo>
                    <a:pt x="813" y="136"/>
                    <a:pt x="814" y="136"/>
                    <a:pt x="814" y="136"/>
                  </a:cubicBezTo>
                  <a:cubicBezTo>
                    <a:pt x="814" y="136"/>
                    <a:pt x="814" y="136"/>
                    <a:pt x="814" y="136"/>
                  </a:cubicBezTo>
                  <a:cubicBezTo>
                    <a:pt x="814" y="136"/>
                    <a:pt x="815" y="136"/>
                    <a:pt x="815" y="136"/>
                  </a:cubicBezTo>
                  <a:cubicBezTo>
                    <a:pt x="815" y="136"/>
                    <a:pt x="815" y="136"/>
                    <a:pt x="815" y="136"/>
                  </a:cubicBezTo>
                  <a:cubicBezTo>
                    <a:pt x="815" y="136"/>
                    <a:pt x="815" y="136"/>
                    <a:pt x="815" y="136"/>
                  </a:cubicBezTo>
                  <a:cubicBezTo>
                    <a:pt x="815" y="136"/>
                    <a:pt x="815" y="136"/>
                    <a:pt x="815" y="136"/>
                  </a:cubicBezTo>
                  <a:cubicBezTo>
                    <a:pt x="816" y="136"/>
                    <a:pt x="816" y="136"/>
                    <a:pt x="816" y="136"/>
                  </a:cubicBezTo>
                  <a:cubicBezTo>
                    <a:pt x="816" y="136"/>
                    <a:pt x="816" y="136"/>
                    <a:pt x="816" y="136"/>
                  </a:cubicBezTo>
                  <a:cubicBezTo>
                    <a:pt x="816" y="136"/>
                    <a:pt x="816" y="136"/>
                    <a:pt x="816" y="136"/>
                  </a:cubicBezTo>
                  <a:cubicBezTo>
                    <a:pt x="816" y="136"/>
                    <a:pt x="816" y="136"/>
                    <a:pt x="816" y="136"/>
                  </a:cubicBezTo>
                  <a:cubicBezTo>
                    <a:pt x="816" y="136"/>
                    <a:pt x="816" y="137"/>
                    <a:pt x="817" y="137"/>
                  </a:cubicBezTo>
                  <a:cubicBezTo>
                    <a:pt x="817" y="137"/>
                    <a:pt x="817" y="137"/>
                    <a:pt x="818" y="137"/>
                  </a:cubicBezTo>
                  <a:cubicBezTo>
                    <a:pt x="818" y="138"/>
                    <a:pt x="818" y="138"/>
                    <a:pt x="819" y="138"/>
                  </a:cubicBezTo>
                  <a:cubicBezTo>
                    <a:pt x="819" y="139"/>
                    <a:pt x="820" y="139"/>
                    <a:pt x="820" y="139"/>
                  </a:cubicBezTo>
                  <a:cubicBezTo>
                    <a:pt x="821" y="140"/>
                    <a:pt x="821" y="140"/>
                    <a:pt x="822" y="141"/>
                  </a:cubicBezTo>
                  <a:cubicBezTo>
                    <a:pt x="822" y="141"/>
                    <a:pt x="823" y="142"/>
                    <a:pt x="824" y="142"/>
                  </a:cubicBezTo>
                  <a:cubicBezTo>
                    <a:pt x="824" y="143"/>
                    <a:pt x="826" y="144"/>
                    <a:pt x="828" y="145"/>
                  </a:cubicBezTo>
                  <a:cubicBezTo>
                    <a:pt x="830" y="147"/>
                    <a:pt x="832" y="149"/>
                    <a:pt x="836" y="151"/>
                  </a:cubicBezTo>
                  <a:cubicBezTo>
                    <a:pt x="839" y="154"/>
                    <a:pt x="843" y="156"/>
                    <a:pt x="846" y="159"/>
                  </a:cubicBezTo>
                  <a:cubicBezTo>
                    <a:pt x="850" y="162"/>
                    <a:pt x="854" y="165"/>
                    <a:pt x="857" y="167"/>
                  </a:cubicBezTo>
                  <a:cubicBezTo>
                    <a:pt x="858" y="168"/>
                    <a:pt x="859" y="168"/>
                    <a:pt x="859" y="169"/>
                  </a:cubicBezTo>
                  <a:cubicBezTo>
                    <a:pt x="859" y="169"/>
                    <a:pt x="859" y="169"/>
                    <a:pt x="859" y="169"/>
                  </a:cubicBezTo>
                  <a:cubicBezTo>
                    <a:pt x="860" y="169"/>
                    <a:pt x="860" y="169"/>
                    <a:pt x="860" y="169"/>
                  </a:cubicBezTo>
                  <a:cubicBezTo>
                    <a:pt x="860" y="169"/>
                    <a:pt x="860" y="169"/>
                    <a:pt x="860" y="170"/>
                  </a:cubicBezTo>
                  <a:cubicBezTo>
                    <a:pt x="861" y="170"/>
                    <a:pt x="861" y="170"/>
                    <a:pt x="861" y="170"/>
                  </a:cubicBezTo>
                  <a:cubicBezTo>
                    <a:pt x="862" y="170"/>
                    <a:pt x="862" y="170"/>
                    <a:pt x="862" y="170"/>
                  </a:cubicBezTo>
                  <a:cubicBezTo>
                    <a:pt x="862" y="170"/>
                    <a:pt x="862" y="170"/>
                    <a:pt x="862" y="171"/>
                  </a:cubicBezTo>
                  <a:cubicBezTo>
                    <a:pt x="862" y="171"/>
                    <a:pt x="863" y="171"/>
                    <a:pt x="863" y="171"/>
                  </a:cubicBezTo>
                  <a:cubicBezTo>
                    <a:pt x="863" y="171"/>
                    <a:pt x="863" y="171"/>
                    <a:pt x="864" y="171"/>
                  </a:cubicBezTo>
                  <a:cubicBezTo>
                    <a:pt x="864" y="171"/>
                    <a:pt x="864" y="171"/>
                    <a:pt x="864" y="171"/>
                  </a:cubicBezTo>
                  <a:cubicBezTo>
                    <a:pt x="864" y="171"/>
                    <a:pt x="864" y="172"/>
                    <a:pt x="864" y="172"/>
                  </a:cubicBezTo>
                  <a:cubicBezTo>
                    <a:pt x="865" y="172"/>
                    <a:pt x="865" y="172"/>
                    <a:pt x="865" y="172"/>
                  </a:cubicBezTo>
                  <a:cubicBezTo>
                    <a:pt x="865" y="172"/>
                    <a:pt x="865" y="172"/>
                    <a:pt x="866" y="172"/>
                  </a:cubicBezTo>
                  <a:cubicBezTo>
                    <a:pt x="866" y="172"/>
                    <a:pt x="866" y="172"/>
                    <a:pt x="866" y="172"/>
                  </a:cubicBezTo>
                  <a:cubicBezTo>
                    <a:pt x="866" y="172"/>
                    <a:pt x="866" y="172"/>
                    <a:pt x="866" y="172"/>
                  </a:cubicBezTo>
                  <a:cubicBezTo>
                    <a:pt x="866" y="172"/>
                    <a:pt x="866" y="172"/>
                    <a:pt x="867" y="172"/>
                  </a:cubicBezTo>
                  <a:cubicBezTo>
                    <a:pt x="867" y="172"/>
                    <a:pt x="867" y="172"/>
                    <a:pt x="867" y="172"/>
                  </a:cubicBezTo>
                  <a:cubicBezTo>
                    <a:pt x="867" y="172"/>
                    <a:pt x="867" y="172"/>
                    <a:pt x="867" y="172"/>
                  </a:cubicBezTo>
                  <a:cubicBezTo>
                    <a:pt x="867" y="172"/>
                    <a:pt x="867" y="173"/>
                    <a:pt x="867" y="173"/>
                  </a:cubicBezTo>
                  <a:cubicBezTo>
                    <a:pt x="867" y="173"/>
                    <a:pt x="867" y="173"/>
                    <a:pt x="867" y="173"/>
                  </a:cubicBezTo>
                  <a:cubicBezTo>
                    <a:pt x="867" y="173"/>
                    <a:pt x="867" y="173"/>
                    <a:pt x="867" y="173"/>
                  </a:cubicBezTo>
                  <a:cubicBezTo>
                    <a:pt x="867" y="173"/>
                    <a:pt x="867" y="173"/>
                    <a:pt x="867" y="173"/>
                  </a:cubicBezTo>
                  <a:cubicBezTo>
                    <a:pt x="867" y="173"/>
                    <a:pt x="867" y="173"/>
                    <a:pt x="868" y="173"/>
                  </a:cubicBezTo>
                  <a:cubicBezTo>
                    <a:pt x="868" y="173"/>
                    <a:pt x="868" y="173"/>
                    <a:pt x="868" y="173"/>
                  </a:cubicBezTo>
                  <a:cubicBezTo>
                    <a:pt x="868" y="173"/>
                    <a:pt x="868" y="173"/>
                    <a:pt x="868" y="173"/>
                  </a:cubicBezTo>
                  <a:cubicBezTo>
                    <a:pt x="868" y="173"/>
                    <a:pt x="868" y="173"/>
                    <a:pt x="868" y="173"/>
                  </a:cubicBezTo>
                  <a:cubicBezTo>
                    <a:pt x="868" y="173"/>
                    <a:pt x="868" y="173"/>
                    <a:pt x="868" y="173"/>
                  </a:cubicBezTo>
                  <a:cubicBezTo>
                    <a:pt x="869" y="173"/>
                    <a:pt x="869" y="173"/>
                    <a:pt x="869" y="173"/>
                  </a:cubicBezTo>
                  <a:cubicBezTo>
                    <a:pt x="869" y="173"/>
                    <a:pt x="869" y="173"/>
                    <a:pt x="869" y="173"/>
                  </a:cubicBezTo>
                  <a:cubicBezTo>
                    <a:pt x="869" y="173"/>
                    <a:pt x="869" y="173"/>
                    <a:pt x="869" y="173"/>
                  </a:cubicBezTo>
                  <a:cubicBezTo>
                    <a:pt x="869" y="173"/>
                    <a:pt x="869" y="173"/>
                    <a:pt x="869" y="173"/>
                  </a:cubicBezTo>
                  <a:cubicBezTo>
                    <a:pt x="869" y="173"/>
                    <a:pt x="869" y="173"/>
                    <a:pt x="869" y="173"/>
                  </a:cubicBezTo>
                  <a:cubicBezTo>
                    <a:pt x="869" y="173"/>
                    <a:pt x="869" y="173"/>
                    <a:pt x="869" y="173"/>
                  </a:cubicBezTo>
                  <a:cubicBezTo>
                    <a:pt x="869" y="173"/>
                    <a:pt x="869" y="173"/>
                    <a:pt x="869" y="173"/>
                  </a:cubicBezTo>
                  <a:cubicBezTo>
                    <a:pt x="869" y="173"/>
                    <a:pt x="869" y="173"/>
                    <a:pt x="869" y="173"/>
                  </a:cubicBezTo>
                  <a:cubicBezTo>
                    <a:pt x="869" y="173"/>
                    <a:pt x="870" y="173"/>
                    <a:pt x="870" y="173"/>
                  </a:cubicBezTo>
                  <a:cubicBezTo>
                    <a:pt x="870" y="173"/>
                    <a:pt x="870" y="173"/>
                    <a:pt x="870" y="173"/>
                  </a:cubicBezTo>
                  <a:cubicBezTo>
                    <a:pt x="870" y="173"/>
                    <a:pt x="870" y="173"/>
                    <a:pt x="870" y="173"/>
                  </a:cubicBezTo>
                  <a:cubicBezTo>
                    <a:pt x="870" y="173"/>
                    <a:pt x="870" y="173"/>
                    <a:pt x="870" y="173"/>
                  </a:cubicBezTo>
                  <a:cubicBezTo>
                    <a:pt x="870" y="173"/>
                    <a:pt x="870" y="173"/>
                    <a:pt x="870" y="173"/>
                  </a:cubicBezTo>
                  <a:cubicBezTo>
                    <a:pt x="870" y="173"/>
                    <a:pt x="870" y="173"/>
                    <a:pt x="871" y="173"/>
                  </a:cubicBezTo>
                  <a:cubicBezTo>
                    <a:pt x="871" y="173"/>
                    <a:pt x="871" y="173"/>
                    <a:pt x="871" y="173"/>
                  </a:cubicBezTo>
                  <a:cubicBezTo>
                    <a:pt x="871" y="173"/>
                    <a:pt x="871" y="173"/>
                    <a:pt x="871" y="173"/>
                  </a:cubicBezTo>
                  <a:cubicBezTo>
                    <a:pt x="871" y="173"/>
                    <a:pt x="871" y="173"/>
                    <a:pt x="871" y="173"/>
                  </a:cubicBezTo>
                  <a:cubicBezTo>
                    <a:pt x="871" y="173"/>
                    <a:pt x="871" y="173"/>
                    <a:pt x="871" y="173"/>
                  </a:cubicBezTo>
                  <a:cubicBezTo>
                    <a:pt x="871" y="173"/>
                    <a:pt x="871" y="173"/>
                    <a:pt x="871" y="173"/>
                  </a:cubicBezTo>
                  <a:cubicBezTo>
                    <a:pt x="871" y="173"/>
                    <a:pt x="872" y="173"/>
                    <a:pt x="872" y="173"/>
                  </a:cubicBezTo>
                  <a:cubicBezTo>
                    <a:pt x="872" y="173"/>
                    <a:pt x="872" y="173"/>
                    <a:pt x="872" y="173"/>
                  </a:cubicBezTo>
                  <a:cubicBezTo>
                    <a:pt x="872" y="173"/>
                    <a:pt x="872" y="173"/>
                    <a:pt x="872" y="173"/>
                  </a:cubicBezTo>
                  <a:cubicBezTo>
                    <a:pt x="872" y="173"/>
                    <a:pt x="872" y="173"/>
                    <a:pt x="872" y="173"/>
                  </a:cubicBezTo>
                  <a:cubicBezTo>
                    <a:pt x="872" y="173"/>
                    <a:pt x="872" y="173"/>
                    <a:pt x="872" y="173"/>
                  </a:cubicBezTo>
                  <a:cubicBezTo>
                    <a:pt x="872" y="173"/>
                    <a:pt x="873" y="173"/>
                    <a:pt x="873" y="173"/>
                  </a:cubicBezTo>
                  <a:cubicBezTo>
                    <a:pt x="873" y="173"/>
                    <a:pt x="873" y="173"/>
                    <a:pt x="873" y="173"/>
                  </a:cubicBezTo>
                  <a:cubicBezTo>
                    <a:pt x="873" y="173"/>
                    <a:pt x="873" y="173"/>
                    <a:pt x="873" y="173"/>
                  </a:cubicBezTo>
                  <a:cubicBezTo>
                    <a:pt x="873" y="173"/>
                    <a:pt x="873" y="173"/>
                    <a:pt x="873" y="173"/>
                  </a:cubicBezTo>
                  <a:cubicBezTo>
                    <a:pt x="873" y="173"/>
                    <a:pt x="873" y="173"/>
                    <a:pt x="874" y="173"/>
                  </a:cubicBezTo>
                  <a:cubicBezTo>
                    <a:pt x="874" y="173"/>
                    <a:pt x="874" y="173"/>
                    <a:pt x="874" y="173"/>
                  </a:cubicBezTo>
                  <a:cubicBezTo>
                    <a:pt x="874" y="173"/>
                    <a:pt x="874" y="173"/>
                    <a:pt x="874" y="173"/>
                  </a:cubicBezTo>
                  <a:cubicBezTo>
                    <a:pt x="874" y="173"/>
                    <a:pt x="874" y="173"/>
                    <a:pt x="874" y="173"/>
                  </a:cubicBezTo>
                  <a:cubicBezTo>
                    <a:pt x="874" y="173"/>
                    <a:pt x="874" y="173"/>
                    <a:pt x="874" y="173"/>
                  </a:cubicBezTo>
                  <a:cubicBezTo>
                    <a:pt x="874" y="173"/>
                    <a:pt x="874" y="173"/>
                    <a:pt x="874" y="173"/>
                  </a:cubicBezTo>
                  <a:cubicBezTo>
                    <a:pt x="874" y="173"/>
                    <a:pt x="875" y="173"/>
                    <a:pt x="875" y="173"/>
                  </a:cubicBezTo>
                  <a:cubicBezTo>
                    <a:pt x="875" y="173"/>
                    <a:pt x="875" y="173"/>
                    <a:pt x="875" y="173"/>
                  </a:cubicBezTo>
                  <a:cubicBezTo>
                    <a:pt x="875" y="173"/>
                    <a:pt x="875" y="173"/>
                    <a:pt x="875" y="173"/>
                  </a:cubicBezTo>
                  <a:cubicBezTo>
                    <a:pt x="876" y="173"/>
                    <a:pt x="876" y="173"/>
                    <a:pt x="876" y="173"/>
                  </a:cubicBezTo>
                  <a:cubicBezTo>
                    <a:pt x="876" y="173"/>
                    <a:pt x="876" y="173"/>
                    <a:pt x="876" y="173"/>
                  </a:cubicBezTo>
                  <a:cubicBezTo>
                    <a:pt x="876" y="173"/>
                    <a:pt x="876" y="173"/>
                    <a:pt x="876" y="173"/>
                  </a:cubicBezTo>
                  <a:cubicBezTo>
                    <a:pt x="876" y="173"/>
                    <a:pt x="876" y="173"/>
                    <a:pt x="876" y="173"/>
                  </a:cubicBezTo>
                  <a:cubicBezTo>
                    <a:pt x="876" y="173"/>
                    <a:pt x="876" y="173"/>
                    <a:pt x="876" y="173"/>
                  </a:cubicBezTo>
                  <a:cubicBezTo>
                    <a:pt x="876" y="173"/>
                    <a:pt x="876" y="173"/>
                    <a:pt x="876" y="173"/>
                  </a:cubicBezTo>
                  <a:cubicBezTo>
                    <a:pt x="877" y="173"/>
                    <a:pt x="877" y="173"/>
                    <a:pt x="877" y="173"/>
                  </a:cubicBezTo>
                  <a:cubicBezTo>
                    <a:pt x="878" y="173"/>
                    <a:pt x="878" y="173"/>
                    <a:pt x="878" y="172"/>
                  </a:cubicBezTo>
                  <a:cubicBezTo>
                    <a:pt x="878" y="172"/>
                    <a:pt x="879" y="172"/>
                    <a:pt x="879" y="172"/>
                  </a:cubicBezTo>
                  <a:cubicBezTo>
                    <a:pt x="879" y="172"/>
                    <a:pt x="879" y="172"/>
                    <a:pt x="880" y="172"/>
                  </a:cubicBezTo>
                  <a:cubicBezTo>
                    <a:pt x="881" y="172"/>
                    <a:pt x="882" y="171"/>
                    <a:pt x="883" y="171"/>
                  </a:cubicBezTo>
                  <a:cubicBezTo>
                    <a:pt x="883" y="171"/>
                    <a:pt x="883" y="170"/>
                    <a:pt x="883" y="170"/>
                  </a:cubicBezTo>
                  <a:cubicBezTo>
                    <a:pt x="883" y="170"/>
                    <a:pt x="883" y="170"/>
                    <a:pt x="884" y="170"/>
                  </a:cubicBezTo>
                  <a:cubicBezTo>
                    <a:pt x="884" y="170"/>
                    <a:pt x="884" y="170"/>
                    <a:pt x="884" y="170"/>
                  </a:cubicBezTo>
                  <a:cubicBezTo>
                    <a:pt x="884" y="170"/>
                    <a:pt x="885" y="169"/>
                    <a:pt x="885" y="169"/>
                  </a:cubicBezTo>
                  <a:cubicBezTo>
                    <a:pt x="886" y="168"/>
                    <a:pt x="887" y="168"/>
                    <a:pt x="888" y="167"/>
                  </a:cubicBezTo>
                  <a:cubicBezTo>
                    <a:pt x="889" y="167"/>
                    <a:pt x="889" y="167"/>
                    <a:pt x="889" y="167"/>
                  </a:cubicBezTo>
                  <a:cubicBezTo>
                    <a:pt x="890" y="166"/>
                    <a:pt x="891" y="165"/>
                    <a:pt x="892" y="165"/>
                  </a:cubicBezTo>
                  <a:cubicBezTo>
                    <a:pt x="893" y="164"/>
                    <a:pt x="893" y="164"/>
                    <a:pt x="894" y="164"/>
                  </a:cubicBezTo>
                  <a:cubicBezTo>
                    <a:pt x="895" y="163"/>
                    <a:pt x="896" y="163"/>
                    <a:pt x="897" y="162"/>
                  </a:cubicBezTo>
                  <a:cubicBezTo>
                    <a:pt x="897" y="162"/>
                    <a:pt x="898" y="162"/>
                    <a:pt x="898" y="162"/>
                  </a:cubicBezTo>
                  <a:cubicBezTo>
                    <a:pt x="898" y="162"/>
                    <a:pt x="898" y="162"/>
                    <a:pt x="898" y="162"/>
                  </a:cubicBezTo>
                  <a:cubicBezTo>
                    <a:pt x="899" y="161"/>
                    <a:pt x="901" y="161"/>
                    <a:pt x="902" y="161"/>
                  </a:cubicBezTo>
                  <a:cubicBezTo>
                    <a:pt x="902" y="161"/>
                    <a:pt x="902" y="161"/>
                    <a:pt x="903" y="161"/>
                  </a:cubicBezTo>
                  <a:cubicBezTo>
                    <a:pt x="899" y="195"/>
                    <a:pt x="899" y="195"/>
                    <a:pt x="899" y="195"/>
                  </a:cubicBezTo>
                  <a:cubicBezTo>
                    <a:pt x="899" y="195"/>
                    <a:pt x="899" y="195"/>
                    <a:pt x="899" y="195"/>
                  </a:cubicBezTo>
                  <a:cubicBezTo>
                    <a:pt x="899" y="196"/>
                    <a:pt x="899" y="196"/>
                    <a:pt x="899" y="196"/>
                  </a:cubicBezTo>
                  <a:cubicBezTo>
                    <a:pt x="899" y="196"/>
                    <a:pt x="899" y="196"/>
                    <a:pt x="899" y="196"/>
                  </a:cubicBezTo>
                  <a:cubicBezTo>
                    <a:pt x="899" y="196"/>
                    <a:pt x="899" y="196"/>
                    <a:pt x="899" y="196"/>
                  </a:cubicBezTo>
                  <a:cubicBezTo>
                    <a:pt x="899" y="196"/>
                    <a:pt x="899" y="196"/>
                    <a:pt x="899" y="196"/>
                  </a:cubicBezTo>
                  <a:cubicBezTo>
                    <a:pt x="899" y="196"/>
                    <a:pt x="899" y="196"/>
                    <a:pt x="899" y="196"/>
                  </a:cubicBezTo>
                  <a:cubicBezTo>
                    <a:pt x="899" y="196"/>
                    <a:pt x="899" y="196"/>
                    <a:pt x="899" y="196"/>
                  </a:cubicBezTo>
                  <a:cubicBezTo>
                    <a:pt x="899" y="196"/>
                    <a:pt x="899" y="196"/>
                    <a:pt x="899" y="196"/>
                  </a:cubicBezTo>
                  <a:cubicBezTo>
                    <a:pt x="899" y="196"/>
                    <a:pt x="899" y="196"/>
                    <a:pt x="899" y="196"/>
                  </a:cubicBezTo>
                  <a:cubicBezTo>
                    <a:pt x="899" y="196"/>
                    <a:pt x="899" y="197"/>
                    <a:pt x="899" y="197"/>
                  </a:cubicBezTo>
                  <a:cubicBezTo>
                    <a:pt x="899" y="198"/>
                    <a:pt x="900" y="198"/>
                    <a:pt x="900" y="199"/>
                  </a:cubicBezTo>
                  <a:cubicBezTo>
                    <a:pt x="901" y="200"/>
                    <a:pt x="901" y="200"/>
                    <a:pt x="902" y="201"/>
                  </a:cubicBezTo>
                  <a:cubicBezTo>
                    <a:pt x="903" y="202"/>
                    <a:pt x="904" y="202"/>
                    <a:pt x="905" y="203"/>
                  </a:cubicBezTo>
                  <a:cubicBezTo>
                    <a:pt x="918" y="213"/>
                    <a:pt x="918" y="213"/>
                    <a:pt x="918" y="213"/>
                  </a:cubicBezTo>
                  <a:cubicBezTo>
                    <a:pt x="918" y="213"/>
                    <a:pt x="919" y="213"/>
                    <a:pt x="919" y="214"/>
                  </a:cubicBezTo>
                  <a:cubicBezTo>
                    <a:pt x="913" y="215"/>
                    <a:pt x="908" y="216"/>
                    <a:pt x="902" y="217"/>
                  </a:cubicBezTo>
                  <a:cubicBezTo>
                    <a:pt x="902" y="217"/>
                    <a:pt x="902" y="217"/>
                    <a:pt x="902" y="217"/>
                  </a:cubicBezTo>
                  <a:cubicBezTo>
                    <a:pt x="901" y="217"/>
                    <a:pt x="901" y="217"/>
                    <a:pt x="901" y="217"/>
                  </a:cubicBezTo>
                  <a:cubicBezTo>
                    <a:pt x="900" y="218"/>
                    <a:pt x="900" y="218"/>
                    <a:pt x="900" y="218"/>
                  </a:cubicBezTo>
                  <a:cubicBezTo>
                    <a:pt x="899" y="218"/>
                    <a:pt x="899" y="218"/>
                    <a:pt x="898" y="218"/>
                  </a:cubicBezTo>
                  <a:cubicBezTo>
                    <a:pt x="897" y="218"/>
                    <a:pt x="896" y="218"/>
                    <a:pt x="895" y="219"/>
                  </a:cubicBezTo>
                  <a:cubicBezTo>
                    <a:pt x="894" y="219"/>
                    <a:pt x="893" y="219"/>
                    <a:pt x="892" y="219"/>
                  </a:cubicBezTo>
                  <a:cubicBezTo>
                    <a:pt x="891" y="219"/>
                    <a:pt x="891" y="219"/>
                    <a:pt x="890" y="219"/>
                  </a:cubicBezTo>
                  <a:cubicBezTo>
                    <a:pt x="889" y="220"/>
                    <a:pt x="889" y="220"/>
                    <a:pt x="888" y="220"/>
                  </a:cubicBezTo>
                  <a:cubicBezTo>
                    <a:pt x="888" y="220"/>
                    <a:pt x="888" y="220"/>
                    <a:pt x="888" y="220"/>
                  </a:cubicBezTo>
                  <a:cubicBezTo>
                    <a:pt x="887" y="220"/>
                    <a:pt x="886" y="220"/>
                    <a:pt x="885" y="220"/>
                  </a:cubicBezTo>
                  <a:cubicBezTo>
                    <a:pt x="885" y="220"/>
                    <a:pt x="885" y="220"/>
                    <a:pt x="885" y="220"/>
                  </a:cubicBezTo>
                  <a:cubicBezTo>
                    <a:pt x="884" y="220"/>
                    <a:pt x="883" y="220"/>
                    <a:pt x="882" y="220"/>
                  </a:cubicBezTo>
                  <a:cubicBezTo>
                    <a:pt x="882" y="220"/>
                    <a:pt x="882" y="220"/>
                    <a:pt x="882" y="220"/>
                  </a:cubicBezTo>
                  <a:cubicBezTo>
                    <a:pt x="882" y="220"/>
                    <a:pt x="882" y="220"/>
                    <a:pt x="882" y="220"/>
                  </a:cubicBezTo>
                  <a:cubicBezTo>
                    <a:pt x="881" y="220"/>
                    <a:pt x="880" y="220"/>
                    <a:pt x="880" y="220"/>
                  </a:cubicBezTo>
                  <a:cubicBezTo>
                    <a:pt x="878" y="220"/>
                    <a:pt x="877" y="220"/>
                    <a:pt x="875" y="220"/>
                  </a:cubicBezTo>
                  <a:cubicBezTo>
                    <a:pt x="875" y="220"/>
                    <a:pt x="874" y="220"/>
                    <a:pt x="874" y="220"/>
                  </a:cubicBezTo>
                  <a:cubicBezTo>
                    <a:pt x="874" y="220"/>
                    <a:pt x="874" y="220"/>
                    <a:pt x="874" y="220"/>
                  </a:cubicBezTo>
                  <a:cubicBezTo>
                    <a:pt x="874" y="220"/>
                    <a:pt x="874" y="220"/>
                    <a:pt x="874" y="220"/>
                  </a:cubicBezTo>
                  <a:cubicBezTo>
                    <a:pt x="874" y="220"/>
                    <a:pt x="874" y="220"/>
                    <a:pt x="874" y="220"/>
                  </a:cubicBezTo>
                  <a:cubicBezTo>
                    <a:pt x="873" y="220"/>
                    <a:pt x="873" y="220"/>
                    <a:pt x="873" y="220"/>
                  </a:cubicBezTo>
                  <a:cubicBezTo>
                    <a:pt x="873" y="220"/>
                    <a:pt x="872" y="220"/>
                    <a:pt x="872" y="220"/>
                  </a:cubicBezTo>
                  <a:cubicBezTo>
                    <a:pt x="872" y="220"/>
                    <a:pt x="872" y="220"/>
                    <a:pt x="872" y="220"/>
                  </a:cubicBezTo>
                  <a:cubicBezTo>
                    <a:pt x="872" y="220"/>
                    <a:pt x="872" y="220"/>
                    <a:pt x="872" y="220"/>
                  </a:cubicBezTo>
                  <a:cubicBezTo>
                    <a:pt x="871" y="220"/>
                    <a:pt x="870" y="220"/>
                    <a:pt x="869" y="219"/>
                  </a:cubicBezTo>
                  <a:cubicBezTo>
                    <a:pt x="869" y="219"/>
                    <a:pt x="868" y="219"/>
                    <a:pt x="867" y="218"/>
                  </a:cubicBezTo>
                  <a:cubicBezTo>
                    <a:pt x="867" y="218"/>
                    <a:pt x="867" y="218"/>
                    <a:pt x="867" y="218"/>
                  </a:cubicBezTo>
                  <a:cubicBezTo>
                    <a:pt x="867" y="218"/>
                    <a:pt x="866" y="218"/>
                    <a:pt x="866" y="217"/>
                  </a:cubicBezTo>
                  <a:cubicBezTo>
                    <a:pt x="864" y="216"/>
                    <a:pt x="863" y="215"/>
                    <a:pt x="862" y="214"/>
                  </a:cubicBezTo>
                  <a:cubicBezTo>
                    <a:pt x="862" y="213"/>
                    <a:pt x="861" y="212"/>
                    <a:pt x="860" y="210"/>
                  </a:cubicBezTo>
                  <a:cubicBezTo>
                    <a:pt x="860" y="210"/>
                    <a:pt x="860" y="210"/>
                    <a:pt x="860" y="210"/>
                  </a:cubicBezTo>
                  <a:cubicBezTo>
                    <a:pt x="859" y="209"/>
                    <a:pt x="859" y="208"/>
                    <a:pt x="859" y="208"/>
                  </a:cubicBezTo>
                  <a:cubicBezTo>
                    <a:pt x="859" y="208"/>
                    <a:pt x="859" y="208"/>
                    <a:pt x="859" y="208"/>
                  </a:cubicBezTo>
                  <a:cubicBezTo>
                    <a:pt x="858" y="207"/>
                    <a:pt x="858" y="207"/>
                    <a:pt x="858" y="206"/>
                  </a:cubicBezTo>
                  <a:cubicBezTo>
                    <a:pt x="857" y="205"/>
                    <a:pt x="855" y="204"/>
                    <a:pt x="854" y="202"/>
                  </a:cubicBezTo>
                  <a:cubicBezTo>
                    <a:pt x="854" y="202"/>
                    <a:pt x="853" y="202"/>
                    <a:pt x="853" y="202"/>
                  </a:cubicBezTo>
                  <a:cubicBezTo>
                    <a:pt x="852" y="201"/>
                    <a:pt x="852" y="201"/>
                    <a:pt x="852" y="201"/>
                  </a:cubicBezTo>
                  <a:cubicBezTo>
                    <a:pt x="851" y="201"/>
                    <a:pt x="851" y="201"/>
                    <a:pt x="851" y="201"/>
                  </a:cubicBezTo>
                  <a:cubicBezTo>
                    <a:pt x="851" y="201"/>
                    <a:pt x="851" y="201"/>
                    <a:pt x="851" y="201"/>
                  </a:cubicBezTo>
                  <a:cubicBezTo>
                    <a:pt x="851" y="201"/>
                    <a:pt x="851" y="201"/>
                    <a:pt x="851" y="201"/>
                  </a:cubicBezTo>
                  <a:cubicBezTo>
                    <a:pt x="851" y="200"/>
                    <a:pt x="850" y="200"/>
                    <a:pt x="850" y="200"/>
                  </a:cubicBezTo>
                  <a:cubicBezTo>
                    <a:pt x="850" y="200"/>
                    <a:pt x="849" y="200"/>
                    <a:pt x="848" y="200"/>
                  </a:cubicBezTo>
                  <a:cubicBezTo>
                    <a:pt x="848" y="200"/>
                    <a:pt x="848" y="200"/>
                    <a:pt x="848" y="200"/>
                  </a:cubicBezTo>
                  <a:cubicBezTo>
                    <a:pt x="848" y="199"/>
                    <a:pt x="848" y="199"/>
                    <a:pt x="848" y="199"/>
                  </a:cubicBezTo>
                  <a:cubicBezTo>
                    <a:pt x="846" y="199"/>
                    <a:pt x="845" y="198"/>
                    <a:pt x="843" y="198"/>
                  </a:cubicBezTo>
                  <a:cubicBezTo>
                    <a:pt x="842" y="198"/>
                    <a:pt x="840" y="198"/>
                    <a:pt x="838" y="198"/>
                  </a:cubicBezTo>
                  <a:cubicBezTo>
                    <a:pt x="836" y="197"/>
                    <a:pt x="834" y="197"/>
                    <a:pt x="832" y="198"/>
                  </a:cubicBezTo>
                  <a:cubicBezTo>
                    <a:pt x="830" y="198"/>
                    <a:pt x="827" y="198"/>
                    <a:pt x="825" y="198"/>
                  </a:cubicBezTo>
                  <a:cubicBezTo>
                    <a:pt x="822" y="198"/>
                    <a:pt x="819" y="199"/>
                    <a:pt x="816" y="199"/>
                  </a:cubicBezTo>
                  <a:cubicBezTo>
                    <a:pt x="813" y="200"/>
                    <a:pt x="810" y="200"/>
                    <a:pt x="807" y="201"/>
                  </a:cubicBezTo>
                  <a:cubicBezTo>
                    <a:pt x="806" y="201"/>
                    <a:pt x="806" y="201"/>
                    <a:pt x="805" y="201"/>
                  </a:cubicBezTo>
                  <a:cubicBezTo>
                    <a:pt x="805" y="201"/>
                    <a:pt x="804" y="201"/>
                    <a:pt x="804" y="201"/>
                  </a:cubicBezTo>
                  <a:cubicBezTo>
                    <a:pt x="804" y="202"/>
                    <a:pt x="803" y="202"/>
                    <a:pt x="803" y="202"/>
                  </a:cubicBezTo>
                  <a:cubicBezTo>
                    <a:pt x="802" y="202"/>
                    <a:pt x="802" y="202"/>
                    <a:pt x="801" y="202"/>
                  </a:cubicBezTo>
                  <a:cubicBezTo>
                    <a:pt x="799" y="203"/>
                    <a:pt x="796" y="203"/>
                    <a:pt x="794" y="204"/>
                  </a:cubicBezTo>
                  <a:cubicBezTo>
                    <a:pt x="792" y="204"/>
                    <a:pt x="790" y="205"/>
                    <a:pt x="788" y="205"/>
                  </a:cubicBezTo>
                  <a:cubicBezTo>
                    <a:pt x="786" y="206"/>
                    <a:pt x="785" y="207"/>
                    <a:pt x="784" y="207"/>
                  </a:cubicBezTo>
                  <a:cubicBezTo>
                    <a:pt x="783" y="208"/>
                    <a:pt x="782" y="208"/>
                    <a:pt x="781" y="209"/>
                  </a:cubicBezTo>
                  <a:cubicBezTo>
                    <a:pt x="780" y="210"/>
                    <a:pt x="780" y="210"/>
                    <a:pt x="779" y="211"/>
                  </a:cubicBezTo>
                  <a:cubicBezTo>
                    <a:pt x="779" y="211"/>
                    <a:pt x="779" y="212"/>
                    <a:pt x="779" y="212"/>
                  </a:cubicBezTo>
                  <a:cubicBezTo>
                    <a:pt x="779" y="212"/>
                    <a:pt x="779" y="212"/>
                    <a:pt x="779" y="212"/>
                  </a:cubicBezTo>
                  <a:cubicBezTo>
                    <a:pt x="776" y="243"/>
                    <a:pt x="776" y="243"/>
                    <a:pt x="776" y="243"/>
                  </a:cubicBezTo>
                  <a:cubicBezTo>
                    <a:pt x="776" y="243"/>
                    <a:pt x="775" y="243"/>
                    <a:pt x="775" y="243"/>
                  </a:cubicBezTo>
                  <a:cubicBezTo>
                    <a:pt x="775" y="244"/>
                    <a:pt x="774" y="244"/>
                    <a:pt x="774" y="244"/>
                  </a:cubicBezTo>
                  <a:cubicBezTo>
                    <a:pt x="771" y="244"/>
                    <a:pt x="768" y="245"/>
                    <a:pt x="765" y="245"/>
                  </a:cubicBezTo>
                  <a:cubicBezTo>
                    <a:pt x="764" y="246"/>
                    <a:pt x="763" y="246"/>
                    <a:pt x="762" y="246"/>
                  </a:cubicBezTo>
                  <a:cubicBezTo>
                    <a:pt x="760" y="246"/>
                    <a:pt x="759" y="247"/>
                    <a:pt x="757" y="247"/>
                  </a:cubicBezTo>
                  <a:cubicBezTo>
                    <a:pt x="754" y="248"/>
                    <a:pt x="751" y="248"/>
                    <a:pt x="748" y="249"/>
                  </a:cubicBezTo>
                  <a:cubicBezTo>
                    <a:pt x="746" y="249"/>
                    <a:pt x="744" y="250"/>
                    <a:pt x="742" y="250"/>
                  </a:cubicBezTo>
                  <a:cubicBezTo>
                    <a:pt x="742" y="250"/>
                    <a:pt x="741" y="250"/>
                    <a:pt x="741" y="250"/>
                  </a:cubicBezTo>
                  <a:cubicBezTo>
                    <a:pt x="741" y="250"/>
                    <a:pt x="741" y="251"/>
                    <a:pt x="740" y="251"/>
                  </a:cubicBezTo>
                  <a:cubicBezTo>
                    <a:pt x="740" y="251"/>
                    <a:pt x="740" y="251"/>
                    <a:pt x="740" y="251"/>
                  </a:cubicBezTo>
                  <a:cubicBezTo>
                    <a:pt x="740" y="251"/>
                    <a:pt x="740" y="251"/>
                    <a:pt x="740" y="251"/>
                  </a:cubicBezTo>
                  <a:cubicBezTo>
                    <a:pt x="740" y="251"/>
                    <a:pt x="740" y="251"/>
                    <a:pt x="740" y="251"/>
                  </a:cubicBezTo>
                  <a:cubicBezTo>
                    <a:pt x="739" y="251"/>
                    <a:pt x="739" y="251"/>
                    <a:pt x="738" y="251"/>
                  </a:cubicBezTo>
                  <a:cubicBezTo>
                    <a:pt x="738" y="251"/>
                    <a:pt x="737" y="251"/>
                    <a:pt x="737" y="251"/>
                  </a:cubicBezTo>
                  <a:cubicBezTo>
                    <a:pt x="736" y="251"/>
                    <a:pt x="736" y="251"/>
                    <a:pt x="736" y="251"/>
                  </a:cubicBezTo>
                  <a:cubicBezTo>
                    <a:pt x="736" y="252"/>
                    <a:pt x="736" y="252"/>
                    <a:pt x="736" y="252"/>
                  </a:cubicBezTo>
                  <a:cubicBezTo>
                    <a:pt x="735" y="252"/>
                    <a:pt x="735" y="252"/>
                    <a:pt x="734" y="252"/>
                  </a:cubicBezTo>
                  <a:cubicBezTo>
                    <a:pt x="734" y="252"/>
                    <a:pt x="734" y="252"/>
                    <a:pt x="734" y="252"/>
                  </a:cubicBezTo>
                  <a:cubicBezTo>
                    <a:pt x="734" y="252"/>
                    <a:pt x="734" y="252"/>
                    <a:pt x="734" y="252"/>
                  </a:cubicBezTo>
                  <a:cubicBezTo>
                    <a:pt x="734" y="252"/>
                    <a:pt x="734" y="252"/>
                    <a:pt x="733" y="252"/>
                  </a:cubicBezTo>
                  <a:cubicBezTo>
                    <a:pt x="733" y="252"/>
                    <a:pt x="732" y="252"/>
                    <a:pt x="731" y="253"/>
                  </a:cubicBezTo>
                  <a:cubicBezTo>
                    <a:pt x="730" y="253"/>
                    <a:pt x="730" y="253"/>
                    <a:pt x="729" y="253"/>
                  </a:cubicBezTo>
                  <a:cubicBezTo>
                    <a:pt x="729" y="253"/>
                    <a:pt x="729" y="253"/>
                    <a:pt x="729" y="253"/>
                  </a:cubicBezTo>
                  <a:cubicBezTo>
                    <a:pt x="729" y="253"/>
                    <a:pt x="728" y="253"/>
                    <a:pt x="728" y="253"/>
                  </a:cubicBezTo>
                  <a:cubicBezTo>
                    <a:pt x="728" y="253"/>
                    <a:pt x="728" y="253"/>
                    <a:pt x="728" y="253"/>
                  </a:cubicBezTo>
                  <a:cubicBezTo>
                    <a:pt x="727" y="253"/>
                    <a:pt x="727" y="253"/>
                    <a:pt x="727" y="253"/>
                  </a:cubicBezTo>
                  <a:cubicBezTo>
                    <a:pt x="726" y="253"/>
                    <a:pt x="726" y="252"/>
                    <a:pt x="726" y="252"/>
                  </a:cubicBezTo>
                  <a:cubicBezTo>
                    <a:pt x="725" y="252"/>
                    <a:pt x="725" y="251"/>
                    <a:pt x="724" y="251"/>
                  </a:cubicBezTo>
                  <a:cubicBezTo>
                    <a:pt x="724" y="250"/>
                    <a:pt x="723" y="249"/>
                    <a:pt x="722" y="249"/>
                  </a:cubicBezTo>
                  <a:cubicBezTo>
                    <a:pt x="722" y="248"/>
                    <a:pt x="721" y="247"/>
                    <a:pt x="720" y="246"/>
                  </a:cubicBezTo>
                  <a:cubicBezTo>
                    <a:pt x="719" y="246"/>
                    <a:pt x="718" y="245"/>
                    <a:pt x="716" y="243"/>
                  </a:cubicBezTo>
                  <a:cubicBezTo>
                    <a:pt x="714" y="241"/>
                    <a:pt x="711" y="239"/>
                    <a:pt x="708" y="236"/>
                  </a:cubicBezTo>
                  <a:cubicBezTo>
                    <a:pt x="705" y="234"/>
                    <a:pt x="702" y="231"/>
                    <a:pt x="699" y="229"/>
                  </a:cubicBezTo>
                  <a:cubicBezTo>
                    <a:pt x="696" y="226"/>
                    <a:pt x="693" y="224"/>
                    <a:pt x="691" y="222"/>
                  </a:cubicBezTo>
                  <a:cubicBezTo>
                    <a:pt x="678" y="211"/>
                    <a:pt x="678" y="211"/>
                    <a:pt x="678" y="211"/>
                  </a:cubicBezTo>
                  <a:cubicBezTo>
                    <a:pt x="678" y="210"/>
                    <a:pt x="677" y="210"/>
                    <a:pt x="676" y="209"/>
                  </a:cubicBezTo>
                  <a:cubicBezTo>
                    <a:pt x="676" y="209"/>
                    <a:pt x="676" y="209"/>
                    <a:pt x="676" y="209"/>
                  </a:cubicBezTo>
                  <a:cubicBezTo>
                    <a:pt x="676" y="209"/>
                    <a:pt x="675" y="209"/>
                    <a:pt x="675" y="209"/>
                  </a:cubicBezTo>
                  <a:cubicBezTo>
                    <a:pt x="675" y="209"/>
                    <a:pt x="675" y="209"/>
                    <a:pt x="675" y="208"/>
                  </a:cubicBezTo>
                  <a:cubicBezTo>
                    <a:pt x="675" y="208"/>
                    <a:pt x="674" y="208"/>
                    <a:pt x="674" y="208"/>
                  </a:cubicBezTo>
                  <a:cubicBezTo>
                    <a:pt x="674" y="208"/>
                    <a:pt x="673" y="207"/>
                    <a:pt x="673" y="207"/>
                  </a:cubicBezTo>
                  <a:cubicBezTo>
                    <a:pt x="673" y="207"/>
                    <a:pt x="673" y="207"/>
                    <a:pt x="672" y="207"/>
                  </a:cubicBezTo>
                  <a:cubicBezTo>
                    <a:pt x="672" y="207"/>
                    <a:pt x="672" y="207"/>
                    <a:pt x="672" y="207"/>
                  </a:cubicBezTo>
                  <a:cubicBezTo>
                    <a:pt x="672" y="207"/>
                    <a:pt x="672" y="207"/>
                    <a:pt x="672" y="207"/>
                  </a:cubicBezTo>
                  <a:cubicBezTo>
                    <a:pt x="671" y="206"/>
                    <a:pt x="670" y="206"/>
                    <a:pt x="670" y="206"/>
                  </a:cubicBezTo>
                  <a:cubicBezTo>
                    <a:pt x="670" y="206"/>
                    <a:pt x="670" y="206"/>
                    <a:pt x="670" y="206"/>
                  </a:cubicBezTo>
                  <a:cubicBezTo>
                    <a:pt x="670" y="206"/>
                    <a:pt x="669" y="206"/>
                    <a:pt x="669" y="206"/>
                  </a:cubicBezTo>
                  <a:cubicBezTo>
                    <a:pt x="669" y="206"/>
                    <a:pt x="669" y="206"/>
                    <a:pt x="669" y="206"/>
                  </a:cubicBezTo>
                  <a:cubicBezTo>
                    <a:pt x="669" y="206"/>
                    <a:pt x="669" y="206"/>
                    <a:pt x="669" y="205"/>
                  </a:cubicBezTo>
                  <a:cubicBezTo>
                    <a:pt x="669" y="205"/>
                    <a:pt x="669" y="205"/>
                    <a:pt x="668" y="205"/>
                  </a:cubicBezTo>
                  <a:cubicBezTo>
                    <a:pt x="668" y="205"/>
                    <a:pt x="668" y="205"/>
                    <a:pt x="668" y="205"/>
                  </a:cubicBezTo>
                  <a:cubicBezTo>
                    <a:pt x="668" y="205"/>
                    <a:pt x="668" y="205"/>
                    <a:pt x="668" y="205"/>
                  </a:cubicBezTo>
                  <a:cubicBezTo>
                    <a:pt x="667" y="205"/>
                    <a:pt x="667" y="205"/>
                    <a:pt x="667" y="205"/>
                  </a:cubicBezTo>
                  <a:cubicBezTo>
                    <a:pt x="667" y="205"/>
                    <a:pt x="667" y="205"/>
                    <a:pt x="667" y="205"/>
                  </a:cubicBezTo>
                  <a:cubicBezTo>
                    <a:pt x="667" y="205"/>
                    <a:pt x="667" y="205"/>
                    <a:pt x="667" y="205"/>
                  </a:cubicBezTo>
                  <a:cubicBezTo>
                    <a:pt x="667" y="205"/>
                    <a:pt x="667" y="205"/>
                    <a:pt x="667" y="205"/>
                  </a:cubicBezTo>
                  <a:cubicBezTo>
                    <a:pt x="666" y="205"/>
                    <a:pt x="666" y="205"/>
                    <a:pt x="666" y="205"/>
                  </a:cubicBezTo>
                  <a:cubicBezTo>
                    <a:pt x="666" y="205"/>
                    <a:pt x="666" y="205"/>
                    <a:pt x="666" y="205"/>
                  </a:cubicBezTo>
                  <a:cubicBezTo>
                    <a:pt x="666" y="205"/>
                    <a:pt x="666" y="205"/>
                    <a:pt x="666" y="205"/>
                  </a:cubicBezTo>
                  <a:cubicBezTo>
                    <a:pt x="666" y="205"/>
                    <a:pt x="666" y="205"/>
                    <a:pt x="666" y="205"/>
                  </a:cubicBezTo>
                  <a:cubicBezTo>
                    <a:pt x="666" y="205"/>
                    <a:pt x="666" y="205"/>
                    <a:pt x="666" y="205"/>
                  </a:cubicBezTo>
                  <a:cubicBezTo>
                    <a:pt x="666" y="205"/>
                    <a:pt x="666" y="205"/>
                    <a:pt x="666" y="205"/>
                  </a:cubicBezTo>
                  <a:cubicBezTo>
                    <a:pt x="666" y="205"/>
                    <a:pt x="665" y="205"/>
                    <a:pt x="665" y="205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5" y="204"/>
                    <a:pt x="665" y="204"/>
                    <a:pt x="664" y="204"/>
                  </a:cubicBezTo>
                  <a:cubicBezTo>
                    <a:pt x="664" y="204"/>
                    <a:pt x="664" y="204"/>
                    <a:pt x="664" y="204"/>
                  </a:cubicBezTo>
                  <a:cubicBezTo>
                    <a:pt x="664" y="204"/>
                    <a:pt x="664" y="204"/>
                    <a:pt x="664" y="204"/>
                  </a:cubicBezTo>
                  <a:cubicBezTo>
                    <a:pt x="664" y="204"/>
                    <a:pt x="664" y="204"/>
                    <a:pt x="664" y="204"/>
                  </a:cubicBezTo>
                  <a:cubicBezTo>
                    <a:pt x="664" y="204"/>
                    <a:pt x="664" y="204"/>
                    <a:pt x="664" y="204"/>
                  </a:cubicBezTo>
                  <a:cubicBezTo>
                    <a:pt x="664" y="204"/>
                    <a:pt x="664" y="204"/>
                    <a:pt x="664" y="204"/>
                  </a:cubicBezTo>
                  <a:cubicBezTo>
                    <a:pt x="664" y="204"/>
                    <a:pt x="664" y="204"/>
                    <a:pt x="664" y="204"/>
                  </a:cubicBezTo>
                  <a:cubicBezTo>
                    <a:pt x="664" y="204"/>
                    <a:pt x="664" y="204"/>
                    <a:pt x="664" y="204"/>
                  </a:cubicBezTo>
                  <a:cubicBezTo>
                    <a:pt x="664" y="204"/>
                    <a:pt x="663" y="204"/>
                    <a:pt x="663" y="204"/>
                  </a:cubicBezTo>
                  <a:cubicBezTo>
                    <a:pt x="663" y="204"/>
                    <a:pt x="663" y="204"/>
                    <a:pt x="663" y="204"/>
                  </a:cubicBezTo>
                  <a:cubicBezTo>
                    <a:pt x="663" y="204"/>
                    <a:pt x="663" y="204"/>
                    <a:pt x="663" y="204"/>
                  </a:cubicBezTo>
                  <a:cubicBezTo>
                    <a:pt x="663" y="204"/>
                    <a:pt x="663" y="204"/>
                    <a:pt x="663" y="204"/>
                  </a:cubicBezTo>
                  <a:cubicBezTo>
                    <a:pt x="663" y="204"/>
                    <a:pt x="663" y="204"/>
                    <a:pt x="663" y="204"/>
                  </a:cubicBezTo>
                  <a:cubicBezTo>
                    <a:pt x="662" y="204"/>
                    <a:pt x="662" y="204"/>
                    <a:pt x="662" y="204"/>
                  </a:cubicBezTo>
                  <a:cubicBezTo>
                    <a:pt x="662" y="204"/>
                    <a:pt x="662" y="204"/>
                    <a:pt x="662" y="204"/>
                  </a:cubicBezTo>
                  <a:cubicBezTo>
                    <a:pt x="662" y="204"/>
                    <a:pt x="662" y="204"/>
                    <a:pt x="662" y="204"/>
                  </a:cubicBezTo>
                  <a:cubicBezTo>
                    <a:pt x="662" y="204"/>
                    <a:pt x="662" y="204"/>
                    <a:pt x="662" y="204"/>
                  </a:cubicBezTo>
                  <a:cubicBezTo>
                    <a:pt x="661" y="204"/>
                    <a:pt x="661" y="204"/>
                    <a:pt x="661" y="204"/>
                  </a:cubicBezTo>
                  <a:cubicBezTo>
                    <a:pt x="661" y="204"/>
                    <a:pt x="661" y="204"/>
                    <a:pt x="661" y="204"/>
                  </a:cubicBezTo>
                  <a:cubicBezTo>
                    <a:pt x="661" y="204"/>
                    <a:pt x="661" y="204"/>
                    <a:pt x="661" y="204"/>
                  </a:cubicBezTo>
                  <a:cubicBezTo>
                    <a:pt x="661" y="204"/>
                    <a:pt x="661" y="204"/>
                    <a:pt x="661" y="204"/>
                  </a:cubicBezTo>
                  <a:cubicBezTo>
                    <a:pt x="661" y="204"/>
                    <a:pt x="661" y="204"/>
                    <a:pt x="661" y="204"/>
                  </a:cubicBezTo>
                  <a:cubicBezTo>
                    <a:pt x="661" y="204"/>
                    <a:pt x="661" y="204"/>
                    <a:pt x="661" y="204"/>
                  </a:cubicBezTo>
                  <a:cubicBezTo>
                    <a:pt x="661" y="204"/>
                    <a:pt x="661" y="204"/>
                    <a:pt x="660" y="204"/>
                  </a:cubicBezTo>
                  <a:cubicBezTo>
                    <a:pt x="660" y="204"/>
                    <a:pt x="660" y="204"/>
                    <a:pt x="660" y="204"/>
                  </a:cubicBezTo>
                  <a:cubicBezTo>
                    <a:pt x="660" y="204"/>
                    <a:pt x="660" y="204"/>
                    <a:pt x="660" y="204"/>
                  </a:cubicBezTo>
                  <a:cubicBezTo>
                    <a:pt x="660" y="204"/>
                    <a:pt x="660" y="204"/>
                    <a:pt x="660" y="204"/>
                  </a:cubicBezTo>
                  <a:cubicBezTo>
                    <a:pt x="659" y="204"/>
                    <a:pt x="659" y="204"/>
                    <a:pt x="659" y="204"/>
                  </a:cubicBezTo>
                  <a:cubicBezTo>
                    <a:pt x="659" y="204"/>
                    <a:pt x="659" y="204"/>
                    <a:pt x="659" y="204"/>
                  </a:cubicBezTo>
                  <a:cubicBezTo>
                    <a:pt x="659" y="204"/>
                    <a:pt x="659" y="204"/>
                    <a:pt x="659" y="204"/>
                  </a:cubicBezTo>
                  <a:cubicBezTo>
                    <a:pt x="658" y="204"/>
                    <a:pt x="658" y="204"/>
                    <a:pt x="658" y="204"/>
                  </a:cubicBezTo>
                  <a:cubicBezTo>
                    <a:pt x="658" y="204"/>
                    <a:pt x="658" y="204"/>
                    <a:pt x="658" y="204"/>
                  </a:cubicBezTo>
                  <a:cubicBezTo>
                    <a:pt x="658" y="204"/>
                    <a:pt x="658" y="204"/>
                    <a:pt x="658" y="204"/>
                  </a:cubicBezTo>
                  <a:cubicBezTo>
                    <a:pt x="658" y="204"/>
                    <a:pt x="658" y="204"/>
                    <a:pt x="658" y="204"/>
                  </a:cubicBezTo>
                  <a:cubicBezTo>
                    <a:pt x="658" y="204"/>
                    <a:pt x="658" y="204"/>
                    <a:pt x="658" y="204"/>
                  </a:cubicBezTo>
                  <a:cubicBezTo>
                    <a:pt x="657" y="204"/>
                    <a:pt x="657" y="204"/>
                    <a:pt x="657" y="204"/>
                  </a:cubicBezTo>
                  <a:cubicBezTo>
                    <a:pt x="657" y="204"/>
                    <a:pt x="657" y="204"/>
                    <a:pt x="657" y="204"/>
                  </a:cubicBezTo>
                  <a:cubicBezTo>
                    <a:pt x="657" y="204"/>
                    <a:pt x="656" y="204"/>
                    <a:pt x="656" y="204"/>
                  </a:cubicBezTo>
                  <a:cubicBezTo>
                    <a:pt x="656" y="204"/>
                    <a:pt x="656" y="204"/>
                    <a:pt x="656" y="204"/>
                  </a:cubicBezTo>
                  <a:cubicBezTo>
                    <a:pt x="655" y="204"/>
                    <a:pt x="655" y="204"/>
                    <a:pt x="655" y="205"/>
                  </a:cubicBezTo>
                  <a:cubicBezTo>
                    <a:pt x="655" y="205"/>
                    <a:pt x="655" y="205"/>
                    <a:pt x="655" y="205"/>
                  </a:cubicBezTo>
                  <a:cubicBezTo>
                    <a:pt x="655" y="205"/>
                    <a:pt x="655" y="205"/>
                    <a:pt x="655" y="205"/>
                  </a:cubicBezTo>
                  <a:cubicBezTo>
                    <a:pt x="655" y="205"/>
                    <a:pt x="655" y="205"/>
                    <a:pt x="655" y="205"/>
                  </a:cubicBezTo>
                  <a:cubicBezTo>
                    <a:pt x="655" y="205"/>
                    <a:pt x="655" y="205"/>
                    <a:pt x="655" y="205"/>
                  </a:cubicBezTo>
                  <a:cubicBezTo>
                    <a:pt x="655" y="205"/>
                    <a:pt x="655" y="205"/>
                    <a:pt x="655" y="205"/>
                  </a:cubicBezTo>
                  <a:cubicBezTo>
                    <a:pt x="655" y="205"/>
                    <a:pt x="655" y="205"/>
                    <a:pt x="655" y="205"/>
                  </a:cubicBezTo>
                  <a:cubicBezTo>
                    <a:pt x="655" y="205"/>
                    <a:pt x="655" y="205"/>
                    <a:pt x="655" y="205"/>
                  </a:cubicBezTo>
                  <a:cubicBezTo>
                    <a:pt x="655" y="205"/>
                    <a:pt x="655" y="205"/>
                    <a:pt x="655" y="205"/>
                  </a:cubicBezTo>
                  <a:cubicBezTo>
                    <a:pt x="655" y="205"/>
                    <a:pt x="655" y="205"/>
                    <a:pt x="655" y="205"/>
                  </a:cubicBezTo>
                  <a:cubicBezTo>
                    <a:pt x="655" y="205"/>
                    <a:pt x="654" y="205"/>
                    <a:pt x="654" y="205"/>
                  </a:cubicBezTo>
                  <a:cubicBezTo>
                    <a:pt x="654" y="205"/>
                    <a:pt x="654" y="205"/>
                    <a:pt x="654" y="205"/>
                  </a:cubicBezTo>
                  <a:cubicBezTo>
                    <a:pt x="654" y="205"/>
                    <a:pt x="653" y="205"/>
                    <a:pt x="653" y="205"/>
                  </a:cubicBezTo>
                  <a:cubicBezTo>
                    <a:pt x="652" y="205"/>
                    <a:pt x="652" y="205"/>
                    <a:pt x="652" y="205"/>
                  </a:cubicBezTo>
                  <a:cubicBezTo>
                    <a:pt x="651" y="205"/>
                    <a:pt x="651" y="205"/>
                    <a:pt x="651" y="206"/>
                  </a:cubicBezTo>
                  <a:cubicBezTo>
                    <a:pt x="651" y="206"/>
                    <a:pt x="651" y="206"/>
                    <a:pt x="651" y="206"/>
                  </a:cubicBezTo>
                  <a:cubicBezTo>
                    <a:pt x="650" y="206"/>
                    <a:pt x="650" y="206"/>
                    <a:pt x="649" y="206"/>
                  </a:cubicBezTo>
                  <a:cubicBezTo>
                    <a:pt x="649" y="206"/>
                    <a:pt x="649" y="206"/>
                    <a:pt x="649" y="206"/>
                  </a:cubicBezTo>
                  <a:cubicBezTo>
                    <a:pt x="648" y="206"/>
                    <a:pt x="648" y="207"/>
                    <a:pt x="648" y="207"/>
                  </a:cubicBezTo>
                  <a:cubicBezTo>
                    <a:pt x="648" y="207"/>
                    <a:pt x="647" y="207"/>
                    <a:pt x="647" y="207"/>
                  </a:cubicBezTo>
                  <a:cubicBezTo>
                    <a:pt x="646" y="207"/>
                    <a:pt x="645" y="208"/>
                    <a:pt x="644" y="208"/>
                  </a:cubicBezTo>
                  <a:cubicBezTo>
                    <a:pt x="644" y="208"/>
                    <a:pt x="643" y="208"/>
                    <a:pt x="643" y="209"/>
                  </a:cubicBezTo>
                  <a:cubicBezTo>
                    <a:pt x="642" y="209"/>
                    <a:pt x="642" y="209"/>
                    <a:pt x="641" y="209"/>
                  </a:cubicBezTo>
                  <a:cubicBezTo>
                    <a:pt x="640" y="210"/>
                    <a:pt x="638" y="210"/>
                    <a:pt x="637" y="211"/>
                  </a:cubicBezTo>
                  <a:cubicBezTo>
                    <a:pt x="638" y="201"/>
                    <a:pt x="638" y="190"/>
                    <a:pt x="639" y="181"/>
                  </a:cubicBezTo>
                  <a:cubicBezTo>
                    <a:pt x="639" y="181"/>
                    <a:pt x="639" y="181"/>
                    <a:pt x="639" y="181"/>
                  </a:cubicBezTo>
                  <a:cubicBezTo>
                    <a:pt x="639" y="181"/>
                    <a:pt x="639" y="181"/>
                    <a:pt x="639" y="181"/>
                  </a:cubicBezTo>
                  <a:cubicBezTo>
                    <a:pt x="639" y="181"/>
                    <a:pt x="639" y="181"/>
                    <a:pt x="639" y="181"/>
                  </a:cubicBezTo>
                  <a:cubicBezTo>
                    <a:pt x="639" y="181"/>
                    <a:pt x="639" y="181"/>
                    <a:pt x="639" y="180"/>
                  </a:cubicBezTo>
                  <a:cubicBezTo>
                    <a:pt x="639" y="180"/>
                    <a:pt x="639" y="180"/>
                    <a:pt x="639" y="180"/>
                  </a:cubicBezTo>
                  <a:cubicBezTo>
                    <a:pt x="639" y="180"/>
                    <a:pt x="639" y="180"/>
                    <a:pt x="639" y="180"/>
                  </a:cubicBezTo>
                  <a:cubicBezTo>
                    <a:pt x="639" y="180"/>
                    <a:pt x="639" y="180"/>
                    <a:pt x="639" y="180"/>
                  </a:cubicBezTo>
                  <a:cubicBezTo>
                    <a:pt x="639" y="180"/>
                    <a:pt x="639" y="180"/>
                    <a:pt x="639" y="180"/>
                  </a:cubicBezTo>
                  <a:cubicBezTo>
                    <a:pt x="639" y="180"/>
                    <a:pt x="639" y="180"/>
                    <a:pt x="639" y="180"/>
                  </a:cubicBezTo>
                  <a:cubicBezTo>
                    <a:pt x="639" y="180"/>
                    <a:pt x="639" y="180"/>
                    <a:pt x="639" y="180"/>
                  </a:cubicBezTo>
                  <a:cubicBezTo>
                    <a:pt x="639" y="180"/>
                    <a:pt x="639" y="180"/>
                    <a:pt x="639" y="181"/>
                  </a:cubicBezTo>
                  <a:cubicBezTo>
                    <a:pt x="639" y="180"/>
                    <a:pt x="639" y="180"/>
                    <a:pt x="639" y="180"/>
                  </a:cubicBezTo>
                  <a:cubicBezTo>
                    <a:pt x="639" y="180"/>
                    <a:pt x="639" y="180"/>
                    <a:pt x="639" y="180"/>
                  </a:cubicBezTo>
                  <a:cubicBezTo>
                    <a:pt x="639" y="180"/>
                    <a:pt x="639" y="179"/>
                    <a:pt x="639" y="179"/>
                  </a:cubicBezTo>
                  <a:cubicBezTo>
                    <a:pt x="639" y="179"/>
                    <a:pt x="639" y="179"/>
                    <a:pt x="639" y="179"/>
                  </a:cubicBezTo>
                  <a:cubicBezTo>
                    <a:pt x="639" y="179"/>
                    <a:pt x="638" y="178"/>
                    <a:pt x="638" y="178"/>
                  </a:cubicBezTo>
                  <a:cubicBezTo>
                    <a:pt x="638" y="178"/>
                    <a:pt x="638" y="178"/>
                    <a:pt x="638" y="178"/>
                  </a:cubicBezTo>
                  <a:cubicBezTo>
                    <a:pt x="638" y="178"/>
                    <a:pt x="638" y="177"/>
                    <a:pt x="638" y="177"/>
                  </a:cubicBezTo>
                  <a:cubicBezTo>
                    <a:pt x="638" y="177"/>
                    <a:pt x="638" y="177"/>
                    <a:pt x="638" y="177"/>
                  </a:cubicBezTo>
                  <a:cubicBezTo>
                    <a:pt x="638" y="177"/>
                    <a:pt x="638" y="177"/>
                    <a:pt x="638" y="177"/>
                  </a:cubicBezTo>
                  <a:cubicBezTo>
                    <a:pt x="637" y="177"/>
                    <a:pt x="637" y="176"/>
                    <a:pt x="636" y="175"/>
                  </a:cubicBezTo>
                  <a:cubicBezTo>
                    <a:pt x="636" y="175"/>
                    <a:pt x="636" y="175"/>
                    <a:pt x="636" y="175"/>
                  </a:cubicBezTo>
                  <a:cubicBezTo>
                    <a:pt x="636" y="175"/>
                    <a:pt x="636" y="175"/>
                    <a:pt x="636" y="175"/>
                  </a:cubicBezTo>
                  <a:cubicBezTo>
                    <a:pt x="636" y="175"/>
                    <a:pt x="636" y="175"/>
                    <a:pt x="636" y="175"/>
                  </a:cubicBezTo>
                  <a:cubicBezTo>
                    <a:pt x="635" y="174"/>
                    <a:pt x="635" y="174"/>
                    <a:pt x="634" y="173"/>
                  </a:cubicBezTo>
                  <a:cubicBezTo>
                    <a:pt x="633" y="172"/>
                    <a:pt x="632" y="172"/>
                    <a:pt x="632" y="171"/>
                  </a:cubicBezTo>
                  <a:cubicBezTo>
                    <a:pt x="635" y="171"/>
                    <a:pt x="639" y="170"/>
                    <a:pt x="642" y="169"/>
                  </a:cubicBezTo>
                  <a:cubicBezTo>
                    <a:pt x="649" y="168"/>
                    <a:pt x="655" y="167"/>
                    <a:pt x="661" y="166"/>
                  </a:cubicBezTo>
                  <a:cubicBezTo>
                    <a:pt x="664" y="165"/>
                    <a:pt x="666" y="165"/>
                    <a:pt x="669" y="164"/>
                  </a:cubicBezTo>
                  <a:cubicBezTo>
                    <a:pt x="669" y="164"/>
                    <a:pt x="669" y="164"/>
                    <a:pt x="669" y="164"/>
                  </a:cubicBezTo>
                  <a:cubicBezTo>
                    <a:pt x="670" y="164"/>
                    <a:pt x="671" y="164"/>
                    <a:pt x="672" y="164"/>
                  </a:cubicBezTo>
                  <a:cubicBezTo>
                    <a:pt x="673" y="164"/>
                    <a:pt x="673" y="164"/>
                    <a:pt x="674" y="164"/>
                  </a:cubicBezTo>
                  <a:cubicBezTo>
                    <a:pt x="674" y="164"/>
                    <a:pt x="675" y="163"/>
                    <a:pt x="676" y="163"/>
                  </a:cubicBezTo>
                  <a:cubicBezTo>
                    <a:pt x="677" y="163"/>
                    <a:pt x="678" y="163"/>
                    <a:pt x="679" y="163"/>
                  </a:cubicBezTo>
                  <a:cubicBezTo>
                    <a:pt x="679" y="163"/>
                    <a:pt x="679" y="163"/>
                    <a:pt x="679" y="163"/>
                  </a:cubicBezTo>
                  <a:cubicBezTo>
                    <a:pt x="680" y="163"/>
                    <a:pt x="680" y="163"/>
                    <a:pt x="681" y="163"/>
                  </a:cubicBezTo>
                  <a:cubicBezTo>
                    <a:pt x="681" y="163"/>
                    <a:pt x="681" y="163"/>
                    <a:pt x="681" y="163"/>
                  </a:cubicBezTo>
                  <a:cubicBezTo>
                    <a:pt x="681" y="163"/>
                    <a:pt x="682" y="163"/>
                    <a:pt x="682" y="163"/>
                  </a:cubicBezTo>
                  <a:cubicBezTo>
                    <a:pt x="682" y="163"/>
                    <a:pt x="683" y="163"/>
                    <a:pt x="684" y="163"/>
                  </a:cubicBezTo>
                  <a:cubicBezTo>
                    <a:pt x="684" y="163"/>
                    <a:pt x="684" y="163"/>
                    <a:pt x="684" y="163"/>
                  </a:cubicBezTo>
                  <a:cubicBezTo>
                    <a:pt x="685" y="163"/>
                    <a:pt x="685" y="163"/>
                    <a:pt x="686" y="163"/>
                  </a:cubicBezTo>
                  <a:cubicBezTo>
                    <a:pt x="686" y="163"/>
                    <a:pt x="686" y="163"/>
                    <a:pt x="686" y="163"/>
                  </a:cubicBezTo>
                  <a:cubicBezTo>
                    <a:pt x="686" y="163"/>
                    <a:pt x="686" y="163"/>
                    <a:pt x="686" y="163"/>
                  </a:cubicBezTo>
                  <a:cubicBezTo>
                    <a:pt x="686" y="163"/>
                    <a:pt x="686" y="163"/>
                    <a:pt x="686" y="163"/>
                  </a:cubicBezTo>
                  <a:cubicBezTo>
                    <a:pt x="686" y="163"/>
                    <a:pt x="686" y="163"/>
                    <a:pt x="686" y="163"/>
                  </a:cubicBezTo>
                  <a:cubicBezTo>
                    <a:pt x="686" y="163"/>
                    <a:pt x="686" y="163"/>
                    <a:pt x="686" y="163"/>
                  </a:cubicBezTo>
                  <a:cubicBezTo>
                    <a:pt x="687" y="163"/>
                    <a:pt x="687" y="163"/>
                    <a:pt x="688" y="163"/>
                  </a:cubicBezTo>
                  <a:cubicBezTo>
                    <a:pt x="688" y="163"/>
                    <a:pt x="688" y="163"/>
                    <a:pt x="688" y="163"/>
                  </a:cubicBezTo>
                  <a:cubicBezTo>
                    <a:pt x="688" y="163"/>
                    <a:pt x="688" y="163"/>
                    <a:pt x="688" y="163"/>
                  </a:cubicBezTo>
                  <a:cubicBezTo>
                    <a:pt x="688" y="163"/>
                    <a:pt x="689" y="163"/>
                    <a:pt x="689" y="163"/>
                  </a:cubicBezTo>
                  <a:cubicBezTo>
                    <a:pt x="689" y="163"/>
                    <a:pt x="689" y="163"/>
                    <a:pt x="689" y="163"/>
                  </a:cubicBezTo>
                  <a:cubicBezTo>
                    <a:pt x="690" y="163"/>
                    <a:pt x="691" y="164"/>
                    <a:pt x="692" y="164"/>
                  </a:cubicBezTo>
                  <a:cubicBezTo>
                    <a:pt x="692" y="164"/>
                    <a:pt x="692" y="164"/>
                    <a:pt x="692" y="164"/>
                  </a:cubicBezTo>
                  <a:cubicBezTo>
                    <a:pt x="693" y="164"/>
                    <a:pt x="694" y="164"/>
                    <a:pt x="694" y="165"/>
                  </a:cubicBezTo>
                  <a:cubicBezTo>
                    <a:pt x="694" y="165"/>
                    <a:pt x="694" y="165"/>
                    <a:pt x="694" y="165"/>
                  </a:cubicBezTo>
                  <a:cubicBezTo>
                    <a:pt x="695" y="165"/>
                    <a:pt x="695" y="166"/>
                    <a:pt x="696" y="166"/>
                  </a:cubicBezTo>
                  <a:cubicBezTo>
                    <a:pt x="697" y="167"/>
                    <a:pt x="698" y="168"/>
                    <a:pt x="698" y="169"/>
                  </a:cubicBezTo>
                  <a:cubicBezTo>
                    <a:pt x="699" y="170"/>
                    <a:pt x="699" y="171"/>
                    <a:pt x="700" y="173"/>
                  </a:cubicBezTo>
                  <a:cubicBezTo>
                    <a:pt x="700" y="174"/>
                    <a:pt x="701" y="175"/>
                    <a:pt x="702" y="176"/>
                  </a:cubicBezTo>
                  <a:cubicBezTo>
                    <a:pt x="702" y="178"/>
                    <a:pt x="703" y="179"/>
                    <a:pt x="704" y="180"/>
                  </a:cubicBezTo>
                  <a:cubicBezTo>
                    <a:pt x="705" y="180"/>
                    <a:pt x="705" y="180"/>
                    <a:pt x="705" y="180"/>
                  </a:cubicBezTo>
                  <a:cubicBezTo>
                    <a:pt x="705" y="181"/>
                    <a:pt x="706" y="181"/>
                    <a:pt x="706" y="181"/>
                  </a:cubicBezTo>
                  <a:cubicBezTo>
                    <a:pt x="706" y="181"/>
                    <a:pt x="706" y="181"/>
                    <a:pt x="706" y="181"/>
                  </a:cubicBezTo>
                  <a:cubicBezTo>
                    <a:pt x="706" y="181"/>
                    <a:pt x="706" y="181"/>
                    <a:pt x="706" y="181"/>
                  </a:cubicBezTo>
                  <a:cubicBezTo>
                    <a:pt x="706" y="181"/>
                    <a:pt x="706" y="181"/>
                    <a:pt x="706" y="181"/>
                  </a:cubicBezTo>
                  <a:cubicBezTo>
                    <a:pt x="706" y="181"/>
                    <a:pt x="707" y="181"/>
                    <a:pt x="707" y="181"/>
                  </a:cubicBezTo>
                  <a:cubicBezTo>
                    <a:pt x="707" y="182"/>
                    <a:pt x="708" y="182"/>
                    <a:pt x="708" y="182"/>
                  </a:cubicBezTo>
                  <a:cubicBezTo>
                    <a:pt x="708" y="182"/>
                    <a:pt x="708" y="182"/>
                    <a:pt x="708" y="182"/>
                  </a:cubicBezTo>
                  <a:cubicBezTo>
                    <a:pt x="709" y="182"/>
                    <a:pt x="709" y="182"/>
                    <a:pt x="709" y="182"/>
                  </a:cubicBezTo>
                  <a:cubicBezTo>
                    <a:pt x="709" y="182"/>
                    <a:pt x="709" y="182"/>
                    <a:pt x="709" y="182"/>
                  </a:cubicBezTo>
                  <a:cubicBezTo>
                    <a:pt x="709" y="182"/>
                    <a:pt x="709" y="182"/>
                    <a:pt x="709" y="182"/>
                  </a:cubicBezTo>
                  <a:cubicBezTo>
                    <a:pt x="709" y="182"/>
                    <a:pt x="710" y="182"/>
                    <a:pt x="710" y="182"/>
                  </a:cubicBezTo>
                  <a:cubicBezTo>
                    <a:pt x="710" y="182"/>
                    <a:pt x="710" y="182"/>
                    <a:pt x="710" y="182"/>
                  </a:cubicBezTo>
                  <a:cubicBezTo>
                    <a:pt x="710" y="182"/>
                    <a:pt x="710" y="183"/>
                    <a:pt x="710" y="183"/>
                  </a:cubicBezTo>
                  <a:cubicBezTo>
                    <a:pt x="710" y="183"/>
                    <a:pt x="710" y="183"/>
                    <a:pt x="710" y="183"/>
                  </a:cubicBezTo>
                  <a:cubicBezTo>
                    <a:pt x="711" y="183"/>
                    <a:pt x="711" y="183"/>
                    <a:pt x="711" y="183"/>
                  </a:cubicBezTo>
                  <a:cubicBezTo>
                    <a:pt x="711" y="183"/>
                    <a:pt x="711" y="183"/>
                    <a:pt x="711" y="183"/>
                  </a:cubicBezTo>
                  <a:cubicBezTo>
                    <a:pt x="711" y="183"/>
                    <a:pt x="711" y="183"/>
                    <a:pt x="711" y="183"/>
                  </a:cubicBezTo>
                  <a:cubicBezTo>
                    <a:pt x="711" y="183"/>
                    <a:pt x="711" y="183"/>
                    <a:pt x="711" y="183"/>
                  </a:cubicBezTo>
                  <a:cubicBezTo>
                    <a:pt x="712" y="183"/>
                    <a:pt x="712" y="183"/>
                    <a:pt x="712" y="183"/>
                  </a:cubicBezTo>
                  <a:cubicBezTo>
                    <a:pt x="712" y="183"/>
                    <a:pt x="712" y="183"/>
                    <a:pt x="712" y="183"/>
                  </a:cubicBezTo>
                  <a:cubicBezTo>
                    <a:pt x="712" y="183"/>
                    <a:pt x="712" y="183"/>
                    <a:pt x="712" y="183"/>
                  </a:cubicBezTo>
                  <a:cubicBezTo>
                    <a:pt x="712" y="183"/>
                    <a:pt x="712" y="183"/>
                    <a:pt x="712" y="183"/>
                  </a:cubicBezTo>
                  <a:cubicBezTo>
                    <a:pt x="713" y="183"/>
                    <a:pt x="713" y="183"/>
                    <a:pt x="713" y="183"/>
                  </a:cubicBezTo>
                  <a:cubicBezTo>
                    <a:pt x="713" y="183"/>
                    <a:pt x="713" y="183"/>
                    <a:pt x="713" y="183"/>
                  </a:cubicBezTo>
                  <a:cubicBezTo>
                    <a:pt x="713" y="183"/>
                    <a:pt x="713" y="183"/>
                    <a:pt x="713" y="183"/>
                  </a:cubicBezTo>
                  <a:cubicBezTo>
                    <a:pt x="713" y="183"/>
                    <a:pt x="713" y="183"/>
                    <a:pt x="713" y="183"/>
                  </a:cubicBezTo>
                  <a:cubicBezTo>
                    <a:pt x="714" y="183"/>
                    <a:pt x="714" y="183"/>
                    <a:pt x="714" y="183"/>
                  </a:cubicBezTo>
                  <a:cubicBezTo>
                    <a:pt x="714" y="183"/>
                    <a:pt x="714" y="183"/>
                    <a:pt x="714" y="183"/>
                  </a:cubicBezTo>
                  <a:cubicBezTo>
                    <a:pt x="714" y="183"/>
                    <a:pt x="714" y="183"/>
                    <a:pt x="714" y="183"/>
                  </a:cubicBezTo>
                  <a:cubicBezTo>
                    <a:pt x="714" y="183"/>
                    <a:pt x="714" y="183"/>
                    <a:pt x="715" y="183"/>
                  </a:cubicBezTo>
                  <a:cubicBezTo>
                    <a:pt x="715" y="183"/>
                    <a:pt x="715" y="183"/>
                    <a:pt x="715" y="183"/>
                  </a:cubicBezTo>
                  <a:cubicBezTo>
                    <a:pt x="715" y="183"/>
                    <a:pt x="715" y="183"/>
                    <a:pt x="715" y="183"/>
                  </a:cubicBezTo>
                  <a:cubicBezTo>
                    <a:pt x="715" y="183"/>
                    <a:pt x="715" y="183"/>
                    <a:pt x="715" y="183"/>
                  </a:cubicBezTo>
                  <a:cubicBezTo>
                    <a:pt x="715" y="183"/>
                    <a:pt x="715" y="183"/>
                    <a:pt x="715" y="183"/>
                  </a:cubicBezTo>
                  <a:cubicBezTo>
                    <a:pt x="715" y="183"/>
                    <a:pt x="715" y="183"/>
                    <a:pt x="715" y="183"/>
                  </a:cubicBezTo>
                  <a:cubicBezTo>
                    <a:pt x="715" y="183"/>
                    <a:pt x="715" y="183"/>
                    <a:pt x="716" y="183"/>
                  </a:cubicBezTo>
                  <a:cubicBezTo>
                    <a:pt x="716" y="183"/>
                    <a:pt x="716" y="183"/>
                    <a:pt x="716" y="183"/>
                  </a:cubicBezTo>
                  <a:cubicBezTo>
                    <a:pt x="716" y="183"/>
                    <a:pt x="716" y="183"/>
                    <a:pt x="716" y="183"/>
                  </a:cubicBezTo>
                  <a:cubicBezTo>
                    <a:pt x="716" y="183"/>
                    <a:pt x="716" y="183"/>
                    <a:pt x="716" y="183"/>
                  </a:cubicBezTo>
                  <a:cubicBezTo>
                    <a:pt x="717" y="183"/>
                    <a:pt x="717" y="183"/>
                    <a:pt x="717" y="183"/>
                  </a:cubicBezTo>
                  <a:cubicBezTo>
                    <a:pt x="717" y="183"/>
                    <a:pt x="717" y="183"/>
                    <a:pt x="717" y="183"/>
                  </a:cubicBezTo>
                  <a:cubicBezTo>
                    <a:pt x="718" y="183"/>
                    <a:pt x="718" y="183"/>
                    <a:pt x="718" y="183"/>
                  </a:cubicBezTo>
                  <a:cubicBezTo>
                    <a:pt x="718" y="183"/>
                    <a:pt x="718" y="183"/>
                    <a:pt x="718" y="183"/>
                  </a:cubicBezTo>
                  <a:cubicBezTo>
                    <a:pt x="719" y="183"/>
                    <a:pt x="719" y="183"/>
                    <a:pt x="719" y="183"/>
                  </a:cubicBezTo>
                  <a:cubicBezTo>
                    <a:pt x="719" y="183"/>
                    <a:pt x="719" y="183"/>
                    <a:pt x="720" y="183"/>
                  </a:cubicBezTo>
                  <a:cubicBezTo>
                    <a:pt x="720" y="183"/>
                    <a:pt x="720" y="183"/>
                    <a:pt x="720" y="183"/>
                  </a:cubicBezTo>
                  <a:cubicBezTo>
                    <a:pt x="721" y="183"/>
                    <a:pt x="721" y="183"/>
                    <a:pt x="721" y="183"/>
                  </a:cubicBezTo>
                  <a:cubicBezTo>
                    <a:pt x="722" y="183"/>
                    <a:pt x="722" y="183"/>
                    <a:pt x="722" y="183"/>
                  </a:cubicBezTo>
                  <a:cubicBezTo>
                    <a:pt x="723" y="183"/>
                    <a:pt x="723" y="183"/>
                    <a:pt x="723" y="183"/>
                  </a:cubicBezTo>
                  <a:cubicBezTo>
                    <a:pt x="723" y="183"/>
                    <a:pt x="724" y="183"/>
                    <a:pt x="724" y="183"/>
                  </a:cubicBezTo>
                  <a:cubicBezTo>
                    <a:pt x="724" y="183"/>
                    <a:pt x="724" y="183"/>
                    <a:pt x="724" y="183"/>
                  </a:cubicBezTo>
                  <a:cubicBezTo>
                    <a:pt x="724" y="183"/>
                    <a:pt x="724" y="183"/>
                    <a:pt x="724" y="183"/>
                  </a:cubicBezTo>
                  <a:cubicBezTo>
                    <a:pt x="724" y="183"/>
                    <a:pt x="724" y="183"/>
                    <a:pt x="724" y="183"/>
                  </a:cubicBezTo>
                  <a:cubicBezTo>
                    <a:pt x="725" y="183"/>
                    <a:pt x="726" y="183"/>
                    <a:pt x="727" y="183"/>
                  </a:cubicBezTo>
                  <a:cubicBezTo>
                    <a:pt x="727" y="183"/>
                    <a:pt x="728" y="182"/>
                    <a:pt x="728" y="182"/>
                  </a:cubicBezTo>
                  <a:cubicBezTo>
                    <a:pt x="729" y="182"/>
                    <a:pt x="729" y="182"/>
                    <a:pt x="729" y="182"/>
                  </a:cubicBezTo>
                  <a:cubicBezTo>
                    <a:pt x="729" y="182"/>
                    <a:pt x="729" y="182"/>
                    <a:pt x="729" y="182"/>
                  </a:cubicBezTo>
                  <a:cubicBezTo>
                    <a:pt x="729" y="182"/>
                    <a:pt x="729" y="182"/>
                    <a:pt x="729" y="182"/>
                  </a:cubicBezTo>
                  <a:cubicBezTo>
                    <a:pt x="730" y="182"/>
                    <a:pt x="731" y="182"/>
                    <a:pt x="732" y="182"/>
                  </a:cubicBezTo>
                  <a:cubicBezTo>
                    <a:pt x="733" y="182"/>
                    <a:pt x="734" y="182"/>
                    <a:pt x="735" y="181"/>
                  </a:cubicBezTo>
                  <a:cubicBezTo>
                    <a:pt x="735" y="181"/>
                    <a:pt x="735" y="181"/>
                    <a:pt x="735" y="181"/>
                  </a:cubicBezTo>
                  <a:cubicBezTo>
                    <a:pt x="735" y="181"/>
                    <a:pt x="736" y="181"/>
                    <a:pt x="736" y="181"/>
                  </a:cubicBezTo>
                  <a:cubicBezTo>
                    <a:pt x="736" y="181"/>
                    <a:pt x="736" y="181"/>
                    <a:pt x="736" y="181"/>
                  </a:cubicBezTo>
                  <a:cubicBezTo>
                    <a:pt x="737" y="181"/>
                    <a:pt x="737" y="181"/>
                    <a:pt x="737" y="181"/>
                  </a:cubicBezTo>
                  <a:cubicBezTo>
                    <a:pt x="738" y="181"/>
                    <a:pt x="738" y="181"/>
                    <a:pt x="739" y="181"/>
                  </a:cubicBezTo>
                  <a:cubicBezTo>
                    <a:pt x="740" y="180"/>
                    <a:pt x="740" y="180"/>
                    <a:pt x="741" y="180"/>
                  </a:cubicBezTo>
                  <a:cubicBezTo>
                    <a:pt x="742" y="180"/>
                    <a:pt x="742" y="180"/>
                    <a:pt x="743" y="180"/>
                  </a:cubicBezTo>
                  <a:cubicBezTo>
                    <a:pt x="743" y="180"/>
                    <a:pt x="744" y="180"/>
                    <a:pt x="745" y="180"/>
                  </a:cubicBezTo>
                  <a:cubicBezTo>
                    <a:pt x="745" y="180"/>
                    <a:pt x="745" y="180"/>
                    <a:pt x="745" y="179"/>
                  </a:cubicBezTo>
                  <a:cubicBezTo>
                    <a:pt x="745" y="179"/>
                    <a:pt x="745" y="179"/>
                    <a:pt x="746" y="179"/>
                  </a:cubicBezTo>
                  <a:cubicBezTo>
                    <a:pt x="746" y="179"/>
                    <a:pt x="746" y="179"/>
                    <a:pt x="746" y="179"/>
                  </a:cubicBezTo>
                  <a:cubicBezTo>
                    <a:pt x="746" y="179"/>
                    <a:pt x="747" y="179"/>
                    <a:pt x="747" y="179"/>
                  </a:cubicBezTo>
                  <a:cubicBezTo>
                    <a:pt x="747" y="179"/>
                    <a:pt x="747" y="179"/>
                    <a:pt x="747" y="179"/>
                  </a:cubicBezTo>
                  <a:cubicBezTo>
                    <a:pt x="748" y="179"/>
                    <a:pt x="748" y="179"/>
                    <a:pt x="748" y="179"/>
                  </a:cubicBezTo>
                  <a:cubicBezTo>
                    <a:pt x="749" y="179"/>
                    <a:pt x="749" y="179"/>
                    <a:pt x="749" y="179"/>
                  </a:cubicBezTo>
                  <a:cubicBezTo>
                    <a:pt x="749" y="179"/>
                    <a:pt x="749" y="179"/>
                    <a:pt x="749" y="179"/>
                  </a:cubicBezTo>
                  <a:cubicBezTo>
                    <a:pt x="749" y="179"/>
                    <a:pt x="750" y="178"/>
                    <a:pt x="750" y="178"/>
                  </a:cubicBezTo>
                  <a:cubicBezTo>
                    <a:pt x="750" y="178"/>
                    <a:pt x="751" y="178"/>
                    <a:pt x="751" y="178"/>
                  </a:cubicBezTo>
                  <a:cubicBezTo>
                    <a:pt x="751" y="178"/>
                    <a:pt x="751" y="178"/>
                    <a:pt x="751" y="178"/>
                  </a:cubicBezTo>
                  <a:cubicBezTo>
                    <a:pt x="751" y="178"/>
                    <a:pt x="751" y="178"/>
                    <a:pt x="751" y="178"/>
                  </a:cubicBezTo>
                  <a:cubicBezTo>
                    <a:pt x="752" y="178"/>
                    <a:pt x="752" y="178"/>
                    <a:pt x="753" y="178"/>
                  </a:cubicBezTo>
                  <a:cubicBezTo>
                    <a:pt x="753" y="178"/>
                    <a:pt x="753" y="177"/>
                    <a:pt x="753" y="177"/>
                  </a:cubicBezTo>
                  <a:cubicBezTo>
                    <a:pt x="753" y="177"/>
                    <a:pt x="753" y="177"/>
                    <a:pt x="753" y="177"/>
                  </a:cubicBezTo>
                  <a:cubicBezTo>
                    <a:pt x="754" y="177"/>
                    <a:pt x="754" y="177"/>
                    <a:pt x="754" y="177"/>
                  </a:cubicBezTo>
                  <a:cubicBezTo>
                    <a:pt x="754" y="177"/>
                    <a:pt x="754" y="177"/>
                    <a:pt x="754" y="177"/>
                  </a:cubicBezTo>
                  <a:cubicBezTo>
                    <a:pt x="754" y="177"/>
                    <a:pt x="755" y="177"/>
                    <a:pt x="755" y="177"/>
                  </a:cubicBezTo>
                  <a:cubicBezTo>
                    <a:pt x="755" y="177"/>
                    <a:pt x="755" y="177"/>
                    <a:pt x="755" y="177"/>
                  </a:cubicBezTo>
                  <a:cubicBezTo>
                    <a:pt x="755" y="177"/>
                    <a:pt x="755" y="177"/>
                    <a:pt x="755" y="177"/>
                  </a:cubicBezTo>
                  <a:cubicBezTo>
                    <a:pt x="756" y="177"/>
                    <a:pt x="756" y="177"/>
                    <a:pt x="756" y="177"/>
                  </a:cubicBezTo>
                  <a:cubicBezTo>
                    <a:pt x="756" y="176"/>
                    <a:pt x="756" y="176"/>
                    <a:pt x="757" y="176"/>
                  </a:cubicBezTo>
                  <a:cubicBezTo>
                    <a:pt x="757" y="176"/>
                    <a:pt x="757" y="176"/>
                    <a:pt x="757" y="176"/>
                  </a:cubicBezTo>
                  <a:cubicBezTo>
                    <a:pt x="757" y="176"/>
                    <a:pt x="758" y="176"/>
                    <a:pt x="758" y="176"/>
                  </a:cubicBezTo>
                  <a:cubicBezTo>
                    <a:pt x="758" y="175"/>
                    <a:pt x="758" y="175"/>
                    <a:pt x="758" y="175"/>
                  </a:cubicBezTo>
                  <a:cubicBezTo>
                    <a:pt x="758" y="175"/>
                    <a:pt x="758" y="175"/>
                    <a:pt x="758" y="175"/>
                  </a:cubicBezTo>
                  <a:cubicBezTo>
                    <a:pt x="758" y="175"/>
                    <a:pt x="758" y="175"/>
                    <a:pt x="758" y="175"/>
                  </a:cubicBezTo>
                  <a:cubicBezTo>
                    <a:pt x="759" y="175"/>
                    <a:pt x="759" y="175"/>
                    <a:pt x="759" y="175"/>
                  </a:cubicBezTo>
                  <a:cubicBezTo>
                    <a:pt x="759" y="175"/>
                    <a:pt x="759" y="175"/>
                    <a:pt x="759" y="175"/>
                  </a:cubicBezTo>
                  <a:cubicBezTo>
                    <a:pt x="759" y="175"/>
                    <a:pt x="759" y="175"/>
                    <a:pt x="759" y="175"/>
                  </a:cubicBezTo>
                  <a:cubicBezTo>
                    <a:pt x="759" y="175"/>
                    <a:pt x="759" y="175"/>
                    <a:pt x="759" y="175"/>
                  </a:cubicBezTo>
                  <a:cubicBezTo>
                    <a:pt x="759" y="175"/>
                    <a:pt x="759" y="175"/>
                    <a:pt x="759" y="175"/>
                  </a:cubicBezTo>
                  <a:cubicBezTo>
                    <a:pt x="759" y="175"/>
                    <a:pt x="759" y="175"/>
                    <a:pt x="759" y="175"/>
                  </a:cubicBezTo>
                  <a:cubicBezTo>
                    <a:pt x="759" y="175"/>
                    <a:pt x="759" y="175"/>
                    <a:pt x="759" y="175"/>
                  </a:cubicBezTo>
                  <a:cubicBezTo>
                    <a:pt x="759" y="174"/>
                    <a:pt x="759" y="174"/>
                    <a:pt x="759" y="174"/>
                  </a:cubicBezTo>
                  <a:cubicBezTo>
                    <a:pt x="759" y="174"/>
                    <a:pt x="759" y="174"/>
                    <a:pt x="759" y="174"/>
                  </a:cubicBezTo>
                  <a:cubicBezTo>
                    <a:pt x="759" y="174"/>
                    <a:pt x="759" y="174"/>
                    <a:pt x="759" y="174"/>
                  </a:cubicBezTo>
                  <a:cubicBezTo>
                    <a:pt x="759" y="174"/>
                    <a:pt x="759" y="174"/>
                    <a:pt x="759" y="174"/>
                  </a:cubicBezTo>
                  <a:cubicBezTo>
                    <a:pt x="760" y="174"/>
                    <a:pt x="760" y="174"/>
                    <a:pt x="760" y="174"/>
                  </a:cubicBezTo>
                  <a:cubicBezTo>
                    <a:pt x="760" y="174"/>
                    <a:pt x="760" y="174"/>
                    <a:pt x="760" y="174"/>
                  </a:cubicBezTo>
                  <a:cubicBezTo>
                    <a:pt x="760" y="174"/>
                    <a:pt x="760" y="174"/>
                    <a:pt x="760" y="174"/>
                  </a:cubicBezTo>
                  <a:cubicBezTo>
                    <a:pt x="760" y="174"/>
                    <a:pt x="760" y="174"/>
                    <a:pt x="760" y="174"/>
                  </a:cubicBezTo>
                  <a:cubicBezTo>
                    <a:pt x="760" y="174"/>
                    <a:pt x="760" y="174"/>
                    <a:pt x="760" y="174"/>
                  </a:cubicBezTo>
                  <a:cubicBezTo>
                    <a:pt x="760" y="174"/>
                    <a:pt x="760" y="174"/>
                    <a:pt x="760" y="174"/>
                  </a:cubicBezTo>
                  <a:cubicBezTo>
                    <a:pt x="760" y="174"/>
                    <a:pt x="760" y="174"/>
                    <a:pt x="760" y="174"/>
                  </a:cubicBezTo>
                  <a:cubicBezTo>
                    <a:pt x="760" y="174"/>
                    <a:pt x="760" y="174"/>
                    <a:pt x="760" y="173"/>
                  </a:cubicBezTo>
                  <a:cubicBezTo>
                    <a:pt x="760" y="173"/>
                    <a:pt x="760" y="173"/>
                    <a:pt x="760" y="173"/>
                  </a:cubicBezTo>
                  <a:cubicBezTo>
                    <a:pt x="760" y="173"/>
                    <a:pt x="760" y="173"/>
                    <a:pt x="760" y="173"/>
                  </a:cubicBezTo>
                  <a:cubicBezTo>
                    <a:pt x="760" y="173"/>
                    <a:pt x="760" y="173"/>
                    <a:pt x="760" y="173"/>
                  </a:cubicBezTo>
                  <a:cubicBezTo>
                    <a:pt x="760" y="173"/>
                    <a:pt x="760" y="173"/>
                    <a:pt x="760" y="173"/>
                  </a:cubicBezTo>
                  <a:cubicBezTo>
                    <a:pt x="760" y="173"/>
                    <a:pt x="760" y="173"/>
                    <a:pt x="760" y="173"/>
                  </a:cubicBezTo>
                  <a:cubicBezTo>
                    <a:pt x="760" y="173"/>
                    <a:pt x="760" y="173"/>
                    <a:pt x="760" y="173"/>
                  </a:cubicBezTo>
                  <a:cubicBezTo>
                    <a:pt x="760" y="173"/>
                    <a:pt x="760" y="173"/>
                    <a:pt x="760" y="173"/>
                  </a:cubicBezTo>
                  <a:cubicBezTo>
                    <a:pt x="760" y="173"/>
                    <a:pt x="760" y="173"/>
                    <a:pt x="760" y="173"/>
                  </a:cubicBezTo>
                  <a:cubicBezTo>
                    <a:pt x="760" y="173"/>
                    <a:pt x="760" y="173"/>
                    <a:pt x="760" y="173"/>
                  </a:cubicBezTo>
                  <a:cubicBezTo>
                    <a:pt x="760" y="173"/>
                    <a:pt x="760" y="173"/>
                    <a:pt x="760" y="173"/>
                  </a:cubicBezTo>
                  <a:cubicBezTo>
                    <a:pt x="762" y="146"/>
                    <a:pt x="762" y="146"/>
                    <a:pt x="762" y="146"/>
                  </a:cubicBezTo>
                  <a:cubicBezTo>
                    <a:pt x="764" y="146"/>
                    <a:pt x="766" y="145"/>
                    <a:pt x="768" y="145"/>
                  </a:cubicBezTo>
                  <a:cubicBezTo>
                    <a:pt x="774" y="144"/>
                    <a:pt x="779" y="143"/>
                    <a:pt x="785" y="142"/>
                  </a:cubicBezTo>
                  <a:close/>
                  <a:moveTo>
                    <a:pt x="831" y="199"/>
                  </a:moveTo>
                  <a:cubicBezTo>
                    <a:pt x="831" y="199"/>
                    <a:pt x="831" y="199"/>
                    <a:pt x="831" y="199"/>
                  </a:cubicBezTo>
                  <a:cubicBezTo>
                    <a:pt x="831" y="199"/>
                    <a:pt x="831" y="199"/>
                    <a:pt x="831" y="199"/>
                  </a:cubicBezTo>
                  <a:cubicBezTo>
                    <a:pt x="831" y="199"/>
                    <a:pt x="831" y="199"/>
                    <a:pt x="831" y="199"/>
                  </a:cubicBezTo>
                  <a:close/>
                  <a:moveTo>
                    <a:pt x="827" y="199"/>
                  </a:moveTo>
                  <a:cubicBezTo>
                    <a:pt x="827" y="199"/>
                    <a:pt x="827" y="199"/>
                    <a:pt x="827" y="199"/>
                  </a:cubicBezTo>
                  <a:cubicBezTo>
                    <a:pt x="827" y="199"/>
                    <a:pt x="827" y="199"/>
                    <a:pt x="827" y="199"/>
                  </a:cubicBezTo>
                  <a:cubicBezTo>
                    <a:pt x="827" y="199"/>
                    <a:pt x="827" y="199"/>
                    <a:pt x="827" y="199"/>
                  </a:cubicBezTo>
                  <a:close/>
                  <a:moveTo>
                    <a:pt x="824" y="199"/>
                  </a:moveTo>
                  <a:cubicBezTo>
                    <a:pt x="824" y="199"/>
                    <a:pt x="823" y="199"/>
                    <a:pt x="823" y="199"/>
                  </a:cubicBezTo>
                  <a:cubicBezTo>
                    <a:pt x="823" y="199"/>
                    <a:pt x="823" y="199"/>
                    <a:pt x="823" y="199"/>
                  </a:cubicBezTo>
                  <a:cubicBezTo>
                    <a:pt x="823" y="199"/>
                    <a:pt x="823" y="199"/>
                    <a:pt x="824" y="199"/>
                  </a:cubicBezTo>
                  <a:cubicBezTo>
                    <a:pt x="824" y="199"/>
                    <a:pt x="824" y="199"/>
                    <a:pt x="824" y="199"/>
                  </a:cubicBezTo>
                  <a:close/>
                  <a:moveTo>
                    <a:pt x="816" y="200"/>
                  </a:moveTo>
                  <a:cubicBezTo>
                    <a:pt x="815" y="200"/>
                    <a:pt x="815" y="200"/>
                    <a:pt x="815" y="200"/>
                  </a:cubicBezTo>
                  <a:cubicBezTo>
                    <a:pt x="815" y="201"/>
                    <a:pt x="815" y="201"/>
                    <a:pt x="815" y="201"/>
                  </a:cubicBezTo>
                  <a:cubicBezTo>
                    <a:pt x="815" y="201"/>
                    <a:pt x="815" y="200"/>
                    <a:pt x="815" y="200"/>
                  </a:cubicBezTo>
                  <a:cubicBezTo>
                    <a:pt x="815" y="200"/>
                    <a:pt x="816" y="200"/>
                    <a:pt x="816" y="200"/>
                  </a:cubicBezTo>
                  <a:close/>
                  <a:moveTo>
                    <a:pt x="806" y="202"/>
                  </a:moveTo>
                  <a:cubicBezTo>
                    <a:pt x="806" y="202"/>
                    <a:pt x="806" y="202"/>
                    <a:pt x="806" y="202"/>
                  </a:cubicBezTo>
                  <a:cubicBezTo>
                    <a:pt x="806" y="202"/>
                    <a:pt x="805" y="202"/>
                    <a:pt x="805" y="202"/>
                  </a:cubicBezTo>
                  <a:cubicBezTo>
                    <a:pt x="805" y="202"/>
                    <a:pt x="805" y="202"/>
                    <a:pt x="805" y="202"/>
                  </a:cubicBezTo>
                  <a:cubicBezTo>
                    <a:pt x="805" y="202"/>
                    <a:pt x="805" y="202"/>
                    <a:pt x="805" y="202"/>
                  </a:cubicBezTo>
                  <a:cubicBezTo>
                    <a:pt x="805" y="202"/>
                    <a:pt x="804" y="202"/>
                    <a:pt x="804" y="202"/>
                  </a:cubicBezTo>
                  <a:cubicBezTo>
                    <a:pt x="804" y="202"/>
                    <a:pt x="805" y="202"/>
                    <a:pt x="805" y="202"/>
                  </a:cubicBezTo>
                  <a:cubicBezTo>
                    <a:pt x="805" y="202"/>
                    <a:pt x="805" y="202"/>
                    <a:pt x="805" y="202"/>
                  </a:cubicBezTo>
                  <a:cubicBezTo>
                    <a:pt x="805" y="202"/>
                    <a:pt x="806" y="202"/>
                    <a:pt x="806" y="202"/>
                  </a:cubicBezTo>
                  <a:close/>
                  <a:moveTo>
                    <a:pt x="795" y="207"/>
                  </a:moveTo>
                  <a:cubicBezTo>
                    <a:pt x="795" y="207"/>
                    <a:pt x="795" y="207"/>
                    <a:pt x="795" y="207"/>
                  </a:cubicBezTo>
                  <a:cubicBezTo>
                    <a:pt x="794" y="208"/>
                    <a:pt x="794" y="208"/>
                    <a:pt x="794" y="208"/>
                  </a:cubicBezTo>
                  <a:cubicBezTo>
                    <a:pt x="794" y="208"/>
                    <a:pt x="794" y="208"/>
                    <a:pt x="794" y="208"/>
                  </a:cubicBezTo>
                  <a:cubicBezTo>
                    <a:pt x="794" y="208"/>
                    <a:pt x="794" y="208"/>
                    <a:pt x="794" y="208"/>
                  </a:cubicBezTo>
                  <a:cubicBezTo>
                    <a:pt x="794" y="207"/>
                    <a:pt x="795" y="207"/>
                    <a:pt x="795" y="207"/>
                  </a:cubicBezTo>
                  <a:close/>
                  <a:moveTo>
                    <a:pt x="789" y="210"/>
                  </a:moveTo>
                  <a:cubicBezTo>
                    <a:pt x="789" y="210"/>
                    <a:pt x="789" y="210"/>
                    <a:pt x="789" y="210"/>
                  </a:cubicBezTo>
                  <a:cubicBezTo>
                    <a:pt x="789" y="210"/>
                    <a:pt x="789" y="210"/>
                    <a:pt x="789" y="210"/>
                  </a:cubicBezTo>
                  <a:cubicBezTo>
                    <a:pt x="789" y="210"/>
                    <a:pt x="789" y="210"/>
                    <a:pt x="789" y="210"/>
                  </a:cubicBezTo>
                  <a:cubicBezTo>
                    <a:pt x="789" y="210"/>
                    <a:pt x="789" y="210"/>
                    <a:pt x="789" y="210"/>
                  </a:cubicBezTo>
                  <a:cubicBezTo>
                    <a:pt x="789" y="210"/>
                    <a:pt x="789" y="210"/>
                    <a:pt x="789" y="210"/>
                  </a:cubicBezTo>
                  <a:close/>
                  <a:moveTo>
                    <a:pt x="788" y="212"/>
                  </a:moveTo>
                  <a:cubicBezTo>
                    <a:pt x="788" y="212"/>
                    <a:pt x="788" y="212"/>
                    <a:pt x="788" y="212"/>
                  </a:cubicBezTo>
                  <a:cubicBezTo>
                    <a:pt x="788" y="212"/>
                    <a:pt x="788" y="212"/>
                    <a:pt x="788" y="212"/>
                  </a:cubicBezTo>
                  <a:cubicBezTo>
                    <a:pt x="788" y="212"/>
                    <a:pt x="788" y="212"/>
                    <a:pt x="788" y="212"/>
                  </a:cubicBezTo>
                  <a:close/>
                  <a:moveTo>
                    <a:pt x="780" y="215"/>
                  </a:moveTo>
                  <a:cubicBezTo>
                    <a:pt x="780" y="215"/>
                    <a:pt x="780" y="215"/>
                    <a:pt x="780" y="215"/>
                  </a:cubicBezTo>
                  <a:cubicBezTo>
                    <a:pt x="780" y="215"/>
                    <a:pt x="780" y="215"/>
                    <a:pt x="780" y="215"/>
                  </a:cubicBezTo>
                  <a:cubicBezTo>
                    <a:pt x="780" y="215"/>
                    <a:pt x="780" y="215"/>
                    <a:pt x="780" y="215"/>
                  </a:cubicBezTo>
                  <a:close/>
                  <a:moveTo>
                    <a:pt x="780" y="214"/>
                  </a:moveTo>
                  <a:cubicBezTo>
                    <a:pt x="780" y="214"/>
                    <a:pt x="779" y="214"/>
                    <a:pt x="779" y="214"/>
                  </a:cubicBezTo>
                  <a:cubicBezTo>
                    <a:pt x="779" y="214"/>
                    <a:pt x="779" y="214"/>
                    <a:pt x="779" y="214"/>
                  </a:cubicBezTo>
                  <a:cubicBezTo>
                    <a:pt x="779" y="214"/>
                    <a:pt x="779" y="214"/>
                    <a:pt x="780" y="214"/>
                  </a:cubicBezTo>
                  <a:close/>
                  <a:moveTo>
                    <a:pt x="779" y="213"/>
                  </a:moveTo>
                  <a:cubicBezTo>
                    <a:pt x="779" y="213"/>
                    <a:pt x="779" y="213"/>
                    <a:pt x="779" y="213"/>
                  </a:cubicBezTo>
                  <a:cubicBezTo>
                    <a:pt x="779" y="213"/>
                    <a:pt x="779" y="213"/>
                    <a:pt x="779" y="213"/>
                  </a:cubicBezTo>
                  <a:cubicBezTo>
                    <a:pt x="779" y="213"/>
                    <a:pt x="779" y="213"/>
                    <a:pt x="779" y="213"/>
                  </a:cubicBezTo>
                  <a:close/>
                  <a:moveTo>
                    <a:pt x="724" y="255"/>
                  </a:moveTo>
                  <a:cubicBezTo>
                    <a:pt x="724" y="255"/>
                    <a:pt x="724" y="255"/>
                    <a:pt x="724" y="255"/>
                  </a:cubicBezTo>
                  <a:cubicBezTo>
                    <a:pt x="724" y="255"/>
                    <a:pt x="724" y="255"/>
                    <a:pt x="724" y="254"/>
                  </a:cubicBezTo>
                  <a:cubicBezTo>
                    <a:pt x="724" y="255"/>
                    <a:pt x="724" y="255"/>
                    <a:pt x="724" y="255"/>
                  </a:cubicBezTo>
                  <a:close/>
                  <a:moveTo>
                    <a:pt x="723" y="254"/>
                  </a:moveTo>
                  <a:cubicBezTo>
                    <a:pt x="723" y="254"/>
                    <a:pt x="723" y="254"/>
                    <a:pt x="723" y="254"/>
                  </a:cubicBezTo>
                  <a:cubicBezTo>
                    <a:pt x="723" y="254"/>
                    <a:pt x="723" y="254"/>
                    <a:pt x="723" y="254"/>
                  </a:cubicBezTo>
                  <a:cubicBezTo>
                    <a:pt x="723" y="254"/>
                    <a:pt x="723" y="254"/>
                    <a:pt x="723" y="254"/>
                  </a:cubicBezTo>
                  <a:close/>
                  <a:moveTo>
                    <a:pt x="646" y="269"/>
                  </a:moveTo>
                  <a:cubicBezTo>
                    <a:pt x="644" y="269"/>
                    <a:pt x="642" y="270"/>
                    <a:pt x="640" y="270"/>
                  </a:cubicBezTo>
                  <a:cubicBezTo>
                    <a:pt x="638" y="271"/>
                    <a:pt x="637" y="272"/>
                    <a:pt x="636" y="272"/>
                  </a:cubicBezTo>
                  <a:cubicBezTo>
                    <a:pt x="634" y="273"/>
                    <a:pt x="633" y="274"/>
                    <a:pt x="633" y="274"/>
                  </a:cubicBezTo>
                  <a:cubicBezTo>
                    <a:pt x="632" y="275"/>
                    <a:pt x="631" y="275"/>
                    <a:pt x="631" y="276"/>
                  </a:cubicBezTo>
                  <a:cubicBezTo>
                    <a:pt x="631" y="277"/>
                    <a:pt x="631" y="277"/>
                    <a:pt x="631" y="278"/>
                  </a:cubicBezTo>
                  <a:cubicBezTo>
                    <a:pt x="631" y="278"/>
                    <a:pt x="630" y="278"/>
                    <a:pt x="631" y="277"/>
                  </a:cubicBezTo>
                  <a:cubicBezTo>
                    <a:pt x="628" y="309"/>
                    <a:pt x="628" y="309"/>
                    <a:pt x="628" y="309"/>
                  </a:cubicBezTo>
                  <a:cubicBezTo>
                    <a:pt x="628" y="309"/>
                    <a:pt x="628" y="309"/>
                    <a:pt x="628" y="309"/>
                  </a:cubicBezTo>
                  <a:cubicBezTo>
                    <a:pt x="628" y="309"/>
                    <a:pt x="628" y="309"/>
                    <a:pt x="627" y="309"/>
                  </a:cubicBezTo>
                  <a:cubicBezTo>
                    <a:pt x="627" y="309"/>
                    <a:pt x="627" y="309"/>
                    <a:pt x="627" y="309"/>
                  </a:cubicBezTo>
                  <a:cubicBezTo>
                    <a:pt x="626" y="309"/>
                    <a:pt x="626" y="309"/>
                    <a:pt x="626" y="310"/>
                  </a:cubicBezTo>
                  <a:cubicBezTo>
                    <a:pt x="623" y="310"/>
                    <a:pt x="621" y="311"/>
                    <a:pt x="618" y="311"/>
                  </a:cubicBezTo>
                  <a:cubicBezTo>
                    <a:pt x="616" y="311"/>
                    <a:pt x="614" y="312"/>
                    <a:pt x="612" y="312"/>
                  </a:cubicBezTo>
                  <a:cubicBezTo>
                    <a:pt x="610" y="312"/>
                    <a:pt x="608" y="312"/>
                    <a:pt x="606" y="312"/>
                  </a:cubicBezTo>
                  <a:cubicBezTo>
                    <a:pt x="605" y="312"/>
                    <a:pt x="603" y="312"/>
                    <a:pt x="602" y="312"/>
                  </a:cubicBezTo>
                  <a:cubicBezTo>
                    <a:pt x="601" y="312"/>
                    <a:pt x="599" y="312"/>
                    <a:pt x="598" y="311"/>
                  </a:cubicBezTo>
                  <a:cubicBezTo>
                    <a:pt x="597" y="311"/>
                    <a:pt x="597" y="311"/>
                    <a:pt x="596" y="310"/>
                  </a:cubicBezTo>
                  <a:cubicBezTo>
                    <a:pt x="595" y="310"/>
                    <a:pt x="594" y="310"/>
                    <a:pt x="593" y="309"/>
                  </a:cubicBezTo>
                  <a:cubicBezTo>
                    <a:pt x="593" y="309"/>
                    <a:pt x="592" y="308"/>
                    <a:pt x="592" y="308"/>
                  </a:cubicBezTo>
                  <a:cubicBezTo>
                    <a:pt x="591" y="307"/>
                    <a:pt x="590" y="306"/>
                    <a:pt x="589" y="304"/>
                  </a:cubicBezTo>
                  <a:cubicBezTo>
                    <a:pt x="588" y="303"/>
                    <a:pt x="588" y="302"/>
                    <a:pt x="587" y="301"/>
                  </a:cubicBezTo>
                  <a:cubicBezTo>
                    <a:pt x="586" y="299"/>
                    <a:pt x="585" y="298"/>
                    <a:pt x="585" y="297"/>
                  </a:cubicBezTo>
                  <a:cubicBezTo>
                    <a:pt x="584" y="296"/>
                    <a:pt x="583" y="294"/>
                    <a:pt x="582" y="293"/>
                  </a:cubicBezTo>
                  <a:cubicBezTo>
                    <a:pt x="581" y="293"/>
                    <a:pt x="580" y="292"/>
                    <a:pt x="580" y="291"/>
                  </a:cubicBezTo>
                  <a:cubicBezTo>
                    <a:pt x="579" y="291"/>
                    <a:pt x="578" y="290"/>
                    <a:pt x="577" y="290"/>
                  </a:cubicBezTo>
                  <a:cubicBezTo>
                    <a:pt x="576" y="289"/>
                    <a:pt x="574" y="289"/>
                    <a:pt x="573" y="289"/>
                  </a:cubicBezTo>
                  <a:cubicBezTo>
                    <a:pt x="572" y="288"/>
                    <a:pt x="570" y="288"/>
                    <a:pt x="569" y="288"/>
                  </a:cubicBezTo>
                  <a:cubicBezTo>
                    <a:pt x="567" y="288"/>
                    <a:pt x="565" y="288"/>
                    <a:pt x="563" y="288"/>
                  </a:cubicBezTo>
                  <a:cubicBezTo>
                    <a:pt x="562" y="288"/>
                    <a:pt x="560" y="288"/>
                    <a:pt x="558" y="288"/>
                  </a:cubicBezTo>
                  <a:cubicBezTo>
                    <a:pt x="555" y="288"/>
                    <a:pt x="553" y="288"/>
                    <a:pt x="551" y="289"/>
                  </a:cubicBezTo>
                  <a:cubicBezTo>
                    <a:pt x="548" y="289"/>
                    <a:pt x="546" y="290"/>
                    <a:pt x="543" y="290"/>
                  </a:cubicBezTo>
                  <a:cubicBezTo>
                    <a:pt x="542" y="290"/>
                    <a:pt x="541" y="291"/>
                    <a:pt x="540" y="291"/>
                  </a:cubicBezTo>
                  <a:cubicBezTo>
                    <a:pt x="539" y="291"/>
                    <a:pt x="538" y="291"/>
                    <a:pt x="537" y="292"/>
                  </a:cubicBezTo>
                  <a:cubicBezTo>
                    <a:pt x="536" y="292"/>
                    <a:pt x="535" y="292"/>
                    <a:pt x="534" y="292"/>
                  </a:cubicBezTo>
                  <a:cubicBezTo>
                    <a:pt x="532" y="293"/>
                    <a:pt x="531" y="293"/>
                    <a:pt x="530" y="293"/>
                  </a:cubicBezTo>
                  <a:cubicBezTo>
                    <a:pt x="524" y="295"/>
                    <a:pt x="518" y="296"/>
                    <a:pt x="512" y="297"/>
                  </a:cubicBezTo>
                  <a:cubicBezTo>
                    <a:pt x="507" y="298"/>
                    <a:pt x="502" y="299"/>
                    <a:pt x="498" y="300"/>
                  </a:cubicBezTo>
                  <a:cubicBezTo>
                    <a:pt x="494" y="301"/>
                    <a:pt x="491" y="301"/>
                    <a:pt x="489" y="302"/>
                  </a:cubicBezTo>
                  <a:cubicBezTo>
                    <a:pt x="487" y="302"/>
                    <a:pt x="486" y="302"/>
                    <a:pt x="486" y="302"/>
                  </a:cubicBezTo>
                  <a:cubicBezTo>
                    <a:pt x="484" y="303"/>
                    <a:pt x="483" y="303"/>
                    <a:pt x="481" y="303"/>
                  </a:cubicBezTo>
                  <a:cubicBezTo>
                    <a:pt x="480" y="304"/>
                    <a:pt x="479" y="304"/>
                    <a:pt x="478" y="304"/>
                  </a:cubicBezTo>
                  <a:cubicBezTo>
                    <a:pt x="477" y="304"/>
                    <a:pt x="476" y="305"/>
                    <a:pt x="475" y="305"/>
                  </a:cubicBezTo>
                  <a:cubicBezTo>
                    <a:pt x="474" y="305"/>
                    <a:pt x="474" y="305"/>
                    <a:pt x="473" y="306"/>
                  </a:cubicBezTo>
                  <a:cubicBezTo>
                    <a:pt x="473" y="306"/>
                    <a:pt x="472" y="306"/>
                    <a:pt x="472" y="306"/>
                  </a:cubicBezTo>
                  <a:cubicBezTo>
                    <a:pt x="472" y="306"/>
                    <a:pt x="472" y="306"/>
                    <a:pt x="472" y="306"/>
                  </a:cubicBezTo>
                  <a:cubicBezTo>
                    <a:pt x="472" y="307"/>
                    <a:pt x="471" y="307"/>
                    <a:pt x="471" y="307"/>
                  </a:cubicBezTo>
                  <a:cubicBezTo>
                    <a:pt x="471" y="307"/>
                    <a:pt x="471" y="307"/>
                    <a:pt x="471" y="307"/>
                  </a:cubicBezTo>
                  <a:cubicBezTo>
                    <a:pt x="471" y="307"/>
                    <a:pt x="471" y="307"/>
                    <a:pt x="470" y="307"/>
                  </a:cubicBezTo>
                  <a:cubicBezTo>
                    <a:pt x="470" y="307"/>
                    <a:pt x="470" y="307"/>
                    <a:pt x="469" y="307"/>
                  </a:cubicBezTo>
                  <a:cubicBezTo>
                    <a:pt x="469" y="306"/>
                    <a:pt x="469" y="306"/>
                    <a:pt x="468" y="306"/>
                  </a:cubicBezTo>
                  <a:cubicBezTo>
                    <a:pt x="468" y="306"/>
                    <a:pt x="468" y="306"/>
                    <a:pt x="467" y="306"/>
                  </a:cubicBezTo>
                  <a:cubicBezTo>
                    <a:pt x="468" y="306"/>
                    <a:pt x="468" y="306"/>
                    <a:pt x="468" y="305"/>
                  </a:cubicBezTo>
                  <a:cubicBezTo>
                    <a:pt x="468" y="305"/>
                    <a:pt x="468" y="305"/>
                    <a:pt x="468" y="304"/>
                  </a:cubicBezTo>
                  <a:cubicBezTo>
                    <a:pt x="468" y="304"/>
                    <a:pt x="468" y="304"/>
                    <a:pt x="467" y="303"/>
                  </a:cubicBezTo>
                  <a:cubicBezTo>
                    <a:pt x="467" y="303"/>
                    <a:pt x="467" y="302"/>
                    <a:pt x="466" y="302"/>
                  </a:cubicBezTo>
                  <a:cubicBezTo>
                    <a:pt x="466" y="302"/>
                    <a:pt x="466" y="301"/>
                    <a:pt x="465" y="301"/>
                  </a:cubicBezTo>
                  <a:cubicBezTo>
                    <a:pt x="465" y="300"/>
                    <a:pt x="464" y="300"/>
                    <a:pt x="464" y="299"/>
                  </a:cubicBezTo>
                  <a:cubicBezTo>
                    <a:pt x="463" y="299"/>
                    <a:pt x="462" y="298"/>
                    <a:pt x="462" y="298"/>
                  </a:cubicBezTo>
                  <a:cubicBezTo>
                    <a:pt x="461" y="297"/>
                    <a:pt x="460" y="296"/>
                    <a:pt x="460" y="296"/>
                  </a:cubicBezTo>
                  <a:cubicBezTo>
                    <a:pt x="459" y="295"/>
                    <a:pt x="458" y="294"/>
                    <a:pt x="457" y="293"/>
                  </a:cubicBezTo>
                  <a:cubicBezTo>
                    <a:pt x="456" y="291"/>
                    <a:pt x="454" y="290"/>
                    <a:pt x="453" y="289"/>
                  </a:cubicBezTo>
                  <a:cubicBezTo>
                    <a:pt x="453" y="289"/>
                    <a:pt x="453" y="289"/>
                    <a:pt x="453" y="289"/>
                  </a:cubicBezTo>
                  <a:cubicBezTo>
                    <a:pt x="454" y="289"/>
                    <a:pt x="454" y="289"/>
                    <a:pt x="455" y="288"/>
                  </a:cubicBezTo>
                  <a:cubicBezTo>
                    <a:pt x="455" y="288"/>
                    <a:pt x="456" y="288"/>
                    <a:pt x="456" y="288"/>
                  </a:cubicBezTo>
                  <a:cubicBezTo>
                    <a:pt x="457" y="288"/>
                    <a:pt x="457" y="288"/>
                    <a:pt x="458" y="288"/>
                  </a:cubicBezTo>
                  <a:cubicBezTo>
                    <a:pt x="458" y="288"/>
                    <a:pt x="459" y="288"/>
                    <a:pt x="459" y="288"/>
                  </a:cubicBezTo>
                  <a:cubicBezTo>
                    <a:pt x="460" y="288"/>
                    <a:pt x="460" y="288"/>
                    <a:pt x="461" y="288"/>
                  </a:cubicBezTo>
                  <a:cubicBezTo>
                    <a:pt x="461" y="288"/>
                    <a:pt x="461" y="288"/>
                    <a:pt x="462" y="288"/>
                  </a:cubicBezTo>
                  <a:cubicBezTo>
                    <a:pt x="462" y="288"/>
                    <a:pt x="463" y="287"/>
                    <a:pt x="463" y="287"/>
                  </a:cubicBezTo>
                  <a:cubicBezTo>
                    <a:pt x="463" y="287"/>
                    <a:pt x="463" y="287"/>
                    <a:pt x="463" y="287"/>
                  </a:cubicBezTo>
                  <a:cubicBezTo>
                    <a:pt x="463" y="287"/>
                    <a:pt x="463" y="287"/>
                    <a:pt x="463" y="287"/>
                  </a:cubicBezTo>
                  <a:cubicBezTo>
                    <a:pt x="463" y="287"/>
                    <a:pt x="464" y="287"/>
                    <a:pt x="464" y="287"/>
                  </a:cubicBezTo>
                  <a:cubicBezTo>
                    <a:pt x="464" y="287"/>
                    <a:pt x="464" y="287"/>
                    <a:pt x="464" y="287"/>
                  </a:cubicBezTo>
                  <a:cubicBezTo>
                    <a:pt x="464" y="287"/>
                    <a:pt x="464" y="287"/>
                    <a:pt x="465" y="287"/>
                  </a:cubicBezTo>
                  <a:cubicBezTo>
                    <a:pt x="465" y="287"/>
                    <a:pt x="465" y="287"/>
                    <a:pt x="466" y="287"/>
                  </a:cubicBezTo>
                  <a:cubicBezTo>
                    <a:pt x="466" y="287"/>
                    <a:pt x="466" y="287"/>
                    <a:pt x="467" y="286"/>
                  </a:cubicBezTo>
                  <a:cubicBezTo>
                    <a:pt x="467" y="286"/>
                    <a:pt x="467" y="286"/>
                    <a:pt x="467" y="286"/>
                  </a:cubicBezTo>
                  <a:cubicBezTo>
                    <a:pt x="467" y="286"/>
                    <a:pt x="467" y="286"/>
                    <a:pt x="467" y="286"/>
                  </a:cubicBezTo>
                  <a:cubicBezTo>
                    <a:pt x="467" y="286"/>
                    <a:pt x="467" y="286"/>
                    <a:pt x="467" y="286"/>
                  </a:cubicBezTo>
                  <a:cubicBezTo>
                    <a:pt x="467" y="286"/>
                    <a:pt x="467" y="286"/>
                    <a:pt x="467" y="286"/>
                  </a:cubicBezTo>
                  <a:cubicBezTo>
                    <a:pt x="468" y="286"/>
                    <a:pt x="468" y="286"/>
                    <a:pt x="468" y="286"/>
                  </a:cubicBezTo>
                  <a:cubicBezTo>
                    <a:pt x="468" y="286"/>
                    <a:pt x="469" y="286"/>
                    <a:pt x="469" y="286"/>
                  </a:cubicBezTo>
                  <a:cubicBezTo>
                    <a:pt x="469" y="286"/>
                    <a:pt x="469" y="286"/>
                    <a:pt x="469" y="286"/>
                  </a:cubicBezTo>
                  <a:cubicBezTo>
                    <a:pt x="469" y="286"/>
                    <a:pt x="469" y="286"/>
                    <a:pt x="469" y="286"/>
                  </a:cubicBezTo>
                  <a:cubicBezTo>
                    <a:pt x="469" y="286"/>
                    <a:pt x="469" y="285"/>
                    <a:pt x="469" y="285"/>
                  </a:cubicBezTo>
                  <a:cubicBezTo>
                    <a:pt x="470" y="285"/>
                    <a:pt x="470" y="285"/>
                    <a:pt x="470" y="285"/>
                  </a:cubicBezTo>
                  <a:cubicBezTo>
                    <a:pt x="470" y="285"/>
                    <a:pt x="470" y="285"/>
                    <a:pt x="470" y="285"/>
                  </a:cubicBezTo>
                  <a:cubicBezTo>
                    <a:pt x="470" y="285"/>
                    <a:pt x="470" y="285"/>
                    <a:pt x="470" y="285"/>
                  </a:cubicBezTo>
                  <a:cubicBezTo>
                    <a:pt x="470" y="285"/>
                    <a:pt x="470" y="285"/>
                    <a:pt x="470" y="285"/>
                  </a:cubicBezTo>
                  <a:cubicBezTo>
                    <a:pt x="470" y="285"/>
                    <a:pt x="470" y="285"/>
                    <a:pt x="471" y="285"/>
                  </a:cubicBezTo>
                  <a:cubicBezTo>
                    <a:pt x="471" y="285"/>
                    <a:pt x="471" y="284"/>
                    <a:pt x="471" y="284"/>
                  </a:cubicBezTo>
                  <a:cubicBezTo>
                    <a:pt x="471" y="284"/>
                    <a:pt x="471" y="284"/>
                    <a:pt x="471" y="284"/>
                  </a:cubicBezTo>
                  <a:cubicBezTo>
                    <a:pt x="471" y="284"/>
                    <a:pt x="471" y="284"/>
                    <a:pt x="471" y="284"/>
                  </a:cubicBezTo>
                  <a:cubicBezTo>
                    <a:pt x="471" y="284"/>
                    <a:pt x="472" y="284"/>
                    <a:pt x="472" y="284"/>
                  </a:cubicBezTo>
                  <a:cubicBezTo>
                    <a:pt x="472" y="284"/>
                    <a:pt x="472" y="284"/>
                    <a:pt x="472" y="284"/>
                  </a:cubicBezTo>
                  <a:cubicBezTo>
                    <a:pt x="472" y="284"/>
                    <a:pt x="472" y="284"/>
                    <a:pt x="472" y="283"/>
                  </a:cubicBezTo>
                  <a:cubicBezTo>
                    <a:pt x="472" y="283"/>
                    <a:pt x="472" y="283"/>
                    <a:pt x="472" y="283"/>
                  </a:cubicBezTo>
                  <a:cubicBezTo>
                    <a:pt x="472" y="283"/>
                    <a:pt x="472" y="283"/>
                    <a:pt x="472" y="283"/>
                  </a:cubicBezTo>
                  <a:cubicBezTo>
                    <a:pt x="472" y="283"/>
                    <a:pt x="472" y="283"/>
                    <a:pt x="472" y="283"/>
                  </a:cubicBezTo>
                  <a:cubicBezTo>
                    <a:pt x="473" y="283"/>
                    <a:pt x="473" y="283"/>
                    <a:pt x="473" y="283"/>
                  </a:cubicBezTo>
                  <a:cubicBezTo>
                    <a:pt x="473" y="283"/>
                    <a:pt x="473" y="283"/>
                    <a:pt x="473" y="283"/>
                  </a:cubicBezTo>
                  <a:cubicBezTo>
                    <a:pt x="473" y="283"/>
                    <a:pt x="473" y="283"/>
                    <a:pt x="473" y="283"/>
                  </a:cubicBezTo>
                  <a:cubicBezTo>
                    <a:pt x="473" y="283"/>
                    <a:pt x="473" y="283"/>
                    <a:pt x="473" y="283"/>
                  </a:cubicBezTo>
                  <a:cubicBezTo>
                    <a:pt x="473" y="282"/>
                    <a:pt x="473" y="282"/>
                    <a:pt x="473" y="282"/>
                  </a:cubicBezTo>
                  <a:cubicBezTo>
                    <a:pt x="473" y="282"/>
                    <a:pt x="473" y="282"/>
                    <a:pt x="473" y="282"/>
                  </a:cubicBezTo>
                  <a:cubicBezTo>
                    <a:pt x="473" y="282"/>
                    <a:pt x="473" y="282"/>
                    <a:pt x="473" y="282"/>
                  </a:cubicBezTo>
                  <a:cubicBezTo>
                    <a:pt x="473" y="282"/>
                    <a:pt x="473" y="282"/>
                    <a:pt x="473" y="282"/>
                  </a:cubicBezTo>
                  <a:cubicBezTo>
                    <a:pt x="473" y="282"/>
                    <a:pt x="473" y="282"/>
                    <a:pt x="473" y="282"/>
                  </a:cubicBezTo>
                  <a:cubicBezTo>
                    <a:pt x="473" y="282"/>
                    <a:pt x="473" y="282"/>
                    <a:pt x="473" y="282"/>
                  </a:cubicBezTo>
                  <a:cubicBezTo>
                    <a:pt x="473" y="282"/>
                    <a:pt x="473" y="282"/>
                    <a:pt x="473" y="281"/>
                  </a:cubicBezTo>
                  <a:cubicBezTo>
                    <a:pt x="473" y="281"/>
                    <a:pt x="473" y="281"/>
                    <a:pt x="473" y="281"/>
                  </a:cubicBezTo>
                  <a:cubicBezTo>
                    <a:pt x="473" y="281"/>
                    <a:pt x="473" y="281"/>
                    <a:pt x="474" y="281"/>
                  </a:cubicBezTo>
                  <a:cubicBezTo>
                    <a:pt x="474" y="281"/>
                    <a:pt x="474" y="281"/>
                    <a:pt x="474" y="281"/>
                  </a:cubicBezTo>
                  <a:cubicBezTo>
                    <a:pt x="474" y="281"/>
                    <a:pt x="474" y="281"/>
                    <a:pt x="474" y="281"/>
                  </a:cubicBezTo>
                  <a:cubicBezTo>
                    <a:pt x="474" y="281"/>
                    <a:pt x="474" y="281"/>
                    <a:pt x="474" y="281"/>
                  </a:cubicBezTo>
                  <a:cubicBezTo>
                    <a:pt x="474" y="280"/>
                    <a:pt x="474" y="280"/>
                    <a:pt x="474" y="280"/>
                  </a:cubicBezTo>
                  <a:cubicBezTo>
                    <a:pt x="474" y="280"/>
                    <a:pt x="474" y="280"/>
                    <a:pt x="474" y="280"/>
                  </a:cubicBezTo>
                  <a:cubicBezTo>
                    <a:pt x="474" y="280"/>
                    <a:pt x="474" y="280"/>
                    <a:pt x="474" y="280"/>
                  </a:cubicBezTo>
                  <a:cubicBezTo>
                    <a:pt x="474" y="280"/>
                    <a:pt x="474" y="280"/>
                    <a:pt x="474" y="280"/>
                  </a:cubicBezTo>
                  <a:cubicBezTo>
                    <a:pt x="474" y="280"/>
                    <a:pt x="474" y="280"/>
                    <a:pt x="474" y="280"/>
                  </a:cubicBezTo>
                  <a:cubicBezTo>
                    <a:pt x="474" y="280"/>
                    <a:pt x="474" y="280"/>
                    <a:pt x="474" y="280"/>
                  </a:cubicBezTo>
                  <a:cubicBezTo>
                    <a:pt x="474" y="280"/>
                    <a:pt x="474" y="280"/>
                    <a:pt x="474" y="280"/>
                  </a:cubicBezTo>
                  <a:cubicBezTo>
                    <a:pt x="474" y="280"/>
                    <a:pt x="474" y="279"/>
                    <a:pt x="474" y="279"/>
                  </a:cubicBezTo>
                  <a:cubicBezTo>
                    <a:pt x="474" y="279"/>
                    <a:pt x="474" y="279"/>
                    <a:pt x="474" y="279"/>
                  </a:cubicBezTo>
                  <a:cubicBezTo>
                    <a:pt x="475" y="238"/>
                    <a:pt x="475" y="238"/>
                    <a:pt x="475" y="238"/>
                  </a:cubicBezTo>
                  <a:cubicBezTo>
                    <a:pt x="475" y="238"/>
                    <a:pt x="475" y="238"/>
                    <a:pt x="475" y="238"/>
                  </a:cubicBezTo>
                  <a:cubicBezTo>
                    <a:pt x="475" y="238"/>
                    <a:pt x="475" y="239"/>
                    <a:pt x="475" y="239"/>
                  </a:cubicBezTo>
                  <a:cubicBezTo>
                    <a:pt x="475" y="239"/>
                    <a:pt x="475" y="239"/>
                    <a:pt x="475" y="239"/>
                  </a:cubicBezTo>
                  <a:cubicBezTo>
                    <a:pt x="475" y="239"/>
                    <a:pt x="475" y="239"/>
                    <a:pt x="475" y="239"/>
                  </a:cubicBezTo>
                  <a:cubicBezTo>
                    <a:pt x="475" y="238"/>
                    <a:pt x="475" y="237"/>
                    <a:pt x="475" y="236"/>
                  </a:cubicBezTo>
                  <a:cubicBezTo>
                    <a:pt x="475" y="235"/>
                    <a:pt x="474" y="234"/>
                    <a:pt x="474" y="233"/>
                  </a:cubicBezTo>
                  <a:cubicBezTo>
                    <a:pt x="473" y="231"/>
                    <a:pt x="472" y="230"/>
                    <a:pt x="471" y="228"/>
                  </a:cubicBezTo>
                  <a:cubicBezTo>
                    <a:pt x="470" y="227"/>
                    <a:pt x="468" y="225"/>
                    <a:pt x="466" y="223"/>
                  </a:cubicBezTo>
                  <a:cubicBezTo>
                    <a:pt x="465" y="222"/>
                    <a:pt x="463" y="220"/>
                    <a:pt x="461" y="219"/>
                  </a:cubicBezTo>
                  <a:cubicBezTo>
                    <a:pt x="459" y="218"/>
                    <a:pt x="458" y="217"/>
                    <a:pt x="456" y="215"/>
                  </a:cubicBezTo>
                  <a:cubicBezTo>
                    <a:pt x="455" y="214"/>
                    <a:pt x="453" y="214"/>
                    <a:pt x="451" y="213"/>
                  </a:cubicBezTo>
                  <a:cubicBezTo>
                    <a:pt x="450" y="212"/>
                    <a:pt x="448" y="211"/>
                    <a:pt x="447" y="211"/>
                  </a:cubicBezTo>
                  <a:cubicBezTo>
                    <a:pt x="445" y="210"/>
                    <a:pt x="444" y="210"/>
                    <a:pt x="442" y="210"/>
                  </a:cubicBezTo>
                  <a:cubicBezTo>
                    <a:pt x="441" y="210"/>
                    <a:pt x="440" y="210"/>
                    <a:pt x="439" y="209"/>
                  </a:cubicBezTo>
                  <a:cubicBezTo>
                    <a:pt x="440" y="209"/>
                    <a:pt x="440" y="209"/>
                    <a:pt x="440" y="209"/>
                  </a:cubicBezTo>
                  <a:cubicBezTo>
                    <a:pt x="440" y="209"/>
                    <a:pt x="440" y="209"/>
                    <a:pt x="440" y="209"/>
                  </a:cubicBezTo>
                  <a:cubicBezTo>
                    <a:pt x="440" y="209"/>
                    <a:pt x="440" y="209"/>
                    <a:pt x="440" y="209"/>
                  </a:cubicBezTo>
                  <a:cubicBezTo>
                    <a:pt x="440" y="209"/>
                    <a:pt x="440" y="209"/>
                    <a:pt x="440" y="209"/>
                  </a:cubicBezTo>
                  <a:cubicBezTo>
                    <a:pt x="440" y="209"/>
                    <a:pt x="440" y="209"/>
                    <a:pt x="440" y="209"/>
                  </a:cubicBezTo>
                  <a:cubicBezTo>
                    <a:pt x="440" y="209"/>
                    <a:pt x="440" y="209"/>
                    <a:pt x="440" y="209"/>
                  </a:cubicBezTo>
                  <a:cubicBezTo>
                    <a:pt x="441" y="209"/>
                    <a:pt x="441" y="209"/>
                    <a:pt x="441" y="209"/>
                  </a:cubicBezTo>
                  <a:cubicBezTo>
                    <a:pt x="441" y="209"/>
                    <a:pt x="441" y="209"/>
                    <a:pt x="441" y="209"/>
                  </a:cubicBezTo>
                  <a:cubicBezTo>
                    <a:pt x="441" y="209"/>
                    <a:pt x="441" y="209"/>
                    <a:pt x="441" y="209"/>
                  </a:cubicBezTo>
                  <a:cubicBezTo>
                    <a:pt x="441" y="208"/>
                    <a:pt x="441" y="208"/>
                    <a:pt x="441" y="208"/>
                  </a:cubicBezTo>
                  <a:cubicBezTo>
                    <a:pt x="441" y="208"/>
                    <a:pt x="441" y="208"/>
                    <a:pt x="441" y="208"/>
                  </a:cubicBezTo>
                  <a:cubicBezTo>
                    <a:pt x="441" y="208"/>
                    <a:pt x="441" y="208"/>
                    <a:pt x="441" y="208"/>
                  </a:cubicBezTo>
                  <a:cubicBezTo>
                    <a:pt x="441" y="208"/>
                    <a:pt x="441" y="208"/>
                    <a:pt x="441" y="208"/>
                  </a:cubicBezTo>
                  <a:cubicBezTo>
                    <a:pt x="441" y="208"/>
                    <a:pt x="441" y="208"/>
                    <a:pt x="441" y="208"/>
                  </a:cubicBezTo>
                  <a:cubicBezTo>
                    <a:pt x="441" y="208"/>
                    <a:pt x="441" y="208"/>
                    <a:pt x="441" y="208"/>
                  </a:cubicBezTo>
                  <a:cubicBezTo>
                    <a:pt x="442" y="208"/>
                    <a:pt x="442" y="208"/>
                    <a:pt x="442" y="208"/>
                  </a:cubicBezTo>
                  <a:cubicBezTo>
                    <a:pt x="442" y="208"/>
                    <a:pt x="442" y="208"/>
                    <a:pt x="442" y="208"/>
                  </a:cubicBezTo>
                  <a:cubicBezTo>
                    <a:pt x="442" y="208"/>
                    <a:pt x="442" y="208"/>
                    <a:pt x="442" y="208"/>
                  </a:cubicBezTo>
                  <a:cubicBezTo>
                    <a:pt x="442" y="208"/>
                    <a:pt x="442" y="208"/>
                    <a:pt x="442" y="208"/>
                  </a:cubicBezTo>
                  <a:cubicBezTo>
                    <a:pt x="442" y="208"/>
                    <a:pt x="442" y="208"/>
                    <a:pt x="442" y="208"/>
                  </a:cubicBezTo>
                  <a:cubicBezTo>
                    <a:pt x="442" y="207"/>
                    <a:pt x="442" y="207"/>
                    <a:pt x="442" y="207"/>
                  </a:cubicBezTo>
                  <a:cubicBezTo>
                    <a:pt x="442" y="207"/>
                    <a:pt x="442" y="207"/>
                    <a:pt x="442" y="207"/>
                  </a:cubicBezTo>
                  <a:cubicBezTo>
                    <a:pt x="442" y="207"/>
                    <a:pt x="442" y="207"/>
                    <a:pt x="442" y="207"/>
                  </a:cubicBezTo>
                  <a:cubicBezTo>
                    <a:pt x="442" y="207"/>
                    <a:pt x="442" y="207"/>
                    <a:pt x="442" y="207"/>
                  </a:cubicBezTo>
                  <a:cubicBezTo>
                    <a:pt x="442" y="207"/>
                    <a:pt x="442" y="207"/>
                    <a:pt x="442" y="207"/>
                  </a:cubicBezTo>
                  <a:cubicBezTo>
                    <a:pt x="442" y="207"/>
                    <a:pt x="442" y="207"/>
                    <a:pt x="442" y="207"/>
                  </a:cubicBezTo>
                  <a:cubicBezTo>
                    <a:pt x="442" y="207"/>
                    <a:pt x="442" y="207"/>
                    <a:pt x="442" y="207"/>
                  </a:cubicBezTo>
                  <a:cubicBezTo>
                    <a:pt x="442" y="207"/>
                    <a:pt x="442" y="207"/>
                    <a:pt x="442" y="207"/>
                  </a:cubicBezTo>
                  <a:cubicBezTo>
                    <a:pt x="443" y="207"/>
                    <a:pt x="443" y="207"/>
                    <a:pt x="443" y="207"/>
                  </a:cubicBezTo>
                  <a:cubicBezTo>
                    <a:pt x="443" y="207"/>
                    <a:pt x="443" y="207"/>
                    <a:pt x="443" y="207"/>
                  </a:cubicBezTo>
                  <a:cubicBezTo>
                    <a:pt x="443" y="207"/>
                    <a:pt x="443" y="207"/>
                    <a:pt x="443" y="207"/>
                  </a:cubicBezTo>
                  <a:cubicBezTo>
                    <a:pt x="443" y="207"/>
                    <a:pt x="443" y="207"/>
                    <a:pt x="443" y="206"/>
                  </a:cubicBezTo>
                  <a:cubicBezTo>
                    <a:pt x="443" y="206"/>
                    <a:pt x="443" y="206"/>
                    <a:pt x="443" y="206"/>
                  </a:cubicBezTo>
                  <a:cubicBezTo>
                    <a:pt x="443" y="206"/>
                    <a:pt x="443" y="206"/>
                    <a:pt x="443" y="206"/>
                  </a:cubicBezTo>
                  <a:cubicBezTo>
                    <a:pt x="443" y="206"/>
                    <a:pt x="443" y="206"/>
                    <a:pt x="443" y="206"/>
                  </a:cubicBezTo>
                  <a:cubicBezTo>
                    <a:pt x="443" y="206"/>
                    <a:pt x="443" y="206"/>
                    <a:pt x="443" y="206"/>
                  </a:cubicBezTo>
                  <a:cubicBezTo>
                    <a:pt x="443" y="206"/>
                    <a:pt x="443" y="206"/>
                    <a:pt x="443" y="206"/>
                  </a:cubicBezTo>
                  <a:cubicBezTo>
                    <a:pt x="443" y="206"/>
                    <a:pt x="443" y="206"/>
                    <a:pt x="443" y="206"/>
                  </a:cubicBezTo>
                  <a:cubicBezTo>
                    <a:pt x="443" y="206"/>
                    <a:pt x="443" y="206"/>
                    <a:pt x="443" y="206"/>
                  </a:cubicBezTo>
                  <a:cubicBezTo>
                    <a:pt x="443" y="206"/>
                    <a:pt x="443" y="206"/>
                    <a:pt x="443" y="206"/>
                  </a:cubicBezTo>
                  <a:cubicBezTo>
                    <a:pt x="443" y="206"/>
                    <a:pt x="443" y="206"/>
                    <a:pt x="443" y="206"/>
                  </a:cubicBezTo>
                  <a:cubicBezTo>
                    <a:pt x="444" y="177"/>
                    <a:pt x="444" y="177"/>
                    <a:pt x="444" y="177"/>
                  </a:cubicBezTo>
                  <a:cubicBezTo>
                    <a:pt x="444" y="177"/>
                    <a:pt x="445" y="177"/>
                    <a:pt x="445" y="177"/>
                  </a:cubicBezTo>
                  <a:cubicBezTo>
                    <a:pt x="446" y="177"/>
                    <a:pt x="446" y="177"/>
                    <a:pt x="447" y="177"/>
                  </a:cubicBezTo>
                  <a:cubicBezTo>
                    <a:pt x="448" y="176"/>
                    <a:pt x="449" y="176"/>
                    <a:pt x="450" y="176"/>
                  </a:cubicBezTo>
                  <a:cubicBezTo>
                    <a:pt x="450" y="176"/>
                    <a:pt x="450" y="176"/>
                    <a:pt x="451" y="176"/>
                  </a:cubicBezTo>
                  <a:cubicBezTo>
                    <a:pt x="451" y="176"/>
                    <a:pt x="452" y="176"/>
                    <a:pt x="452" y="176"/>
                  </a:cubicBezTo>
                  <a:cubicBezTo>
                    <a:pt x="453" y="176"/>
                    <a:pt x="454" y="176"/>
                    <a:pt x="454" y="176"/>
                  </a:cubicBezTo>
                  <a:cubicBezTo>
                    <a:pt x="455" y="176"/>
                    <a:pt x="456" y="175"/>
                    <a:pt x="457" y="175"/>
                  </a:cubicBezTo>
                  <a:cubicBezTo>
                    <a:pt x="457" y="175"/>
                    <a:pt x="457" y="175"/>
                    <a:pt x="457" y="175"/>
                  </a:cubicBezTo>
                  <a:cubicBezTo>
                    <a:pt x="457" y="175"/>
                    <a:pt x="458" y="175"/>
                    <a:pt x="458" y="175"/>
                  </a:cubicBezTo>
                  <a:cubicBezTo>
                    <a:pt x="459" y="175"/>
                    <a:pt x="459" y="175"/>
                    <a:pt x="460" y="175"/>
                  </a:cubicBezTo>
                  <a:cubicBezTo>
                    <a:pt x="460" y="175"/>
                    <a:pt x="460" y="175"/>
                    <a:pt x="460" y="175"/>
                  </a:cubicBezTo>
                  <a:cubicBezTo>
                    <a:pt x="461" y="175"/>
                    <a:pt x="462" y="175"/>
                    <a:pt x="463" y="175"/>
                  </a:cubicBezTo>
                  <a:cubicBezTo>
                    <a:pt x="463" y="175"/>
                    <a:pt x="463" y="175"/>
                    <a:pt x="463" y="175"/>
                  </a:cubicBezTo>
                  <a:cubicBezTo>
                    <a:pt x="463" y="175"/>
                    <a:pt x="463" y="175"/>
                    <a:pt x="463" y="175"/>
                  </a:cubicBezTo>
                  <a:cubicBezTo>
                    <a:pt x="464" y="175"/>
                    <a:pt x="464" y="175"/>
                    <a:pt x="465" y="175"/>
                  </a:cubicBezTo>
                  <a:cubicBezTo>
                    <a:pt x="465" y="175"/>
                    <a:pt x="465" y="175"/>
                    <a:pt x="465" y="175"/>
                  </a:cubicBezTo>
                  <a:cubicBezTo>
                    <a:pt x="465" y="175"/>
                    <a:pt x="465" y="175"/>
                    <a:pt x="465" y="175"/>
                  </a:cubicBezTo>
                  <a:cubicBezTo>
                    <a:pt x="466" y="175"/>
                    <a:pt x="468" y="175"/>
                    <a:pt x="469" y="175"/>
                  </a:cubicBezTo>
                  <a:cubicBezTo>
                    <a:pt x="469" y="176"/>
                    <a:pt x="470" y="176"/>
                    <a:pt x="470" y="176"/>
                  </a:cubicBezTo>
                  <a:cubicBezTo>
                    <a:pt x="470" y="176"/>
                    <a:pt x="470" y="176"/>
                    <a:pt x="470" y="176"/>
                  </a:cubicBezTo>
                  <a:cubicBezTo>
                    <a:pt x="470" y="176"/>
                    <a:pt x="471" y="176"/>
                    <a:pt x="471" y="176"/>
                  </a:cubicBezTo>
                  <a:cubicBezTo>
                    <a:pt x="472" y="176"/>
                    <a:pt x="473" y="177"/>
                    <a:pt x="473" y="177"/>
                  </a:cubicBezTo>
                  <a:cubicBezTo>
                    <a:pt x="473" y="177"/>
                    <a:pt x="473" y="177"/>
                    <a:pt x="473" y="177"/>
                  </a:cubicBezTo>
                  <a:cubicBezTo>
                    <a:pt x="474" y="177"/>
                    <a:pt x="474" y="178"/>
                    <a:pt x="475" y="178"/>
                  </a:cubicBezTo>
                  <a:cubicBezTo>
                    <a:pt x="476" y="179"/>
                    <a:pt x="477" y="180"/>
                    <a:pt x="477" y="182"/>
                  </a:cubicBezTo>
                  <a:cubicBezTo>
                    <a:pt x="477" y="183"/>
                    <a:pt x="477" y="185"/>
                    <a:pt x="478" y="186"/>
                  </a:cubicBezTo>
                  <a:cubicBezTo>
                    <a:pt x="478" y="188"/>
                    <a:pt x="478" y="189"/>
                    <a:pt x="478" y="191"/>
                  </a:cubicBezTo>
                  <a:cubicBezTo>
                    <a:pt x="479" y="192"/>
                    <a:pt x="479" y="194"/>
                    <a:pt x="481" y="195"/>
                  </a:cubicBezTo>
                  <a:cubicBezTo>
                    <a:pt x="481" y="195"/>
                    <a:pt x="481" y="195"/>
                    <a:pt x="481" y="196"/>
                  </a:cubicBezTo>
                  <a:cubicBezTo>
                    <a:pt x="482" y="196"/>
                    <a:pt x="482" y="196"/>
                    <a:pt x="482" y="196"/>
                  </a:cubicBezTo>
                  <a:cubicBezTo>
                    <a:pt x="482" y="196"/>
                    <a:pt x="482" y="196"/>
                    <a:pt x="482" y="196"/>
                  </a:cubicBezTo>
                  <a:cubicBezTo>
                    <a:pt x="482" y="196"/>
                    <a:pt x="482" y="196"/>
                    <a:pt x="483" y="196"/>
                  </a:cubicBezTo>
                  <a:cubicBezTo>
                    <a:pt x="483" y="196"/>
                    <a:pt x="483" y="196"/>
                    <a:pt x="483" y="197"/>
                  </a:cubicBezTo>
                  <a:cubicBezTo>
                    <a:pt x="483" y="197"/>
                    <a:pt x="483" y="197"/>
                    <a:pt x="483" y="197"/>
                  </a:cubicBezTo>
                  <a:cubicBezTo>
                    <a:pt x="484" y="197"/>
                    <a:pt x="484" y="197"/>
                    <a:pt x="484" y="197"/>
                  </a:cubicBezTo>
                  <a:cubicBezTo>
                    <a:pt x="484" y="197"/>
                    <a:pt x="484" y="197"/>
                    <a:pt x="485" y="197"/>
                  </a:cubicBezTo>
                  <a:cubicBezTo>
                    <a:pt x="485" y="197"/>
                    <a:pt x="485" y="197"/>
                    <a:pt x="485" y="197"/>
                  </a:cubicBezTo>
                  <a:cubicBezTo>
                    <a:pt x="485" y="198"/>
                    <a:pt x="485" y="198"/>
                    <a:pt x="485" y="198"/>
                  </a:cubicBezTo>
                  <a:cubicBezTo>
                    <a:pt x="485" y="198"/>
                    <a:pt x="485" y="198"/>
                    <a:pt x="486" y="198"/>
                  </a:cubicBezTo>
                  <a:cubicBezTo>
                    <a:pt x="486" y="198"/>
                    <a:pt x="486" y="198"/>
                    <a:pt x="486" y="198"/>
                  </a:cubicBezTo>
                  <a:cubicBezTo>
                    <a:pt x="486" y="198"/>
                    <a:pt x="486" y="198"/>
                    <a:pt x="486" y="198"/>
                  </a:cubicBezTo>
                  <a:cubicBezTo>
                    <a:pt x="486" y="198"/>
                    <a:pt x="486" y="198"/>
                    <a:pt x="486" y="198"/>
                  </a:cubicBezTo>
                  <a:cubicBezTo>
                    <a:pt x="486" y="198"/>
                    <a:pt x="487" y="198"/>
                    <a:pt x="487" y="198"/>
                  </a:cubicBezTo>
                  <a:cubicBezTo>
                    <a:pt x="487" y="198"/>
                    <a:pt x="487" y="198"/>
                    <a:pt x="487" y="198"/>
                  </a:cubicBezTo>
                  <a:cubicBezTo>
                    <a:pt x="487" y="198"/>
                    <a:pt x="487" y="198"/>
                    <a:pt x="487" y="198"/>
                  </a:cubicBezTo>
                  <a:cubicBezTo>
                    <a:pt x="487" y="198"/>
                    <a:pt x="487" y="198"/>
                    <a:pt x="487" y="198"/>
                  </a:cubicBezTo>
                  <a:cubicBezTo>
                    <a:pt x="488" y="198"/>
                    <a:pt x="488" y="198"/>
                    <a:pt x="488" y="198"/>
                  </a:cubicBezTo>
                  <a:cubicBezTo>
                    <a:pt x="488" y="198"/>
                    <a:pt x="488" y="198"/>
                    <a:pt x="488" y="198"/>
                  </a:cubicBezTo>
                  <a:cubicBezTo>
                    <a:pt x="488" y="198"/>
                    <a:pt x="488" y="198"/>
                    <a:pt x="488" y="198"/>
                  </a:cubicBezTo>
                  <a:cubicBezTo>
                    <a:pt x="488" y="198"/>
                    <a:pt x="488" y="198"/>
                    <a:pt x="489" y="198"/>
                  </a:cubicBezTo>
                  <a:cubicBezTo>
                    <a:pt x="489" y="198"/>
                    <a:pt x="489" y="198"/>
                    <a:pt x="489" y="198"/>
                  </a:cubicBezTo>
                  <a:cubicBezTo>
                    <a:pt x="489" y="198"/>
                    <a:pt x="489" y="198"/>
                    <a:pt x="489" y="198"/>
                  </a:cubicBezTo>
                  <a:cubicBezTo>
                    <a:pt x="489" y="198"/>
                    <a:pt x="489" y="198"/>
                    <a:pt x="489" y="199"/>
                  </a:cubicBezTo>
                  <a:cubicBezTo>
                    <a:pt x="490" y="199"/>
                    <a:pt x="490" y="199"/>
                    <a:pt x="490" y="199"/>
                  </a:cubicBezTo>
                  <a:cubicBezTo>
                    <a:pt x="490" y="199"/>
                    <a:pt x="490" y="199"/>
                    <a:pt x="490" y="199"/>
                  </a:cubicBezTo>
                  <a:cubicBezTo>
                    <a:pt x="490" y="199"/>
                    <a:pt x="490" y="199"/>
                    <a:pt x="490" y="199"/>
                  </a:cubicBezTo>
                  <a:cubicBezTo>
                    <a:pt x="490" y="199"/>
                    <a:pt x="491" y="199"/>
                    <a:pt x="491" y="199"/>
                  </a:cubicBezTo>
                  <a:cubicBezTo>
                    <a:pt x="491" y="199"/>
                    <a:pt x="491" y="199"/>
                    <a:pt x="491" y="199"/>
                  </a:cubicBezTo>
                  <a:cubicBezTo>
                    <a:pt x="491" y="199"/>
                    <a:pt x="491" y="199"/>
                    <a:pt x="491" y="199"/>
                  </a:cubicBezTo>
                  <a:cubicBezTo>
                    <a:pt x="491" y="199"/>
                    <a:pt x="491" y="199"/>
                    <a:pt x="492" y="199"/>
                  </a:cubicBezTo>
                  <a:cubicBezTo>
                    <a:pt x="492" y="199"/>
                    <a:pt x="492" y="199"/>
                    <a:pt x="492" y="199"/>
                  </a:cubicBezTo>
                  <a:cubicBezTo>
                    <a:pt x="492" y="199"/>
                    <a:pt x="492" y="199"/>
                    <a:pt x="492" y="199"/>
                  </a:cubicBezTo>
                  <a:cubicBezTo>
                    <a:pt x="492" y="199"/>
                    <a:pt x="492" y="199"/>
                    <a:pt x="492" y="199"/>
                  </a:cubicBezTo>
                  <a:cubicBezTo>
                    <a:pt x="492" y="199"/>
                    <a:pt x="492" y="199"/>
                    <a:pt x="492" y="199"/>
                  </a:cubicBezTo>
                  <a:cubicBezTo>
                    <a:pt x="492" y="199"/>
                    <a:pt x="493" y="199"/>
                    <a:pt x="493" y="199"/>
                  </a:cubicBezTo>
                  <a:cubicBezTo>
                    <a:pt x="493" y="199"/>
                    <a:pt x="493" y="199"/>
                    <a:pt x="493" y="199"/>
                  </a:cubicBezTo>
                  <a:cubicBezTo>
                    <a:pt x="493" y="199"/>
                    <a:pt x="493" y="199"/>
                    <a:pt x="493" y="199"/>
                  </a:cubicBezTo>
                  <a:cubicBezTo>
                    <a:pt x="493" y="199"/>
                    <a:pt x="493" y="199"/>
                    <a:pt x="493" y="199"/>
                  </a:cubicBezTo>
                  <a:cubicBezTo>
                    <a:pt x="493" y="199"/>
                    <a:pt x="494" y="199"/>
                    <a:pt x="494" y="199"/>
                  </a:cubicBezTo>
                  <a:cubicBezTo>
                    <a:pt x="494" y="199"/>
                    <a:pt x="494" y="199"/>
                    <a:pt x="494" y="199"/>
                  </a:cubicBezTo>
                  <a:cubicBezTo>
                    <a:pt x="495" y="199"/>
                    <a:pt x="495" y="199"/>
                    <a:pt x="495" y="199"/>
                  </a:cubicBezTo>
                  <a:cubicBezTo>
                    <a:pt x="495" y="199"/>
                    <a:pt x="495" y="199"/>
                    <a:pt x="496" y="199"/>
                  </a:cubicBezTo>
                  <a:cubicBezTo>
                    <a:pt x="496" y="199"/>
                    <a:pt x="496" y="199"/>
                    <a:pt x="496" y="199"/>
                  </a:cubicBezTo>
                  <a:cubicBezTo>
                    <a:pt x="497" y="199"/>
                    <a:pt x="497" y="199"/>
                    <a:pt x="497" y="199"/>
                  </a:cubicBezTo>
                  <a:cubicBezTo>
                    <a:pt x="497" y="199"/>
                    <a:pt x="498" y="199"/>
                    <a:pt x="498" y="199"/>
                  </a:cubicBezTo>
                  <a:cubicBezTo>
                    <a:pt x="498" y="199"/>
                    <a:pt x="499" y="199"/>
                    <a:pt x="499" y="199"/>
                  </a:cubicBezTo>
                  <a:cubicBezTo>
                    <a:pt x="499" y="199"/>
                    <a:pt x="500" y="199"/>
                    <a:pt x="500" y="199"/>
                  </a:cubicBezTo>
                  <a:cubicBezTo>
                    <a:pt x="501" y="199"/>
                    <a:pt x="501" y="199"/>
                    <a:pt x="501" y="198"/>
                  </a:cubicBezTo>
                  <a:cubicBezTo>
                    <a:pt x="502" y="198"/>
                    <a:pt x="502" y="198"/>
                    <a:pt x="503" y="198"/>
                  </a:cubicBezTo>
                  <a:cubicBezTo>
                    <a:pt x="503" y="198"/>
                    <a:pt x="504" y="198"/>
                    <a:pt x="504" y="198"/>
                  </a:cubicBezTo>
                  <a:cubicBezTo>
                    <a:pt x="505" y="198"/>
                    <a:pt x="505" y="198"/>
                    <a:pt x="506" y="198"/>
                  </a:cubicBezTo>
                  <a:cubicBezTo>
                    <a:pt x="506" y="198"/>
                    <a:pt x="506" y="198"/>
                    <a:pt x="506" y="198"/>
                  </a:cubicBezTo>
                  <a:cubicBezTo>
                    <a:pt x="506" y="198"/>
                    <a:pt x="506" y="198"/>
                    <a:pt x="507" y="198"/>
                  </a:cubicBezTo>
                  <a:cubicBezTo>
                    <a:pt x="507" y="198"/>
                    <a:pt x="508" y="198"/>
                    <a:pt x="509" y="198"/>
                  </a:cubicBezTo>
                  <a:cubicBezTo>
                    <a:pt x="510" y="197"/>
                    <a:pt x="511" y="197"/>
                    <a:pt x="512" y="197"/>
                  </a:cubicBezTo>
                  <a:cubicBezTo>
                    <a:pt x="512" y="197"/>
                    <a:pt x="512" y="197"/>
                    <a:pt x="512" y="197"/>
                  </a:cubicBezTo>
                  <a:cubicBezTo>
                    <a:pt x="513" y="197"/>
                    <a:pt x="515" y="197"/>
                    <a:pt x="516" y="196"/>
                  </a:cubicBezTo>
                  <a:cubicBezTo>
                    <a:pt x="516" y="196"/>
                    <a:pt x="516" y="196"/>
                    <a:pt x="517" y="196"/>
                  </a:cubicBezTo>
                  <a:cubicBezTo>
                    <a:pt x="517" y="196"/>
                    <a:pt x="517" y="196"/>
                    <a:pt x="518" y="196"/>
                  </a:cubicBezTo>
                  <a:cubicBezTo>
                    <a:pt x="518" y="196"/>
                    <a:pt x="518" y="196"/>
                    <a:pt x="519" y="196"/>
                  </a:cubicBezTo>
                  <a:cubicBezTo>
                    <a:pt x="519" y="196"/>
                    <a:pt x="519" y="196"/>
                    <a:pt x="519" y="196"/>
                  </a:cubicBezTo>
                  <a:cubicBezTo>
                    <a:pt x="525" y="195"/>
                    <a:pt x="531" y="193"/>
                    <a:pt x="537" y="192"/>
                  </a:cubicBezTo>
                  <a:cubicBezTo>
                    <a:pt x="543" y="191"/>
                    <a:pt x="550" y="190"/>
                    <a:pt x="555" y="189"/>
                  </a:cubicBezTo>
                  <a:cubicBezTo>
                    <a:pt x="561" y="188"/>
                    <a:pt x="566" y="187"/>
                    <a:pt x="570" y="186"/>
                  </a:cubicBezTo>
                  <a:cubicBezTo>
                    <a:pt x="574" y="185"/>
                    <a:pt x="576" y="185"/>
                    <a:pt x="576" y="185"/>
                  </a:cubicBezTo>
                  <a:cubicBezTo>
                    <a:pt x="577" y="184"/>
                    <a:pt x="578" y="184"/>
                    <a:pt x="579" y="184"/>
                  </a:cubicBezTo>
                  <a:cubicBezTo>
                    <a:pt x="580" y="184"/>
                    <a:pt x="581" y="184"/>
                    <a:pt x="582" y="184"/>
                  </a:cubicBezTo>
                  <a:cubicBezTo>
                    <a:pt x="583" y="183"/>
                    <a:pt x="584" y="183"/>
                    <a:pt x="585" y="183"/>
                  </a:cubicBezTo>
                  <a:cubicBezTo>
                    <a:pt x="586" y="183"/>
                    <a:pt x="586" y="183"/>
                    <a:pt x="587" y="183"/>
                  </a:cubicBezTo>
                  <a:cubicBezTo>
                    <a:pt x="587" y="183"/>
                    <a:pt x="587" y="183"/>
                    <a:pt x="587" y="183"/>
                  </a:cubicBezTo>
                  <a:cubicBezTo>
                    <a:pt x="588" y="183"/>
                    <a:pt x="588" y="183"/>
                    <a:pt x="588" y="183"/>
                  </a:cubicBezTo>
                  <a:cubicBezTo>
                    <a:pt x="588" y="183"/>
                    <a:pt x="588" y="183"/>
                    <a:pt x="588" y="183"/>
                  </a:cubicBezTo>
                  <a:cubicBezTo>
                    <a:pt x="588" y="183"/>
                    <a:pt x="588" y="183"/>
                    <a:pt x="588" y="182"/>
                  </a:cubicBezTo>
                  <a:cubicBezTo>
                    <a:pt x="588" y="182"/>
                    <a:pt x="589" y="182"/>
                    <a:pt x="589" y="182"/>
                  </a:cubicBezTo>
                  <a:cubicBezTo>
                    <a:pt x="589" y="182"/>
                    <a:pt x="589" y="182"/>
                    <a:pt x="590" y="182"/>
                  </a:cubicBezTo>
                  <a:cubicBezTo>
                    <a:pt x="590" y="182"/>
                    <a:pt x="590" y="182"/>
                    <a:pt x="590" y="182"/>
                  </a:cubicBezTo>
                  <a:cubicBezTo>
                    <a:pt x="590" y="182"/>
                    <a:pt x="590" y="182"/>
                    <a:pt x="590" y="182"/>
                  </a:cubicBezTo>
                  <a:cubicBezTo>
                    <a:pt x="590" y="182"/>
                    <a:pt x="590" y="182"/>
                    <a:pt x="590" y="182"/>
                  </a:cubicBezTo>
                  <a:cubicBezTo>
                    <a:pt x="590" y="182"/>
                    <a:pt x="590" y="182"/>
                    <a:pt x="590" y="182"/>
                  </a:cubicBezTo>
                  <a:cubicBezTo>
                    <a:pt x="590" y="182"/>
                    <a:pt x="591" y="182"/>
                    <a:pt x="591" y="182"/>
                  </a:cubicBezTo>
                  <a:cubicBezTo>
                    <a:pt x="591" y="182"/>
                    <a:pt x="592" y="182"/>
                    <a:pt x="592" y="183"/>
                  </a:cubicBezTo>
                  <a:cubicBezTo>
                    <a:pt x="592" y="183"/>
                    <a:pt x="593" y="183"/>
                    <a:pt x="593" y="183"/>
                  </a:cubicBezTo>
                  <a:cubicBezTo>
                    <a:pt x="593" y="184"/>
                    <a:pt x="594" y="184"/>
                    <a:pt x="594" y="184"/>
                  </a:cubicBezTo>
                  <a:cubicBezTo>
                    <a:pt x="595" y="185"/>
                    <a:pt x="595" y="185"/>
                    <a:pt x="596" y="186"/>
                  </a:cubicBezTo>
                  <a:cubicBezTo>
                    <a:pt x="596" y="186"/>
                    <a:pt x="596" y="186"/>
                    <a:pt x="597" y="186"/>
                  </a:cubicBezTo>
                  <a:cubicBezTo>
                    <a:pt x="596" y="186"/>
                    <a:pt x="596" y="186"/>
                    <a:pt x="596" y="186"/>
                  </a:cubicBezTo>
                  <a:cubicBezTo>
                    <a:pt x="594" y="187"/>
                    <a:pt x="593" y="187"/>
                    <a:pt x="592" y="187"/>
                  </a:cubicBezTo>
                  <a:cubicBezTo>
                    <a:pt x="591" y="188"/>
                    <a:pt x="590" y="188"/>
                    <a:pt x="590" y="188"/>
                  </a:cubicBezTo>
                  <a:cubicBezTo>
                    <a:pt x="589" y="189"/>
                    <a:pt x="588" y="189"/>
                    <a:pt x="587" y="190"/>
                  </a:cubicBezTo>
                  <a:cubicBezTo>
                    <a:pt x="587" y="191"/>
                    <a:pt x="587" y="191"/>
                    <a:pt x="586" y="192"/>
                  </a:cubicBezTo>
                  <a:cubicBezTo>
                    <a:pt x="586" y="192"/>
                    <a:pt x="586" y="193"/>
                    <a:pt x="586" y="193"/>
                  </a:cubicBezTo>
                  <a:cubicBezTo>
                    <a:pt x="586" y="193"/>
                    <a:pt x="586" y="193"/>
                    <a:pt x="586" y="193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584" y="233"/>
                    <a:pt x="584" y="234"/>
                    <a:pt x="584" y="235"/>
                  </a:cubicBezTo>
                  <a:cubicBezTo>
                    <a:pt x="585" y="236"/>
                    <a:pt x="585" y="237"/>
                    <a:pt x="586" y="238"/>
                  </a:cubicBezTo>
                  <a:cubicBezTo>
                    <a:pt x="586" y="239"/>
                    <a:pt x="587" y="240"/>
                    <a:pt x="588" y="241"/>
                  </a:cubicBezTo>
                  <a:cubicBezTo>
                    <a:pt x="589" y="242"/>
                    <a:pt x="590" y="243"/>
                    <a:pt x="592" y="244"/>
                  </a:cubicBezTo>
                  <a:cubicBezTo>
                    <a:pt x="592" y="244"/>
                    <a:pt x="592" y="244"/>
                    <a:pt x="592" y="244"/>
                  </a:cubicBezTo>
                  <a:cubicBezTo>
                    <a:pt x="592" y="244"/>
                    <a:pt x="592" y="245"/>
                    <a:pt x="592" y="245"/>
                  </a:cubicBezTo>
                  <a:cubicBezTo>
                    <a:pt x="592" y="245"/>
                    <a:pt x="592" y="245"/>
                    <a:pt x="593" y="245"/>
                  </a:cubicBezTo>
                  <a:cubicBezTo>
                    <a:pt x="593" y="245"/>
                    <a:pt x="593" y="245"/>
                    <a:pt x="593" y="245"/>
                  </a:cubicBezTo>
                  <a:cubicBezTo>
                    <a:pt x="594" y="246"/>
                    <a:pt x="595" y="247"/>
                    <a:pt x="597" y="248"/>
                  </a:cubicBezTo>
                  <a:cubicBezTo>
                    <a:pt x="597" y="248"/>
                    <a:pt x="597" y="248"/>
                    <a:pt x="597" y="249"/>
                  </a:cubicBezTo>
                  <a:cubicBezTo>
                    <a:pt x="598" y="249"/>
                    <a:pt x="598" y="249"/>
                    <a:pt x="599" y="250"/>
                  </a:cubicBezTo>
                  <a:cubicBezTo>
                    <a:pt x="599" y="250"/>
                    <a:pt x="600" y="250"/>
                    <a:pt x="600" y="251"/>
                  </a:cubicBezTo>
                  <a:cubicBezTo>
                    <a:pt x="601" y="251"/>
                    <a:pt x="601" y="251"/>
                    <a:pt x="601" y="251"/>
                  </a:cubicBezTo>
                  <a:cubicBezTo>
                    <a:pt x="601" y="252"/>
                    <a:pt x="602" y="252"/>
                    <a:pt x="602" y="252"/>
                  </a:cubicBezTo>
                  <a:cubicBezTo>
                    <a:pt x="602" y="252"/>
                    <a:pt x="603" y="252"/>
                    <a:pt x="603" y="252"/>
                  </a:cubicBezTo>
                  <a:cubicBezTo>
                    <a:pt x="603" y="253"/>
                    <a:pt x="604" y="253"/>
                    <a:pt x="604" y="253"/>
                  </a:cubicBezTo>
                  <a:cubicBezTo>
                    <a:pt x="605" y="253"/>
                    <a:pt x="605" y="253"/>
                    <a:pt x="606" y="254"/>
                  </a:cubicBezTo>
                  <a:cubicBezTo>
                    <a:pt x="606" y="254"/>
                    <a:pt x="606" y="254"/>
                    <a:pt x="607" y="254"/>
                  </a:cubicBezTo>
                  <a:cubicBezTo>
                    <a:pt x="607" y="254"/>
                    <a:pt x="607" y="254"/>
                    <a:pt x="608" y="255"/>
                  </a:cubicBezTo>
                  <a:cubicBezTo>
                    <a:pt x="608" y="255"/>
                    <a:pt x="608" y="255"/>
                    <a:pt x="608" y="255"/>
                  </a:cubicBezTo>
                  <a:cubicBezTo>
                    <a:pt x="608" y="255"/>
                    <a:pt x="609" y="255"/>
                    <a:pt x="609" y="255"/>
                  </a:cubicBezTo>
                  <a:cubicBezTo>
                    <a:pt x="609" y="255"/>
                    <a:pt x="609" y="255"/>
                    <a:pt x="610" y="255"/>
                  </a:cubicBezTo>
                  <a:cubicBezTo>
                    <a:pt x="610" y="255"/>
                    <a:pt x="610" y="255"/>
                    <a:pt x="610" y="256"/>
                  </a:cubicBezTo>
                  <a:cubicBezTo>
                    <a:pt x="610" y="256"/>
                    <a:pt x="611" y="256"/>
                    <a:pt x="611" y="256"/>
                  </a:cubicBezTo>
                  <a:cubicBezTo>
                    <a:pt x="611" y="256"/>
                    <a:pt x="611" y="256"/>
                    <a:pt x="611" y="256"/>
                  </a:cubicBezTo>
                  <a:cubicBezTo>
                    <a:pt x="611" y="256"/>
                    <a:pt x="612" y="256"/>
                    <a:pt x="612" y="256"/>
                  </a:cubicBezTo>
                  <a:cubicBezTo>
                    <a:pt x="612" y="256"/>
                    <a:pt x="612" y="256"/>
                    <a:pt x="612" y="256"/>
                  </a:cubicBezTo>
                  <a:cubicBezTo>
                    <a:pt x="612" y="256"/>
                    <a:pt x="613" y="256"/>
                    <a:pt x="613" y="256"/>
                  </a:cubicBezTo>
                  <a:cubicBezTo>
                    <a:pt x="613" y="256"/>
                    <a:pt x="613" y="256"/>
                    <a:pt x="613" y="256"/>
                  </a:cubicBezTo>
                  <a:cubicBezTo>
                    <a:pt x="613" y="256"/>
                    <a:pt x="613" y="256"/>
                    <a:pt x="613" y="256"/>
                  </a:cubicBezTo>
                  <a:cubicBezTo>
                    <a:pt x="614" y="256"/>
                    <a:pt x="614" y="256"/>
                    <a:pt x="614" y="256"/>
                  </a:cubicBezTo>
                  <a:cubicBezTo>
                    <a:pt x="614" y="256"/>
                    <a:pt x="614" y="256"/>
                    <a:pt x="614" y="257"/>
                  </a:cubicBezTo>
                  <a:cubicBezTo>
                    <a:pt x="614" y="257"/>
                    <a:pt x="614" y="257"/>
                    <a:pt x="615" y="257"/>
                  </a:cubicBezTo>
                  <a:cubicBezTo>
                    <a:pt x="615" y="257"/>
                    <a:pt x="615" y="257"/>
                    <a:pt x="615" y="257"/>
                  </a:cubicBezTo>
                  <a:cubicBezTo>
                    <a:pt x="615" y="257"/>
                    <a:pt x="615" y="257"/>
                    <a:pt x="615" y="257"/>
                  </a:cubicBezTo>
                  <a:cubicBezTo>
                    <a:pt x="615" y="257"/>
                    <a:pt x="616" y="257"/>
                    <a:pt x="616" y="257"/>
                  </a:cubicBezTo>
                  <a:cubicBezTo>
                    <a:pt x="616" y="257"/>
                    <a:pt x="616" y="257"/>
                    <a:pt x="616" y="257"/>
                  </a:cubicBezTo>
                  <a:cubicBezTo>
                    <a:pt x="616" y="257"/>
                    <a:pt x="616" y="257"/>
                    <a:pt x="616" y="257"/>
                  </a:cubicBezTo>
                  <a:cubicBezTo>
                    <a:pt x="616" y="257"/>
                    <a:pt x="617" y="257"/>
                    <a:pt x="617" y="257"/>
                  </a:cubicBezTo>
                  <a:cubicBezTo>
                    <a:pt x="617" y="257"/>
                    <a:pt x="617" y="257"/>
                    <a:pt x="617" y="257"/>
                  </a:cubicBezTo>
                  <a:cubicBezTo>
                    <a:pt x="617" y="257"/>
                    <a:pt x="617" y="257"/>
                    <a:pt x="617" y="257"/>
                  </a:cubicBezTo>
                  <a:cubicBezTo>
                    <a:pt x="617" y="257"/>
                    <a:pt x="618" y="257"/>
                    <a:pt x="618" y="257"/>
                  </a:cubicBezTo>
                  <a:cubicBezTo>
                    <a:pt x="618" y="257"/>
                    <a:pt x="618" y="257"/>
                    <a:pt x="618" y="257"/>
                  </a:cubicBezTo>
                  <a:cubicBezTo>
                    <a:pt x="618" y="257"/>
                    <a:pt x="618" y="257"/>
                    <a:pt x="618" y="257"/>
                  </a:cubicBezTo>
                  <a:cubicBezTo>
                    <a:pt x="618" y="257"/>
                    <a:pt x="619" y="257"/>
                    <a:pt x="619" y="257"/>
                  </a:cubicBezTo>
                  <a:cubicBezTo>
                    <a:pt x="619" y="257"/>
                    <a:pt x="619" y="257"/>
                    <a:pt x="619" y="257"/>
                  </a:cubicBezTo>
                  <a:cubicBezTo>
                    <a:pt x="619" y="257"/>
                    <a:pt x="619" y="257"/>
                    <a:pt x="619" y="257"/>
                  </a:cubicBezTo>
                  <a:cubicBezTo>
                    <a:pt x="619" y="257"/>
                    <a:pt x="620" y="257"/>
                    <a:pt x="620" y="257"/>
                  </a:cubicBezTo>
                  <a:cubicBezTo>
                    <a:pt x="620" y="257"/>
                    <a:pt x="620" y="257"/>
                    <a:pt x="620" y="257"/>
                  </a:cubicBezTo>
                  <a:cubicBezTo>
                    <a:pt x="620" y="257"/>
                    <a:pt x="620" y="257"/>
                    <a:pt x="620" y="257"/>
                  </a:cubicBezTo>
                  <a:cubicBezTo>
                    <a:pt x="621" y="257"/>
                    <a:pt x="621" y="257"/>
                    <a:pt x="621" y="257"/>
                  </a:cubicBezTo>
                  <a:cubicBezTo>
                    <a:pt x="621" y="257"/>
                    <a:pt x="621" y="257"/>
                    <a:pt x="621" y="257"/>
                  </a:cubicBezTo>
                  <a:cubicBezTo>
                    <a:pt x="621" y="257"/>
                    <a:pt x="622" y="257"/>
                    <a:pt x="622" y="257"/>
                  </a:cubicBezTo>
                  <a:cubicBezTo>
                    <a:pt x="622" y="257"/>
                    <a:pt x="622" y="257"/>
                    <a:pt x="622" y="257"/>
                  </a:cubicBezTo>
                  <a:cubicBezTo>
                    <a:pt x="622" y="257"/>
                    <a:pt x="622" y="257"/>
                    <a:pt x="622" y="257"/>
                  </a:cubicBezTo>
                  <a:cubicBezTo>
                    <a:pt x="623" y="257"/>
                    <a:pt x="623" y="257"/>
                    <a:pt x="623" y="257"/>
                  </a:cubicBezTo>
                  <a:cubicBezTo>
                    <a:pt x="623" y="257"/>
                    <a:pt x="623" y="257"/>
                    <a:pt x="624" y="257"/>
                  </a:cubicBezTo>
                  <a:cubicBezTo>
                    <a:pt x="624" y="257"/>
                    <a:pt x="624" y="257"/>
                    <a:pt x="624" y="257"/>
                  </a:cubicBezTo>
                  <a:cubicBezTo>
                    <a:pt x="624" y="257"/>
                    <a:pt x="624" y="257"/>
                    <a:pt x="625" y="257"/>
                  </a:cubicBezTo>
                  <a:cubicBezTo>
                    <a:pt x="625" y="257"/>
                    <a:pt x="625" y="257"/>
                    <a:pt x="625" y="257"/>
                  </a:cubicBezTo>
                  <a:cubicBezTo>
                    <a:pt x="626" y="257"/>
                    <a:pt x="626" y="257"/>
                    <a:pt x="626" y="257"/>
                  </a:cubicBezTo>
                  <a:cubicBezTo>
                    <a:pt x="626" y="257"/>
                    <a:pt x="627" y="257"/>
                    <a:pt x="627" y="257"/>
                  </a:cubicBezTo>
                  <a:cubicBezTo>
                    <a:pt x="627" y="257"/>
                    <a:pt x="627" y="256"/>
                    <a:pt x="628" y="256"/>
                  </a:cubicBezTo>
                  <a:cubicBezTo>
                    <a:pt x="628" y="256"/>
                    <a:pt x="628" y="256"/>
                    <a:pt x="628" y="256"/>
                  </a:cubicBezTo>
                  <a:cubicBezTo>
                    <a:pt x="628" y="256"/>
                    <a:pt x="628" y="256"/>
                    <a:pt x="628" y="256"/>
                  </a:cubicBezTo>
                  <a:cubicBezTo>
                    <a:pt x="628" y="256"/>
                    <a:pt x="628" y="256"/>
                    <a:pt x="628" y="256"/>
                  </a:cubicBezTo>
                  <a:cubicBezTo>
                    <a:pt x="628" y="256"/>
                    <a:pt x="628" y="256"/>
                    <a:pt x="629" y="256"/>
                  </a:cubicBezTo>
                  <a:cubicBezTo>
                    <a:pt x="629" y="256"/>
                    <a:pt x="630" y="256"/>
                    <a:pt x="630" y="256"/>
                  </a:cubicBezTo>
                  <a:cubicBezTo>
                    <a:pt x="631" y="256"/>
                    <a:pt x="631" y="256"/>
                    <a:pt x="631" y="255"/>
                  </a:cubicBezTo>
                  <a:cubicBezTo>
                    <a:pt x="631" y="255"/>
                    <a:pt x="632" y="255"/>
                    <a:pt x="632" y="255"/>
                  </a:cubicBezTo>
                  <a:cubicBezTo>
                    <a:pt x="632" y="255"/>
                    <a:pt x="632" y="255"/>
                    <a:pt x="632" y="255"/>
                  </a:cubicBezTo>
                  <a:cubicBezTo>
                    <a:pt x="633" y="255"/>
                    <a:pt x="634" y="255"/>
                    <a:pt x="634" y="255"/>
                  </a:cubicBezTo>
                  <a:cubicBezTo>
                    <a:pt x="634" y="254"/>
                    <a:pt x="635" y="254"/>
                    <a:pt x="635" y="254"/>
                  </a:cubicBezTo>
                  <a:cubicBezTo>
                    <a:pt x="635" y="254"/>
                    <a:pt x="635" y="254"/>
                    <a:pt x="635" y="254"/>
                  </a:cubicBezTo>
                  <a:cubicBezTo>
                    <a:pt x="635" y="254"/>
                    <a:pt x="635" y="254"/>
                    <a:pt x="635" y="254"/>
                  </a:cubicBezTo>
                  <a:cubicBezTo>
                    <a:pt x="636" y="254"/>
                    <a:pt x="636" y="254"/>
                    <a:pt x="636" y="254"/>
                  </a:cubicBezTo>
                  <a:cubicBezTo>
                    <a:pt x="637" y="253"/>
                    <a:pt x="638" y="253"/>
                    <a:pt x="639" y="252"/>
                  </a:cubicBezTo>
                  <a:cubicBezTo>
                    <a:pt x="640" y="252"/>
                    <a:pt x="641" y="252"/>
                    <a:pt x="642" y="251"/>
                  </a:cubicBezTo>
                  <a:cubicBezTo>
                    <a:pt x="642" y="251"/>
                    <a:pt x="642" y="251"/>
                    <a:pt x="642" y="251"/>
                  </a:cubicBezTo>
                  <a:cubicBezTo>
                    <a:pt x="644" y="250"/>
                    <a:pt x="646" y="250"/>
                    <a:pt x="648" y="249"/>
                  </a:cubicBezTo>
                  <a:cubicBezTo>
                    <a:pt x="648" y="249"/>
                    <a:pt x="648" y="249"/>
                    <a:pt x="648" y="249"/>
                  </a:cubicBezTo>
                  <a:cubicBezTo>
                    <a:pt x="649" y="248"/>
                    <a:pt x="650" y="248"/>
                    <a:pt x="651" y="248"/>
                  </a:cubicBezTo>
                  <a:cubicBezTo>
                    <a:pt x="651" y="248"/>
                    <a:pt x="651" y="248"/>
                    <a:pt x="651" y="248"/>
                  </a:cubicBezTo>
                  <a:cubicBezTo>
                    <a:pt x="652" y="247"/>
                    <a:pt x="653" y="247"/>
                    <a:pt x="654" y="247"/>
                  </a:cubicBezTo>
                  <a:cubicBezTo>
                    <a:pt x="656" y="247"/>
                    <a:pt x="657" y="246"/>
                    <a:pt x="658" y="246"/>
                  </a:cubicBezTo>
                  <a:cubicBezTo>
                    <a:pt x="659" y="246"/>
                    <a:pt x="661" y="246"/>
                    <a:pt x="662" y="247"/>
                  </a:cubicBezTo>
                  <a:cubicBezTo>
                    <a:pt x="662" y="247"/>
                    <a:pt x="662" y="247"/>
                    <a:pt x="662" y="247"/>
                  </a:cubicBezTo>
                  <a:cubicBezTo>
                    <a:pt x="663" y="247"/>
                    <a:pt x="663" y="247"/>
                    <a:pt x="664" y="247"/>
                  </a:cubicBezTo>
                  <a:cubicBezTo>
                    <a:pt x="664" y="248"/>
                    <a:pt x="664" y="248"/>
                    <a:pt x="664" y="248"/>
                  </a:cubicBezTo>
                  <a:cubicBezTo>
                    <a:pt x="665" y="248"/>
                    <a:pt x="665" y="248"/>
                    <a:pt x="666" y="248"/>
                  </a:cubicBezTo>
                  <a:cubicBezTo>
                    <a:pt x="666" y="249"/>
                    <a:pt x="666" y="249"/>
                    <a:pt x="667" y="249"/>
                  </a:cubicBezTo>
                  <a:cubicBezTo>
                    <a:pt x="667" y="249"/>
                    <a:pt x="668" y="249"/>
                    <a:pt x="668" y="250"/>
                  </a:cubicBezTo>
                  <a:cubicBezTo>
                    <a:pt x="668" y="250"/>
                    <a:pt x="669" y="250"/>
                    <a:pt x="669" y="250"/>
                  </a:cubicBezTo>
                  <a:cubicBezTo>
                    <a:pt x="670" y="251"/>
                    <a:pt x="671" y="251"/>
                    <a:pt x="671" y="252"/>
                  </a:cubicBezTo>
                  <a:cubicBezTo>
                    <a:pt x="682" y="261"/>
                    <a:pt x="682" y="261"/>
                    <a:pt x="682" y="261"/>
                  </a:cubicBezTo>
                  <a:cubicBezTo>
                    <a:pt x="679" y="262"/>
                    <a:pt x="676" y="262"/>
                    <a:pt x="673" y="263"/>
                  </a:cubicBezTo>
                  <a:cubicBezTo>
                    <a:pt x="667" y="264"/>
                    <a:pt x="661" y="265"/>
                    <a:pt x="656" y="266"/>
                  </a:cubicBezTo>
                  <a:cubicBezTo>
                    <a:pt x="656" y="266"/>
                    <a:pt x="655" y="267"/>
                    <a:pt x="655" y="267"/>
                  </a:cubicBezTo>
                  <a:cubicBezTo>
                    <a:pt x="655" y="267"/>
                    <a:pt x="655" y="267"/>
                    <a:pt x="655" y="267"/>
                  </a:cubicBezTo>
                  <a:cubicBezTo>
                    <a:pt x="654" y="267"/>
                    <a:pt x="654" y="267"/>
                    <a:pt x="654" y="267"/>
                  </a:cubicBezTo>
                  <a:cubicBezTo>
                    <a:pt x="654" y="267"/>
                    <a:pt x="654" y="267"/>
                    <a:pt x="653" y="267"/>
                  </a:cubicBezTo>
                  <a:cubicBezTo>
                    <a:pt x="651" y="267"/>
                    <a:pt x="648" y="268"/>
                    <a:pt x="646" y="269"/>
                  </a:cubicBezTo>
                  <a:close/>
                  <a:moveTo>
                    <a:pt x="649" y="271"/>
                  </a:moveTo>
                  <a:cubicBezTo>
                    <a:pt x="649" y="271"/>
                    <a:pt x="649" y="271"/>
                    <a:pt x="649" y="271"/>
                  </a:cubicBezTo>
                  <a:cubicBezTo>
                    <a:pt x="649" y="271"/>
                    <a:pt x="649" y="271"/>
                    <a:pt x="648" y="271"/>
                  </a:cubicBezTo>
                  <a:cubicBezTo>
                    <a:pt x="648" y="271"/>
                    <a:pt x="648" y="271"/>
                    <a:pt x="647" y="271"/>
                  </a:cubicBezTo>
                  <a:cubicBezTo>
                    <a:pt x="647" y="271"/>
                    <a:pt x="647" y="271"/>
                    <a:pt x="647" y="271"/>
                  </a:cubicBezTo>
                  <a:cubicBezTo>
                    <a:pt x="647" y="271"/>
                    <a:pt x="648" y="271"/>
                    <a:pt x="648" y="271"/>
                  </a:cubicBezTo>
                  <a:cubicBezTo>
                    <a:pt x="649" y="271"/>
                    <a:pt x="649" y="271"/>
                    <a:pt x="649" y="271"/>
                  </a:cubicBezTo>
                  <a:close/>
                  <a:moveTo>
                    <a:pt x="646" y="271"/>
                  </a:moveTo>
                  <a:cubicBezTo>
                    <a:pt x="646" y="272"/>
                    <a:pt x="645" y="272"/>
                    <a:pt x="645" y="272"/>
                  </a:cubicBezTo>
                  <a:cubicBezTo>
                    <a:pt x="645" y="272"/>
                    <a:pt x="645" y="272"/>
                    <a:pt x="645" y="272"/>
                  </a:cubicBezTo>
                  <a:cubicBezTo>
                    <a:pt x="645" y="272"/>
                    <a:pt x="645" y="272"/>
                    <a:pt x="646" y="271"/>
                  </a:cubicBezTo>
                  <a:close/>
                  <a:moveTo>
                    <a:pt x="641" y="273"/>
                  </a:moveTo>
                  <a:cubicBezTo>
                    <a:pt x="641" y="273"/>
                    <a:pt x="641" y="273"/>
                    <a:pt x="641" y="273"/>
                  </a:cubicBezTo>
                  <a:cubicBezTo>
                    <a:pt x="641" y="273"/>
                    <a:pt x="641" y="273"/>
                    <a:pt x="641" y="273"/>
                  </a:cubicBezTo>
                  <a:cubicBezTo>
                    <a:pt x="641" y="273"/>
                    <a:pt x="641" y="273"/>
                    <a:pt x="641" y="273"/>
                  </a:cubicBezTo>
                  <a:close/>
                  <a:moveTo>
                    <a:pt x="639" y="274"/>
                  </a:moveTo>
                  <a:cubicBezTo>
                    <a:pt x="639" y="274"/>
                    <a:pt x="639" y="274"/>
                    <a:pt x="639" y="274"/>
                  </a:cubicBezTo>
                  <a:cubicBezTo>
                    <a:pt x="639" y="274"/>
                    <a:pt x="639" y="274"/>
                    <a:pt x="639" y="274"/>
                  </a:cubicBezTo>
                  <a:cubicBezTo>
                    <a:pt x="639" y="274"/>
                    <a:pt x="639" y="274"/>
                    <a:pt x="639" y="274"/>
                  </a:cubicBezTo>
                  <a:cubicBezTo>
                    <a:pt x="639" y="274"/>
                    <a:pt x="639" y="274"/>
                    <a:pt x="639" y="274"/>
                  </a:cubicBezTo>
                  <a:cubicBezTo>
                    <a:pt x="639" y="274"/>
                    <a:pt x="639" y="274"/>
                    <a:pt x="639" y="274"/>
                  </a:cubicBezTo>
                  <a:cubicBezTo>
                    <a:pt x="639" y="274"/>
                    <a:pt x="639" y="274"/>
                    <a:pt x="639" y="274"/>
                  </a:cubicBezTo>
                  <a:close/>
                  <a:moveTo>
                    <a:pt x="638" y="275"/>
                  </a:moveTo>
                  <a:cubicBezTo>
                    <a:pt x="638" y="275"/>
                    <a:pt x="638" y="275"/>
                    <a:pt x="638" y="275"/>
                  </a:cubicBezTo>
                  <a:cubicBezTo>
                    <a:pt x="638" y="275"/>
                    <a:pt x="638" y="275"/>
                    <a:pt x="638" y="275"/>
                  </a:cubicBezTo>
                  <a:cubicBezTo>
                    <a:pt x="638" y="275"/>
                    <a:pt x="638" y="275"/>
                    <a:pt x="638" y="275"/>
                  </a:cubicBezTo>
                  <a:close/>
                  <a:moveTo>
                    <a:pt x="636" y="277"/>
                  </a:moveTo>
                  <a:cubicBezTo>
                    <a:pt x="636" y="277"/>
                    <a:pt x="636" y="277"/>
                    <a:pt x="636" y="277"/>
                  </a:cubicBezTo>
                  <a:cubicBezTo>
                    <a:pt x="636" y="277"/>
                    <a:pt x="636" y="277"/>
                    <a:pt x="636" y="277"/>
                  </a:cubicBezTo>
                  <a:cubicBezTo>
                    <a:pt x="636" y="277"/>
                    <a:pt x="636" y="277"/>
                    <a:pt x="636" y="277"/>
                  </a:cubicBezTo>
                  <a:cubicBezTo>
                    <a:pt x="636" y="277"/>
                    <a:pt x="636" y="277"/>
                    <a:pt x="636" y="277"/>
                  </a:cubicBezTo>
                  <a:close/>
                  <a:moveTo>
                    <a:pt x="632" y="281"/>
                  </a:moveTo>
                  <a:cubicBezTo>
                    <a:pt x="632" y="281"/>
                    <a:pt x="632" y="281"/>
                    <a:pt x="632" y="281"/>
                  </a:cubicBezTo>
                  <a:cubicBezTo>
                    <a:pt x="632" y="281"/>
                    <a:pt x="632" y="281"/>
                    <a:pt x="632" y="281"/>
                  </a:cubicBezTo>
                  <a:cubicBezTo>
                    <a:pt x="632" y="281"/>
                    <a:pt x="632" y="281"/>
                    <a:pt x="632" y="281"/>
                  </a:cubicBezTo>
                  <a:close/>
                  <a:moveTo>
                    <a:pt x="631" y="280"/>
                  </a:moveTo>
                  <a:cubicBezTo>
                    <a:pt x="631" y="280"/>
                    <a:pt x="631" y="280"/>
                    <a:pt x="631" y="280"/>
                  </a:cubicBezTo>
                  <a:cubicBezTo>
                    <a:pt x="631" y="280"/>
                    <a:pt x="631" y="280"/>
                    <a:pt x="631" y="280"/>
                  </a:cubicBezTo>
                  <a:cubicBezTo>
                    <a:pt x="631" y="280"/>
                    <a:pt x="631" y="280"/>
                    <a:pt x="631" y="280"/>
                  </a:cubicBezTo>
                  <a:close/>
                  <a:moveTo>
                    <a:pt x="631" y="279"/>
                  </a:moveTo>
                  <a:cubicBezTo>
                    <a:pt x="631" y="279"/>
                    <a:pt x="631" y="279"/>
                    <a:pt x="631" y="279"/>
                  </a:cubicBezTo>
                  <a:cubicBezTo>
                    <a:pt x="631" y="279"/>
                    <a:pt x="631" y="278"/>
                    <a:pt x="631" y="278"/>
                  </a:cubicBezTo>
                  <a:cubicBezTo>
                    <a:pt x="631" y="279"/>
                    <a:pt x="631" y="279"/>
                    <a:pt x="631" y="279"/>
                  </a:cubicBezTo>
                  <a:close/>
                  <a:moveTo>
                    <a:pt x="628" y="312"/>
                  </a:moveTo>
                  <a:cubicBezTo>
                    <a:pt x="628" y="312"/>
                    <a:pt x="628" y="312"/>
                    <a:pt x="628" y="312"/>
                  </a:cubicBezTo>
                  <a:cubicBezTo>
                    <a:pt x="627" y="312"/>
                    <a:pt x="626" y="312"/>
                    <a:pt x="625" y="312"/>
                  </a:cubicBezTo>
                  <a:cubicBezTo>
                    <a:pt x="625" y="312"/>
                    <a:pt x="625" y="312"/>
                    <a:pt x="625" y="312"/>
                  </a:cubicBezTo>
                  <a:cubicBezTo>
                    <a:pt x="626" y="312"/>
                    <a:pt x="627" y="312"/>
                    <a:pt x="628" y="312"/>
                  </a:cubicBezTo>
                  <a:close/>
                  <a:moveTo>
                    <a:pt x="620" y="313"/>
                  </a:moveTo>
                  <a:cubicBezTo>
                    <a:pt x="620" y="313"/>
                    <a:pt x="620" y="313"/>
                    <a:pt x="620" y="313"/>
                  </a:cubicBezTo>
                  <a:cubicBezTo>
                    <a:pt x="619" y="313"/>
                    <a:pt x="619" y="313"/>
                    <a:pt x="619" y="313"/>
                  </a:cubicBezTo>
                  <a:cubicBezTo>
                    <a:pt x="619" y="313"/>
                    <a:pt x="619" y="313"/>
                    <a:pt x="620" y="313"/>
                  </a:cubicBezTo>
                  <a:close/>
                  <a:moveTo>
                    <a:pt x="616" y="314"/>
                  </a:moveTo>
                  <a:cubicBezTo>
                    <a:pt x="615" y="314"/>
                    <a:pt x="614" y="314"/>
                    <a:pt x="614" y="314"/>
                  </a:cubicBezTo>
                  <a:cubicBezTo>
                    <a:pt x="614" y="314"/>
                    <a:pt x="614" y="314"/>
                    <a:pt x="614" y="314"/>
                  </a:cubicBezTo>
                  <a:cubicBezTo>
                    <a:pt x="614" y="314"/>
                    <a:pt x="615" y="314"/>
                    <a:pt x="616" y="314"/>
                  </a:cubicBezTo>
                  <a:close/>
                  <a:moveTo>
                    <a:pt x="611" y="314"/>
                  </a:moveTo>
                  <a:cubicBezTo>
                    <a:pt x="611" y="314"/>
                    <a:pt x="610" y="314"/>
                    <a:pt x="610" y="314"/>
                  </a:cubicBezTo>
                  <a:cubicBezTo>
                    <a:pt x="610" y="314"/>
                    <a:pt x="610" y="314"/>
                    <a:pt x="610" y="314"/>
                  </a:cubicBezTo>
                  <a:cubicBezTo>
                    <a:pt x="610" y="314"/>
                    <a:pt x="611" y="314"/>
                    <a:pt x="611" y="314"/>
                  </a:cubicBezTo>
                  <a:close/>
                  <a:moveTo>
                    <a:pt x="608" y="314"/>
                  </a:moveTo>
                  <a:cubicBezTo>
                    <a:pt x="608" y="314"/>
                    <a:pt x="607" y="314"/>
                    <a:pt x="607" y="314"/>
                  </a:cubicBezTo>
                  <a:cubicBezTo>
                    <a:pt x="607" y="314"/>
                    <a:pt x="607" y="314"/>
                    <a:pt x="607" y="314"/>
                  </a:cubicBezTo>
                  <a:cubicBezTo>
                    <a:pt x="607" y="314"/>
                    <a:pt x="607" y="314"/>
                    <a:pt x="607" y="314"/>
                  </a:cubicBezTo>
                  <a:cubicBezTo>
                    <a:pt x="605" y="314"/>
                    <a:pt x="603" y="314"/>
                    <a:pt x="601" y="314"/>
                  </a:cubicBezTo>
                  <a:cubicBezTo>
                    <a:pt x="603" y="314"/>
                    <a:pt x="605" y="314"/>
                    <a:pt x="607" y="314"/>
                  </a:cubicBezTo>
                  <a:cubicBezTo>
                    <a:pt x="607" y="314"/>
                    <a:pt x="608" y="314"/>
                    <a:pt x="608" y="314"/>
                  </a:cubicBezTo>
                  <a:close/>
                  <a:moveTo>
                    <a:pt x="590" y="310"/>
                  </a:moveTo>
                  <a:cubicBezTo>
                    <a:pt x="590" y="310"/>
                    <a:pt x="590" y="310"/>
                    <a:pt x="590" y="310"/>
                  </a:cubicBezTo>
                  <a:cubicBezTo>
                    <a:pt x="589" y="310"/>
                    <a:pt x="588" y="309"/>
                    <a:pt x="587" y="309"/>
                  </a:cubicBezTo>
                  <a:cubicBezTo>
                    <a:pt x="588" y="309"/>
                    <a:pt x="589" y="310"/>
                    <a:pt x="590" y="310"/>
                  </a:cubicBezTo>
                  <a:close/>
                  <a:moveTo>
                    <a:pt x="574" y="292"/>
                  </a:moveTo>
                  <a:cubicBezTo>
                    <a:pt x="574" y="292"/>
                    <a:pt x="574" y="292"/>
                    <a:pt x="574" y="292"/>
                  </a:cubicBezTo>
                  <a:cubicBezTo>
                    <a:pt x="574" y="292"/>
                    <a:pt x="574" y="292"/>
                    <a:pt x="574" y="292"/>
                  </a:cubicBezTo>
                  <a:cubicBezTo>
                    <a:pt x="574" y="292"/>
                    <a:pt x="574" y="292"/>
                    <a:pt x="574" y="292"/>
                  </a:cubicBezTo>
                  <a:close/>
                  <a:moveTo>
                    <a:pt x="553" y="291"/>
                  </a:moveTo>
                  <a:cubicBezTo>
                    <a:pt x="552" y="291"/>
                    <a:pt x="552" y="291"/>
                    <a:pt x="552" y="291"/>
                  </a:cubicBezTo>
                  <a:cubicBezTo>
                    <a:pt x="552" y="291"/>
                    <a:pt x="552" y="291"/>
                    <a:pt x="552" y="291"/>
                  </a:cubicBezTo>
                  <a:cubicBezTo>
                    <a:pt x="552" y="291"/>
                    <a:pt x="552" y="291"/>
                    <a:pt x="553" y="291"/>
                  </a:cubicBezTo>
                  <a:close/>
                  <a:moveTo>
                    <a:pt x="540" y="294"/>
                  </a:moveTo>
                  <a:cubicBezTo>
                    <a:pt x="540" y="294"/>
                    <a:pt x="540" y="294"/>
                    <a:pt x="539" y="294"/>
                  </a:cubicBezTo>
                  <a:cubicBezTo>
                    <a:pt x="539" y="294"/>
                    <a:pt x="539" y="294"/>
                    <a:pt x="539" y="294"/>
                  </a:cubicBezTo>
                  <a:cubicBezTo>
                    <a:pt x="539" y="294"/>
                    <a:pt x="539" y="294"/>
                    <a:pt x="540" y="294"/>
                  </a:cubicBezTo>
                  <a:close/>
                  <a:moveTo>
                    <a:pt x="483" y="306"/>
                  </a:moveTo>
                  <a:cubicBezTo>
                    <a:pt x="483" y="306"/>
                    <a:pt x="483" y="306"/>
                    <a:pt x="483" y="306"/>
                  </a:cubicBezTo>
                  <a:cubicBezTo>
                    <a:pt x="483" y="306"/>
                    <a:pt x="483" y="306"/>
                    <a:pt x="483" y="306"/>
                  </a:cubicBezTo>
                  <a:cubicBezTo>
                    <a:pt x="483" y="306"/>
                    <a:pt x="483" y="306"/>
                    <a:pt x="483" y="306"/>
                  </a:cubicBezTo>
                  <a:close/>
                  <a:moveTo>
                    <a:pt x="482" y="306"/>
                  </a:moveTo>
                  <a:cubicBezTo>
                    <a:pt x="482" y="306"/>
                    <a:pt x="482" y="306"/>
                    <a:pt x="482" y="306"/>
                  </a:cubicBezTo>
                  <a:cubicBezTo>
                    <a:pt x="482" y="306"/>
                    <a:pt x="482" y="306"/>
                    <a:pt x="481" y="306"/>
                  </a:cubicBezTo>
                  <a:cubicBezTo>
                    <a:pt x="482" y="306"/>
                    <a:pt x="482" y="306"/>
                    <a:pt x="482" y="306"/>
                  </a:cubicBezTo>
                  <a:close/>
                  <a:moveTo>
                    <a:pt x="476" y="307"/>
                  </a:moveTo>
                  <a:cubicBezTo>
                    <a:pt x="476" y="309"/>
                    <a:pt x="476" y="309"/>
                    <a:pt x="476" y="309"/>
                  </a:cubicBezTo>
                  <a:cubicBezTo>
                    <a:pt x="476" y="309"/>
                    <a:pt x="476" y="309"/>
                    <a:pt x="476" y="309"/>
                  </a:cubicBezTo>
                  <a:cubicBezTo>
                    <a:pt x="476" y="308"/>
                    <a:pt x="476" y="308"/>
                    <a:pt x="476" y="308"/>
                  </a:cubicBezTo>
                  <a:cubicBezTo>
                    <a:pt x="476" y="308"/>
                    <a:pt x="476" y="308"/>
                    <a:pt x="476" y="308"/>
                  </a:cubicBezTo>
                  <a:cubicBezTo>
                    <a:pt x="476" y="308"/>
                    <a:pt x="476" y="308"/>
                    <a:pt x="476" y="307"/>
                  </a:cubicBezTo>
                  <a:close/>
                  <a:moveTo>
                    <a:pt x="471" y="309"/>
                  </a:moveTo>
                  <a:cubicBezTo>
                    <a:pt x="471" y="309"/>
                    <a:pt x="471" y="309"/>
                    <a:pt x="471" y="308"/>
                  </a:cubicBezTo>
                  <a:cubicBezTo>
                    <a:pt x="471" y="308"/>
                    <a:pt x="471" y="308"/>
                    <a:pt x="471" y="308"/>
                  </a:cubicBezTo>
                  <a:cubicBezTo>
                    <a:pt x="471" y="309"/>
                    <a:pt x="471" y="309"/>
                    <a:pt x="471" y="309"/>
                  </a:cubicBezTo>
                  <a:close/>
                  <a:moveTo>
                    <a:pt x="465" y="306"/>
                  </a:moveTo>
                  <a:cubicBezTo>
                    <a:pt x="465" y="306"/>
                    <a:pt x="465" y="306"/>
                    <a:pt x="465" y="306"/>
                  </a:cubicBezTo>
                  <a:cubicBezTo>
                    <a:pt x="465" y="306"/>
                    <a:pt x="465" y="306"/>
                    <a:pt x="465" y="306"/>
                  </a:cubicBezTo>
                  <a:cubicBezTo>
                    <a:pt x="465" y="306"/>
                    <a:pt x="465" y="306"/>
                    <a:pt x="465" y="306"/>
                  </a:cubicBezTo>
                  <a:close/>
                  <a:moveTo>
                    <a:pt x="464" y="306"/>
                  </a:moveTo>
                  <a:cubicBezTo>
                    <a:pt x="464" y="306"/>
                    <a:pt x="464" y="306"/>
                    <a:pt x="464" y="306"/>
                  </a:cubicBezTo>
                  <a:cubicBezTo>
                    <a:pt x="464" y="306"/>
                    <a:pt x="464" y="306"/>
                    <a:pt x="464" y="306"/>
                  </a:cubicBezTo>
                  <a:cubicBezTo>
                    <a:pt x="464" y="306"/>
                    <a:pt x="464" y="306"/>
                    <a:pt x="464" y="306"/>
                  </a:cubicBezTo>
                  <a:close/>
                  <a:moveTo>
                    <a:pt x="458" y="221"/>
                  </a:moveTo>
                  <a:cubicBezTo>
                    <a:pt x="459" y="222"/>
                    <a:pt x="461" y="223"/>
                    <a:pt x="462" y="224"/>
                  </a:cubicBezTo>
                  <a:cubicBezTo>
                    <a:pt x="461" y="223"/>
                    <a:pt x="459" y="222"/>
                    <a:pt x="458" y="221"/>
                  </a:cubicBezTo>
                  <a:cubicBezTo>
                    <a:pt x="458" y="221"/>
                    <a:pt x="458" y="221"/>
                    <a:pt x="458" y="221"/>
                  </a:cubicBezTo>
                  <a:close/>
                  <a:moveTo>
                    <a:pt x="466" y="229"/>
                  </a:moveTo>
                  <a:cubicBezTo>
                    <a:pt x="466" y="229"/>
                    <a:pt x="466" y="229"/>
                    <a:pt x="467" y="229"/>
                  </a:cubicBezTo>
                  <a:cubicBezTo>
                    <a:pt x="467" y="229"/>
                    <a:pt x="467" y="229"/>
                    <a:pt x="467" y="230"/>
                  </a:cubicBezTo>
                  <a:cubicBezTo>
                    <a:pt x="467" y="229"/>
                    <a:pt x="467" y="229"/>
                    <a:pt x="466" y="229"/>
                  </a:cubicBezTo>
                  <a:close/>
                  <a:moveTo>
                    <a:pt x="469" y="233"/>
                  </a:moveTo>
                  <a:cubicBezTo>
                    <a:pt x="469" y="233"/>
                    <a:pt x="469" y="233"/>
                    <a:pt x="469" y="233"/>
                  </a:cubicBezTo>
                  <a:cubicBezTo>
                    <a:pt x="469" y="233"/>
                    <a:pt x="469" y="233"/>
                    <a:pt x="469" y="233"/>
                  </a:cubicBezTo>
                  <a:cubicBezTo>
                    <a:pt x="469" y="233"/>
                    <a:pt x="469" y="233"/>
                    <a:pt x="469" y="233"/>
                  </a:cubicBezTo>
                  <a:close/>
                  <a:moveTo>
                    <a:pt x="470" y="236"/>
                  </a:moveTo>
                  <a:cubicBezTo>
                    <a:pt x="470" y="236"/>
                    <a:pt x="470" y="236"/>
                    <a:pt x="471" y="236"/>
                  </a:cubicBezTo>
                  <a:cubicBezTo>
                    <a:pt x="471" y="236"/>
                    <a:pt x="471" y="236"/>
                    <a:pt x="471" y="236"/>
                  </a:cubicBezTo>
                  <a:cubicBezTo>
                    <a:pt x="471" y="236"/>
                    <a:pt x="470" y="236"/>
                    <a:pt x="470" y="236"/>
                  </a:cubicBezTo>
                  <a:close/>
                  <a:moveTo>
                    <a:pt x="450" y="137"/>
                  </a:moveTo>
                  <a:cubicBezTo>
                    <a:pt x="451" y="137"/>
                    <a:pt x="452" y="137"/>
                    <a:pt x="453" y="137"/>
                  </a:cubicBezTo>
                  <a:cubicBezTo>
                    <a:pt x="452" y="137"/>
                    <a:pt x="451" y="137"/>
                    <a:pt x="450" y="137"/>
                  </a:cubicBezTo>
                  <a:cubicBezTo>
                    <a:pt x="450" y="137"/>
                    <a:pt x="450" y="137"/>
                    <a:pt x="450" y="137"/>
                  </a:cubicBezTo>
                  <a:close/>
                  <a:moveTo>
                    <a:pt x="501" y="159"/>
                  </a:moveTo>
                  <a:cubicBezTo>
                    <a:pt x="502" y="159"/>
                    <a:pt x="503" y="159"/>
                    <a:pt x="504" y="159"/>
                  </a:cubicBezTo>
                  <a:cubicBezTo>
                    <a:pt x="505" y="159"/>
                    <a:pt x="505" y="159"/>
                    <a:pt x="506" y="159"/>
                  </a:cubicBezTo>
                  <a:cubicBezTo>
                    <a:pt x="506" y="159"/>
                    <a:pt x="506" y="159"/>
                    <a:pt x="506" y="159"/>
                  </a:cubicBezTo>
                  <a:cubicBezTo>
                    <a:pt x="505" y="159"/>
                    <a:pt x="505" y="159"/>
                    <a:pt x="504" y="159"/>
                  </a:cubicBezTo>
                  <a:cubicBezTo>
                    <a:pt x="503" y="159"/>
                    <a:pt x="502" y="159"/>
                    <a:pt x="501" y="159"/>
                  </a:cubicBezTo>
                  <a:cubicBezTo>
                    <a:pt x="501" y="159"/>
                    <a:pt x="501" y="159"/>
                    <a:pt x="501" y="159"/>
                  </a:cubicBezTo>
                  <a:close/>
                  <a:moveTo>
                    <a:pt x="507" y="159"/>
                  </a:moveTo>
                  <a:cubicBezTo>
                    <a:pt x="507" y="159"/>
                    <a:pt x="508" y="159"/>
                    <a:pt x="508" y="158"/>
                  </a:cubicBezTo>
                  <a:cubicBezTo>
                    <a:pt x="508" y="159"/>
                    <a:pt x="508" y="159"/>
                    <a:pt x="508" y="159"/>
                  </a:cubicBezTo>
                  <a:cubicBezTo>
                    <a:pt x="508" y="159"/>
                    <a:pt x="507" y="159"/>
                    <a:pt x="507" y="159"/>
                  </a:cubicBezTo>
                  <a:cubicBezTo>
                    <a:pt x="507" y="159"/>
                    <a:pt x="507" y="159"/>
                    <a:pt x="507" y="159"/>
                  </a:cubicBezTo>
                  <a:close/>
                  <a:moveTo>
                    <a:pt x="553" y="70"/>
                  </a:moveTo>
                  <a:cubicBezTo>
                    <a:pt x="553" y="70"/>
                    <a:pt x="552" y="70"/>
                    <a:pt x="552" y="70"/>
                  </a:cubicBezTo>
                  <a:cubicBezTo>
                    <a:pt x="552" y="70"/>
                    <a:pt x="553" y="70"/>
                    <a:pt x="553" y="70"/>
                  </a:cubicBezTo>
                  <a:cubicBezTo>
                    <a:pt x="553" y="70"/>
                    <a:pt x="553" y="70"/>
                    <a:pt x="553" y="70"/>
                  </a:cubicBezTo>
                  <a:close/>
                  <a:moveTo>
                    <a:pt x="595" y="189"/>
                  </a:moveTo>
                  <a:cubicBezTo>
                    <a:pt x="595" y="189"/>
                    <a:pt x="595" y="189"/>
                    <a:pt x="595" y="189"/>
                  </a:cubicBezTo>
                  <a:cubicBezTo>
                    <a:pt x="595" y="189"/>
                    <a:pt x="595" y="189"/>
                    <a:pt x="595" y="189"/>
                  </a:cubicBezTo>
                  <a:cubicBezTo>
                    <a:pt x="595" y="189"/>
                    <a:pt x="595" y="189"/>
                    <a:pt x="595" y="189"/>
                  </a:cubicBezTo>
                  <a:close/>
                  <a:moveTo>
                    <a:pt x="593" y="190"/>
                  </a:moveTo>
                  <a:cubicBezTo>
                    <a:pt x="593" y="190"/>
                    <a:pt x="593" y="190"/>
                    <a:pt x="593" y="190"/>
                  </a:cubicBezTo>
                  <a:cubicBezTo>
                    <a:pt x="593" y="190"/>
                    <a:pt x="593" y="190"/>
                    <a:pt x="593" y="190"/>
                  </a:cubicBezTo>
                  <a:cubicBezTo>
                    <a:pt x="593" y="190"/>
                    <a:pt x="593" y="190"/>
                    <a:pt x="593" y="190"/>
                  </a:cubicBezTo>
                  <a:cubicBezTo>
                    <a:pt x="593" y="190"/>
                    <a:pt x="593" y="190"/>
                    <a:pt x="593" y="190"/>
                  </a:cubicBezTo>
                  <a:cubicBezTo>
                    <a:pt x="593" y="190"/>
                    <a:pt x="593" y="190"/>
                    <a:pt x="593" y="190"/>
                  </a:cubicBezTo>
                  <a:cubicBezTo>
                    <a:pt x="593" y="190"/>
                    <a:pt x="593" y="190"/>
                    <a:pt x="593" y="190"/>
                  </a:cubicBezTo>
                  <a:close/>
                  <a:moveTo>
                    <a:pt x="590" y="200"/>
                  </a:moveTo>
                  <a:cubicBezTo>
                    <a:pt x="590" y="200"/>
                    <a:pt x="590" y="200"/>
                    <a:pt x="590" y="200"/>
                  </a:cubicBezTo>
                  <a:cubicBezTo>
                    <a:pt x="590" y="200"/>
                    <a:pt x="590" y="200"/>
                    <a:pt x="590" y="200"/>
                  </a:cubicBezTo>
                  <a:cubicBezTo>
                    <a:pt x="590" y="200"/>
                    <a:pt x="590" y="200"/>
                    <a:pt x="590" y="200"/>
                  </a:cubicBezTo>
                  <a:cubicBezTo>
                    <a:pt x="590" y="200"/>
                    <a:pt x="590" y="200"/>
                    <a:pt x="590" y="200"/>
                  </a:cubicBezTo>
                  <a:close/>
                  <a:moveTo>
                    <a:pt x="589" y="198"/>
                  </a:moveTo>
                  <a:cubicBezTo>
                    <a:pt x="588" y="198"/>
                    <a:pt x="588" y="198"/>
                    <a:pt x="588" y="197"/>
                  </a:cubicBezTo>
                  <a:cubicBezTo>
                    <a:pt x="588" y="197"/>
                    <a:pt x="588" y="197"/>
                    <a:pt x="588" y="197"/>
                  </a:cubicBezTo>
                  <a:cubicBezTo>
                    <a:pt x="588" y="197"/>
                    <a:pt x="588" y="198"/>
                    <a:pt x="589" y="198"/>
                  </a:cubicBezTo>
                  <a:close/>
                  <a:moveTo>
                    <a:pt x="587" y="195"/>
                  </a:moveTo>
                  <a:cubicBezTo>
                    <a:pt x="587" y="195"/>
                    <a:pt x="587" y="195"/>
                    <a:pt x="587" y="195"/>
                  </a:cubicBezTo>
                  <a:cubicBezTo>
                    <a:pt x="587" y="195"/>
                    <a:pt x="587" y="195"/>
                    <a:pt x="587" y="195"/>
                  </a:cubicBezTo>
                  <a:cubicBezTo>
                    <a:pt x="587" y="195"/>
                    <a:pt x="587" y="195"/>
                    <a:pt x="587" y="195"/>
                  </a:cubicBezTo>
                  <a:close/>
                  <a:moveTo>
                    <a:pt x="681" y="124"/>
                  </a:moveTo>
                  <a:cubicBezTo>
                    <a:pt x="682" y="124"/>
                    <a:pt x="682" y="124"/>
                    <a:pt x="682" y="124"/>
                  </a:cubicBezTo>
                  <a:cubicBezTo>
                    <a:pt x="682" y="124"/>
                    <a:pt x="682" y="124"/>
                    <a:pt x="682" y="124"/>
                  </a:cubicBezTo>
                  <a:cubicBezTo>
                    <a:pt x="682" y="124"/>
                    <a:pt x="682" y="124"/>
                    <a:pt x="681" y="124"/>
                  </a:cubicBezTo>
                  <a:cubicBezTo>
                    <a:pt x="681" y="124"/>
                    <a:pt x="681" y="124"/>
                    <a:pt x="681" y="124"/>
                  </a:cubicBezTo>
                  <a:close/>
                  <a:moveTo>
                    <a:pt x="731" y="117"/>
                  </a:moveTo>
                  <a:cubicBezTo>
                    <a:pt x="731" y="118"/>
                    <a:pt x="731" y="118"/>
                    <a:pt x="732" y="118"/>
                  </a:cubicBezTo>
                  <a:cubicBezTo>
                    <a:pt x="732" y="118"/>
                    <a:pt x="732" y="118"/>
                    <a:pt x="732" y="118"/>
                  </a:cubicBezTo>
                  <a:cubicBezTo>
                    <a:pt x="731" y="118"/>
                    <a:pt x="731" y="118"/>
                    <a:pt x="731" y="117"/>
                  </a:cubicBezTo>
                  <a:cubicBezTo>
                    <a:pt x="731" y="117"/>
                    <a:pt x="731" y="117"/>
                    <a:pt x="731" y="117"/>
                  </a:cubicBezTo>
                  <a:close/>
                  <a:moveTo>
                    <a:pt x="732" y="119"/>
                  </a:moveTo>
                  <a:cubicBezTo>
                    <a:pt x="732" y="119"/>
                    <a:pt x="733" y="120"/>
                    <a:pt x="733" y="120"/>
                  </a:cubicBezTo>
                  <a:cubicBezTo>
                    <a:pt x="733" y="120"/>
                    <a:pt x="732" y="119"/>
                    <a:pt x="732" y="119"/>
                  </a:cubicBezTo>
                  <a:cubicBezTo>
                    <a:pt x="732" y="119"/>
                    <a:pt x="732" y="119"/>
                    <a:pt x="732" y="119"/>
                  </a:cubicBezTo>
                  <a:close/>
                  <a:moveTo>
                    <a:pt x="735" y="117"/>
                  </a:moveTo>
                  <a:cubicBezTo>
                    <a:pt x="735" y="117"/>
                    <a:pt x="735" y="117"/>
                    <a:pt x="736" y="116"/>
                  </a:cubicBezTo>
                  <a:cubicBezTo>
                    <a:pt x="736" y="116"/>
                    <a:pt x="736" y="116"/>
                    <a:pt x="737" y="115"/>
                  </a:cubicBezTo>
                  <a:cubicBezTo>
                    <a:pt x="736" y="119"/>
                    <a:pt x="736" y="119"/>
                    <a:pt x="736" y="119"/>
                  </a:cubicBezTo>
                  <a:cubicBezTo>
                    <a:pt x="736" y="119"/>
                    <a:pt x="736" y="118"/>
                    <a:pt x="736" y="118"/>
                  </a:cubicBezTo>
                  <a:cubicBezTo>
                    <a:pt x="736" y="118"/>
                    <a:pt x="736" y="118"/>
                    <a:pt x="736" y="118"/>
                  </a:cubicBezTo>
                  <a:cubicBezTo>
                    <a:pt x="736" y="118"/>
                    <a:pt x="735" y="118"/>
                    <a:pt x="735" y="117"/>
                  </a:cubicBezTo>
                  <a:cubicBezTo>
                    <a:pt x="735" y="117"/>
                    <a:pt x="735" y="117"/>
                    <a:pt x="735" y="117"/>
                  </a:cubicBezTo>
                  <a:close/>
                  <a:moveTo>
                    <a:pt x="739" y="114"/>
                  </a:moveTo>
                  <a:cubicBezTo>
                    <a:pt x="739" y="114"/>
                    <a:pt x="739" y="114"/>
                    <a:pt x="739" y="114"/>
                  </a:cubicBezTo>
                  <a:cubicBezTo>
                    <a:pt x="739" y="114"/>
                    <a:pt x="739" y="114"/>
                    <a:pt x="739" y="114"/>
                  </a:cubicBezTo>
                  <a:cubicBezTo>
                    <a:pt x="739" y="114"/>
                    <a:pt x="739" y="114"/>
                    <a:pt x="739" y="114"/>
                  </a:cubicBezTo>
                  <a:close/>
                  <a:moveTo>
                    <a:pt x="746" y="112"/>
                  </a:moveTo>
                  <a:cubicBezTo>
                    <a:pt x="746" y="112"/>
                    <a:pt x="746" y="112"/>
                    <a:pt x="747" y="112"/>
                  </a:cubicBezTo>
                  <a:cubicBezTo>
                    <a:pt x="747" y="112"/>
                    <a:pt x="747" y="112"/>
                    <a:pt x="747" y="111"/>
                  </a:cubicBezTo>
                  <a:cubicBezTo>
                    <a:pt x="747" y="111"/>
                    <a:pt x="747" y="111"/>
                    <a:pt x="747" y="111"/>
                  </a:cubicBezTo>
                  <a:cubicBezTo>
                    <a:pt x="747" y="112"/>
                    <a:pt x="747" y="112"/>
                    <a:pt x="747" y="112"/>
                  </a:cubicBezTo>
                  <a:cubicBezTo>
                    <a:pt x="746" y="112"/>
                    <a:pt x="746" y="112"/>
                    <a:pt x="746" y="112"/>
                  </a:cubicBezTo>
                  <a:cubicBezTo>
                    <a:pt x="746" y="112"/>
                    <a:pt x="746" y="112"/>
                    <a:pt x="746" y="112"/>
                  </a:cubicBezTo>
                  <a:close/>
                  <a:moveTo>
                    <a:pt x="771" y="63"/>
                  </a:moveTo>
                  <a:cubicBezTo>
                    <a:pt x="771" y="63"/>
                    <a:pt x="771" y="63"/>
                    <a:pt x="770" y="63"/>
                  </a:cubicBezTo>
                  <a:cubicBezTo>
                    <a:pt x="770" y="63"/>
                    <a:pt x="770" y="63"/>
                    <a:pt x="770" y="63"/>
                  </a:cubicBezTo>
                  <a:cubicBezTo>
                    <a:pt x="771" y="63"/>
                    <a:pt x="771" y="63"/>
                    <a:pt x="771" y="63"/>
                  </a:cubicBezTo>
                  <a:close/>
                  <a:moveTo>
                    <a:pt x="757" y="60"/>
                  </a:moveTo>
                  <a:cubicBezTo>
                    <a:pt x="757" y="60"/>
                    <a:pt x="757" y="60"/>
                    <a:pt x="757" y="60"/>
                  </a:cubicBezTo>
                  <a:cubicBezTo>
                    <a:pt x="757" y="60"/>
                    <a:pt x="757" y="60"/>
                    <a:pt x="757" y="60"/>
                  </a:cubicBezTo>
                  <a:cubicBezTo>
                    <a:pt x="757" y="60"/>
                    <a:pt x="757" y="60"/>
                    <a:pt x="757" y="60"/>
                  </a:cubicBezTo>
                  <a:close/>
                  <a:moveTo>
                    <a:pt x="752" y="60"/>
                  </a:moveTo>
                  <a:cubicBezTo>
                    <a:pt x="752" y="60"/>
                    <a:pt x="752" y="60"/>
                    <a:pt x="752" y="60"/>
                  </a:cubicBezTo>
                  <a:cubicBezTo>
                    <a:pt x="752" y="60"/>
                    <a:pt x="752" y="60"/>
                    <a:pt x="752" y="60"/>
                  </a:cubicBezTo>
                  <a:cubicBezTo>
                    <a:pt x="752" y="60"/>
                    <a:pt x="752" y="60"/>
                    <a:pt x="752" y="60"/>
                  </a:cubicBezTo>
                  <a:close/>
                  <a:moveTo>
                    <a:pt x="750" y="61"/>
                  </a:moveTo>
                  <a:cubicBezTo>
                    <a:pt x="750" y="61"/>
                    <a:pt x="750" y="61"/>
                    <a:pt x="750" y="61"/>
                  </a:cubicBezTo>
                  <a:cubicBezTo>
                    <a:pt x="750" y="61"/>
                    <a:pt x="750" y="61"/>
                    <a:pt x="750" y="61"/>
                  </a:cubicBezTo>
                  <a:cubicBezTo>
                    <a:pt x="750" y="61"/>
                    <a:pt x="750" y="61"/>
                    <a:pt x="750" y="61"/>
                  </a:cubicBezTo>
                  <a:cubicBezTo>
                    <a:pt x="749" y="61"/>
                    <a:pt x="749" y="61"/>
                    <a:pt x="749" y="61"/>
                  </a:cubicBezTo>
                  <a:cubicBezTo>
                    <a:pt x="749" y="61"/>
                    <a:pt x="749" y="61"/>
                    <a:pt x="749" y="61"/>
                  </a:cubicBezTo>
                  <a:cubicBezTo>
                    <a:pt x="749" y="61"/>
                    <a:pt x="749" y="61"/>
                    <a:pt x="750" y="61"/>
                  </a:cubicBezTo>
                  <a:close/>
                  <a:moveTo>
                    <a:pt x="736" y="42"/>
                  </a:moveTo>
                  <a:cubicBezTo>
                    <a:pt x="736" y="42"/>
                    <a:pt x="736" y="42"/>
                    <a:pt x="736" y="42"/>
                  </a:cubicBezTo>
                  <a:cubicBezTo>
                    <a:pt x="736" y="42"/>
                    <a:pt x="736" y="42"/>
                    <a:pt x="736" y="42"/>
                  </a:cubicBezTo>
                  <a:cubicBezTo>
                    <a:pt x="736" y="42"/>
                    <a:pt x="736" y="42"/>
                    <a:pt x="736" y="42"/>
                  </a:cubicBezTo>
                  <a:close/>
                  <a:moveTo>
                    <a:pt x="735" y="36"/>
                  </a:moveTo>
                  <a:cubicBezTo>
                    <a:pt x="735" y="37"/>
                    <a:pt x="735" y="37"/>
                    <a:pt x="735" y="37"/>
                  </a:cubicBezTo>
                  <a:cubicBezTo>
                    <a:pt x="735" y="37"/>
                    <a:pt x="735" y="36"/>
                    <a:pt x="735" y="36"/>
                  </a:cubicBezTo>
                  <a:cubicBezTo>
                    <a:pt x="735" y="36"/>
                    <a:pt x="735" y="36"/>
                    <a:pt x="735" y="36"/>
                  </a:cubicBezTo>
                  <a:close/>
                  <a:moveTo>
                    <a:pt x="700" y="10"/>
                  </a:moveTo>
                  <a:cubicBezTo>
                    <a:pt x="700" y="10"/>
                    <a:pt x="700" y="11"/>
                    <a:pt x="701" y="11"/>
                  </a:cubicBezTo>
                  <a:cubicBezTo>
                    <a:pt x="700" y="11"/>
                    <a:pt x="700" y="10"/>
                    <a:pt x="700" y="10"/>
                  </a:cubicBezTo>
                  <a:cubicBezTo>
                    <a:pt x="699" y="10"/>
                    <a:pt x="698" y="9"/>
                    <a:pt x="698" y="9"/>
                  </a:cubicBezTo>
                  <a:cubicBezTo>
                    <a:pt x="698" y="9"/>
                    <a:pt x="699" y="10"/>
                    <a:pt x="700" y="10"/>
                  </a:cubicBezTo>
                  <a:close/>
                  <a:moveTo>
                    <a:pt x="692" y="6"/>
                  </a:moveTo>
                  <a:cubicBezTo>
                    <a:pt x="692" y="6"/>
                    <a:pt x="692" y="6"/>
                    <a:pt x="692" y="6"/>
                  </a:cubicBezTo>
                  <a:cubicBezTo>
                    <a:pt x="692" y="6"/>
                    <a:pt x="692" y="6"/>
                    <a:pt x="692" y="6"/>
                  </a:cubicBezTo>
                  <a:cubicBezTo>
                    <a:pt x="692" y="6"/>
                    <a:pt x="692" y="6"/>
                    <a:pt x="692" y="6"/>
                  </a:cubicBezTo>
                  <a:close/>
                  <a:moveTo>
                    <a:pt x="691" y="6"/>
                  </a:moveTo>
                  <a:cubicBezTo>
                    <a:pt x="691" y="6"/>
                    <a:pt x="691" y="6"/>
                    <a:pt x="691" y="6"/>
                  </a:cubicBezTo>
                  <a:cubicBezTo>
                    <a:pt x="691" y="6"/>
                    <a:pt x="691" y="6"/>
                    <a:pt x="691" y="6"/>
                  </a:cubicBezTo>
                  <a:cubicBezTo>
                    <a:pt x="691" y="6"/>
                    <a:pt x="691" y="6"/>
                    <a:pt x="691" y="6"/>
                  </a:cubicBezTo>
                  <a:close/>
                  <a:moveTo>
                    <a:pt x="689" y="7"/>
                  </a:moveTo>
                  <a:cubicBezTo>
                    <a:pt x="689" y="7"/>
                    <a:pt x="688" y="7"/>
                    <a:pt x="688" y="7"/>
                  </a:cubicBezTo>
                  <a:cubicBezTo>
                    <a:pt x="688" y="7"/>
                    <a:pt x="688" y="7"/>
                    <a:pt x="688" y="7"/>
                  </a:cubicBezTo>
                  <a:cubicBezTo>
                    <a:pt x="688" y="7"/>
                    <a:pt x="689" y="7"/>
                    <a:pt x="689" y="7"/>
                  </a:cubicBezTo>
                  <a:close/>
                  <a:moveTo>
                    <a:pt x="683" y="8"/>
                  </a:moveTo>
                  <a:cubicBezTo>
                    <a:pt x="681" y="8"/>
                    <a:pt x="680" y="8"/>
                    <a:pt x="679" y="9"/>
                  </a:cubicBezTo>
                  <a:cubicBezTo>
                    <a:pt x="680" y="8"/>
                    <a:pt x="681" y="8"/>
                    <a:pt x="683" y="8"/>
                  </a:cubicBezTo>
                  <a:close/>
                  <a:moveTo>
                    <a:pt x="601" y="18"/>
                  </a:moveTo>
                  <a:cubicBezTo>
                    <a:pt x="601" y="18"/>
                    <a:pt x="600" y="18"/>
                    <a:pt x="600" y="17"/>
                  </a:cubicBezTo>
                  <a:cubicBezTo>
                    <a:pt x="600" y="17"/>
                    <a:pt x="600" y="17"/>
                    <a:pt x="600" y="17"/>
                  </a:cubicBezTo>
                  <a:cubicBezTo>
                    <a:pt x="600" y="18"/>
                    <a:pt x="601" y="18"/>
                    <a:pt x="601" y="18"/>
                  </a:cubicBezTo>
                  <a:close/>
                  <a:moveTo>
                    <a:pt x="588" y="3"/>
                  </a:moveTo>
                  <a:cubicBezTo>
                    <a:pt x="588" y="3"/>
                    <a:pt x="588" y="3"/>
                    <a:pt x="588" y="3"/>
                  </a:cubicBezTo>
                  <a:cubicBezTo>
                    <a:pt x="588" y="3"/>
                    <a:pt x="588" y="3"/>
                    <a:pt x="588" y="3"/>
                  </a:cubicBezTo>
                  <a:cubicBezTo>
                    <a:pt x="588" y="3"/>
                    <a:pt x="588" y="3"/>
                    <a:pt x="588" y="3"/>
                  </a:cubicBezTo>
                  <a:cubicBezTo>
                    <a:pt x="588" y="3"/>
                    <a:pt x="588" y="3"/>
                    <a:pt x="588" y="3"/>
                  </a:cubicBezTo>
                  <a:cubicBezTo>
                    <a:pt x="588" y="3"/>
                    <a:pt x="588" y="3"/>
                    <a:pt x="588" y="3"/>
                  </a:cubicBezTo>
                  <a:cubicBezTo>
                    <a:pt x="588" y="3"/>
                    <a:pt x="588" y="3"/>
                    <a:pt x="588" y="3"/>
                  </a:cubicBezTo>
                  <a:close/>
                  <a:moveTo>
                    <a:pt x="586" y="3"/>
                  </a:moveTo>
                  <a:cubicBezTo>
                    <a:pt x="586" y="3"/>
                    <a:pt x="586" y="3"/>
                    <a:pt x="586" y="3"/>
                  </a:cubicBezTo>
                  <a:cubicBezTo>
                    <a:pt x="586" y="3"/>
                    <a:pt x="586" y="3"/>
                    <a:pt x="586" y="3"/>
                  </a:cubicBezTo>
                  <a:cubicBezTo>
                    <a:pt x="586" y="3"/>
                    <a:pt x="586" y="3"/>
                    <a:pt x="586" y="3"/>
                  </a:cubicBezTo>
                  <a:cubicBezTo>
                    <a:pt x="586" y="3"/>
                    <a:pt x="586" y="3"/>
                    <a:pt x="586" y="3"/>
                  </a:cubicBezTo>
                  <a:cubicBezTo>
                    <a:pt x="586" y="3"/>
                    <a:pt x="586" y="3"/>
                    <a:pt x="586" y="3"/>
                  </a:cubicBezTo>
                  <a:cubicBezTo>
                    <a:pt x="586" y="3"/>
                    <a:pt x="586" y="3"/>
                    <a:pt x="586" y="3"/>
                  </a:cubicBezTo>
                  <a:close/>
                  <a:moveTo>
                    <a:pt x="583" y="2"/>
                  </a:moveTo>
                  <a:cubicBezTo>
                    <a:pt x="583" y="2"/>
                    <a:pt x="583" y="2"/>
                    <a:pt x="583" y="2"/>
                  </a:cubicBezTo>
                  <a:cubicBezTo>
                    <a:pt x="583" y="2"/>
                    <a:pt x="583" y="2"/>
                    <a:pt x="583" y="2"/>
                  </a:cubicBezTo>
                  <a:cubicBezTo>
                    <a:pt x="583" y="2"/>
                    <a:pt x="583" y="2"/>
                    <a:pt x="583" y="2"/>
                  </a:cubicBezTo>
                  <a:close/>
                  <a:moveTo>
                    <a:pt x="567" y="2"/>
                  </a:moveTo>
                  <a:cubicBezTo>
                    <a:pt x="567" y="2"/>
                    <a:pt x="567" y="2"/>
                    <a:pt x="567" y="2"/>
                  </a:cubicBezTo>
                  <a:cubicBezTo>
                    <a:pt x="567" y="2"/>
                    <a:pt x="566" y="2"/>
                    <a:pt x="566" y="2"/>
                  </a:cubicBezTo>
                  <a:cubicBezTo>
                    <a:pt x="566" y="2"/>
                    <a:pt x="567" y="2"/>
                    <a:pt x="567" y="2"/>
                  </a:cubicBezTo>
                  <a:close/>
                  <a:moveTo>
                    <a:pt x="559" y="3"/>
                  </a:moveTo>
                  <a:cubicBezTo>
                    <a:pt x="559" y="3"/>
                    <a:pt x="559" y="3"/>
                    <a:pt x="559" y="3"/>
                  </a:cubicBezTo>
                  <a:cubicBezTo>
                    <a:pt x="559" y="3"/>
                    <a:pt x="558" y="3"/>
                    <a:pt x="558" y="3"/>
                  </a:cubicBezTo>
                  <a:cubicBezTo>
                    <a:pt x="559" y="3"/>
                    <a:pt x="559" y="3"/>
                    <a:pt x="559" y="3"/>
                  </a:cubicBezTo>
                  <a:close/>
                  <a:moveTo>
                    <a:pt x="537" y="8"/>
                  </a:moveTo>
                  <a:cubicBezTo>
                    <a:pt x="538" y="8"/>
                    <a:pt x="539" y="7"/>
                    <a:pt x="542" y="6"/>
                  </a:cubicBezTo>
                  <a:cubicBezTo>
                    <a:pt x="545" y="5"/>
                    <a:pt x="548" y="5"/>
                    <a:pt x="553" y="4"/>
                  </a:cubicBezTo>
                  <a:cubicBezTo>
                    <a:pt x="553" y="4"/>
                    <a:pt x="553" y="4"/>
                    <a:pt x="553" y="4"/>
                  </a:cubicBezTo>
                  <a:cubicBezTo>
                    <a:pt x="553" y="4"/>
                    <a:pt x="554" y="4"/>
                    <a:pt x="554" y="4"/>
                  </a:cubicBezTo>
                  <a:cubicBezTo>
                    <a:pt x="554" y="4"/>
                    <a:pt x="554" y="4"/>
                    <a:pt x="554" y="4"/>
                  </a:cubicBezTo>
                  <a:cubicBezTo>
                    <a:pt x="554" y="4"/>
                    <a:pt x="554" y="4"/>
                    <a:pt x="555" y="4"/>
                  </a:cubicBezTo>
                  <a:cubicBezTo>
                    <a:pt x="554" y="21"/>
                    <a:pt x="554" y="21"/>
                    <a:pt x="554" y="21"/>
                  </a:cubicBezTo>
                  <a:cubicBezTo>
                    <a:pt x="553" y="21"/>
                    <a:pt x="553" y="21"/>
                    <a:pt x="553" y="20"/>
                  </a:cubicBezTo>
                  <a:cubicBezTo>
                    <a:pt x="552" y="20"/>
                    <a:pt x="551" y="20"/>
                    <a:pt x="550" y="19"/>
                  </a:cubicBezTo>
                  <a:cubicBezTo>
                    <a:pt x="550" y="19"/>
                    <a:pt x="549" y="19"/>
                    <a:pt x="548" y="18"/>
                  </a:cubicBezTo>
                  <a:cubicBezTo>
                    <a:pt x="548" y="18"/>
                    <a:pt x="547" y="18"/>
                    <a:pt x="547" y="18"/>
                  </a:cubicBezTo>
                  <a:cubicBezTo>
                    <a:pt x="546" y="18"/>
                    <a:pt x="546" y="17"/>
                    <a:pt x="545" y="17"/>
                  </a:cubicBezTo>
                  <a:cubicBezTo>
                    <a:pt x="545" y="17"/>
                    <a:pt x="544" y="17"/>
                    <a:pt x="544" y="16"/>
                  </a:cubicBezTo>
                  <a:cubicBezTo>
                    <a:pt x="543" y="16"/>
                    <a:pt x="542" y="16"/>
                    <a:pt x="541" y="15"/>
                  </a:cubicBezTo>
                  <a:cubicBezTo>
                    <a:pt x="541" y="15"/>
                    <a:pt x="540" y="15"/>
                    <a:pt x="540" y="14"/>
                  </a:cubicBezTo>
                  <a:cubicBezTo>
                    <a:pt x="539" y="14"/>
                    <a:pt x="539" y="14"/>
                    <a:pt x="538" y="14"/>
                  </a:cubicBezTo>
                  <a:cubicBezTo>
                    <a:pt x="538" y="13"/>
                    <a:pt x="537" y="13"/>
                    <a:pt x="537" y="13"/>
                  </a:cubicBezTo>
                  <a:cubicBezTo>
                    <a:pt x="536" y="12"/>
                    <a:pt x="536" y="12"/>
                    <a:pt x="536" y="12"/>
                  </a:cubicBezTo>
                  <a:cubicBezTo>
                    <a:pt x="536" y="12"/>
                    <a:pt x="536" y="12"/>
                    <a:pt x="536" y="11"/>
                  </a:cubicBezTo>
                  <a:cubicBezTo>
                    <a:pt x="536" y="11"/>
                    <a:pt x="535" y="11"/>
                    <a:pt x="535" y="11"/>
                  </a:cubicBezTo>
                  <a:cubicBezTo>
                    <a:pt x="535" y="10"/>
                    <a:pt x="535" y="10"/>
                    <a:pt x="535" y="10"/>
                  </a:cubicBezTo>
                  <a:cubicBezTo>
                    <a:pt x="535" y="10"/>
                    <a:pt x="536" y="9"/>
                    <a:pt x="537" y="8"/>
                  </a:cubicBezTo>
                  <a:close/>
                  <a:moveTo>
                    <a:pt x="533" y="13"/>
                  </a:moveTo>
                  <a:cubicBezTo>
                    <a:pt x="533" y="13"/>
                    <a:pt x="533" y="13"/>
                    <a:pt x="532" y="12"/>
                  </a:cubicBezTo>
                  <a:cubicBezTo>
                    <a:pt x="532" y="12"/>
                    <a:pt x="532" y="12"/>
                    <a:pt x="532" y="12"/>
                  </a:cubicBezTo>
                  <a:cubicBezTo>
                    <a:pt x="532" y="12"/>
                    <a:pt x="533" y="13"/>
                    <a:pt x="533" y="13"/>
                  </a:cubicBezTo>
                  <a:close/>
                  <a:moveTo>
                    <a:pt x="532" y="12"/>
                  </a:moveTo>
                  <a:cubicBezTo>
                    <a:pt x="532" y="12"/>
                    <a:pt x="532" y="12"/>
                    <a:pt x="532" y="12"/>
                  </a:cubicBezTo>
                  <a:cubicBezTo>
                    <a:pt x="532" y="12"/>
                    <a:pt x="532" y="12"/>
                    <a:pt x="532" y="12"/>
                  </a:cubicBezTo>
                  <a:cubicBezTo>
                    <a:pt x="532" y="12"/>
                    <a:pt x="532" y="12"/>
                    <a:pt x="532" y="12"/>
                  </a:cubicBezTo>
                  <a:close/>
                  <a:moveTo>
                    <a:pt x="532" y="11"/>
                  </a:moveTo>
                  <a:cubicBezTo>
                    <a:pt x="532" y="11"/>
                    <a:pt x="531" y="11"/>
                    <a:pt x="531" y="11"/>
                  </a:cubicBezTo>
                  <a:cubicBezTo>
                    <a:pt x="531" y="11"/>
                    <a:pt x="531" y="11"/>
                    <a:pt x="531" y="11"/>
                  </a:cubicBezTo>
                  <a:cubicBezTo>
                    <a:pt x="531" y="11"/>
                    <a:pt x="531" y="11"/>
                    <a:pt x="532" y="11"/>
                  </a:cubicBezTo>
                  <a:close/>
                  <a:moveTo>
                    <a:pt x="526" y="71"/>
                  </a:moveTo>
                  <a:cubicBezTo>
                    <a:pt x="532" y="70"/>
                    <a:pt x="537" y="69"/>
                    <a:pt x="543" y="68"/>
                  </a:cubicBezTo>
                  <a:cubicBezTo>
                    <a:pt x="543" y="68"/>
                    <a:pt x="543" y="68"/>
                    <a:pt x="543" y="68"/>
                  </a:cubicBezTo>
                  <a:cubicBezTo>
                    <a:pt x="543" y="68"/>
                    <a:pt x="543" y="68"/>
                    <a:pt x="543" y="68"/>
                  </a:cubicBezTo>
                  <a:cubicBezTo>
                    <a:pt x="544" y="68"/>
                    <a:pt x="544" y="68"/>
                    <a:pt x="544" y="68"/>
                  </a:cubicBezTo>
                  <a:cubicBezTo>
                    <a:pt x="544" y="68"/>
                    <a:pt x="544" y="68"/>
                    <a:pt x="544" y="68"/>
                  </a:cubicBezTo>
                  <a:cubicBezTo>
                    <a:pt x="544" y="68"/>
                    <a:pt x="544" y="68"/>
                    <a:pt x="545" y="68"/>
                  </a:cubicBezTo>
                  <a:cubicBezTo>
                    <a:pt x="545" y="68"/>
                    <a:pt x="545" y="68"/>
                    <a:pt x="545" y="68"/>
                  </a:cubicBezTo>
                  <a:cubicBezTo>
                    <a:pt x="545" y="68"/>
                    <a:pt x="545" y="68"/>
                    <a:pt x="545" y="68"/>
                  </a:cubicBezTo>
                  <a:cubicBezTo>
                    <a:pt x="546" y="68"/>
                    <a:pt x="546" y="68"/>
                    <a:pt x="546" y="68"/>
                  </a:cubicBezTo>
                  <a:cubicBezTo>
                    <a:pt x="546" y="68"/>
                    <a:pt x="546" y="68"/>
                    <a:pt x="546" y="68"/>
                  </a:cubicBezTo>
                  <a:cubicBezTo>
                    <a:pt x="546" y="68"/>
                    <a:pt x="547" y="68"/>
                    <a:pt x="547" y="68"/>
                  </a:cubicBezTo>
                  <a:cubicBezTo>
                    <a:pt x="547" y="67"/>
                    <a:pt x="547" y="67"/>
                    <a:pt x="548" y="67"/>
                  </a:cubicBezTo>
                  <a:cubicBezTo>
                    <a:pt x="548" y="67"/>
                    <a:pt x="548" y="67"/>
                    <a:pt x="548" y="67"/>
                  </a:cubicBezTo>
                  <a:cubicBezTo>
                    <a:pt x="548" y="67"/>
                    <a:pt x="548" y="67"/>
                    <a:pt x="549" y="67"/>
                  </a:cubicBezTo>
                  <a:cubicBezTo>
                    <a:pt x="549" y="67"/>
                    <a:pt x="549" y="67"/>
                    <a:pt x="549" y="67"/>
                  </a:cubicBezTo>
                  <a:cubicBezTo>
                    <a:pt x="549" y="67"/>
                    <a:pt x="549" y="67"/>
                    <a:pt x="550" y="67"/>
                  </a:cubicBezTo>
                  <a:cubicBezTo>
                    <a:pt x="550" y="67"/>
                    <a:pt x="550" y="67"/>
                    <a:pt x="550" y="67"/>
                  </a:cubicBezTo>
                  <a:cubicBezTo>
                    <a:pt x="550" y="67"/>
                    <a:pt x="551" y="67"/>
                    <a:pt x="551" y="67"/>
                  </a:cubicBezTo>
                  <a:cubicBezTo>
                    <a:pt x="551" y="67"/>
                    <a:pt x="551" y="67"/>
                    <a:pt x="551" y="66"/>
                  </a:cubicBezTo>
                  <a:cubicBezTo>
                    <a:pt x="551" y="66"/>
                    <a:pt x="551" y="66"/>
                    <a:pt x="552" y="66"/>
                  </a:cubicBezTo>
                  <a:cubicBezTo>
                    <a:pt x="552" y="66"/>
                    <a:pt x="552" y="66"/>
                    <a:pt x="552" y="66"/>
                  </a:cubicBezTo>
                  <a:cubicBezTo>
                    <a:pt x="552" y="66"/>
                    <a:pt x="552" y="66"/>
                    <a:pt x="552" y="66"/>
                  </a:cubicBezTo>
                  <a:cubicBezTo>
                    <a:pt x="552" y="66"/>
                    <a:pt x="552" y="66"/>
                    <a:pt x="552" y="66"/>
                  </a:cubicBezTo>
                  <a:cubicBezTo>
                    <a:pt x="553" y="66"/>
                    <a:pt x="553" y="66"/>
                    <a:pt x="553" y="66"/>
                  </a:cubicBezTo>
                  <a:cubicBezTo>
                    <a:pt x="553" y="66"/>
                    <a:pt x="554" y="66"/>
                    <a:pt x="554" y="66"/>
                  </a:cubicBezTo>
                  <a:cubicBezTo>
                    <a:pt x="554" y="65"/>
                    <a:pt x="554" y="65"/>
                    <a:pt x="554" y="65"/>
                  </a:cubicBezTo>
                  <a:cubicBezTo>
                    <a:pt x="555" y="65"/>
                    <a:pt x="555" y="65"/>
                    <a:pt x="555" y="65"/>
                  </a:cubicBezTo>
                  <a:cubicBezTo>
                    <a:pt x="555" y="65"/>
                    <a:pt x="555" y="65"/>
                    <a:pt x="555" y="65"/>
                  </a:cubicBezTo>
                  <a:cubicBezTo>
                    <a:pt x="555" y="65"/>
                    <a:pt x="555" y="65"/>
                    <a:pt x="556" y="65"/>
                  </a:cubicBezTo>
                  <a:cubicBezTo>
                    <a:pt x="556" y="65"/>
                    <a:pt x="556" y="65"/>
                    <a:pt x="556" y="65"/>
                  </a:cubicBezTo>
                  <a:cubicBezTo>
                    <a:pt x="556" y="65"/>
                    <a:pt x="556" y="65"/>
                    <a:pt x="556" y="64"/>
                  </a:cubicBezTo>
                  <a:cubicBezTo>
                    <a:pt x="556" y="64"/>
                    <a:pt x="556" y="64"/>
                    <a:pt x="556" y="64"/>
                  </a:cubicBezTo>
                  <a:cubicBezTo>
                    <a:pt x="556" y="64"/>
                    <a:pt x="556" y="64"/>
                    <a:pt x="556" y="64"/>
                  </a:cubicBezTo>
                  <a:cubicBezTo>
                    <a:pt x="556" y="64"/>
                    <a:pt x="556" y="64"/>
                    <a:pt x="556" y="64"/>
                  </a:cubicBezTo>
                  <a:cubicBezTo>
                    <a:pt x="556" y="64"/>
                    <a:pt x="556" y="64"/>
                    <a:pt x="556" y="64"/>
                  </a:cubicBezTo>
                  <a:cubicBezTo>
                    <a:pt x="556" y="64"/>
                    <a:pt x="556" y="64"/>
                    <a:pt x="556" y="64"/>
                  </a:cubicBezTo>
                  <a:cubicBezTo>
                    <a:pt x="556" y="64"/>
                    <a:pt x="556" y="64"/>
                    <a:pt x="556" y="64"/>
                  </a:cubicBezTo>
                  <a:cubicBezTo>
                    <a:pt x="556" y="64"/>
                    <a:pt x="557" y="64"/>
                    <a:pt x="557" y="64"/>
                  </a:cubicBezTo>
                  <a:cubicBezTo>
                    <a:pt x="557" y="64"/>
                    <a:pt x="557" y="64"/>
                    <a:pt x="557" y="64"/>
                  </a:cubicBezTo>
                  <a:cubicBezTo>
                    <a:pt x="557" y="64"/>
                    <a:pt x="557" y="64"/>
                    <a:pt x="557" y="64"/>
                  </a:cubicBezTo>
                  <a:cubicBezTo>
                    <a:pt x="557" y="64"/>
                    <a:pt x="557" y="64"/>
                    <a:pt x="557" y="64"/>
                  </a:cubicBezTo>
                  <a:cubicBezTo>
                    <a:pt x="557" y="64"/>
                    <a:pt x="557" y="64"/>
                    <a:pt x="557" y="64"/>
                  </a:cubicBezTo>
                  <a:cubicBezTo>
                    <a:pt x="557" y="64"/>
                    <a:pt x="557" y="64"/>
                    <a:pt x="557" y="64"/>
                  </a:cubicBezTo>
                  <a:cubicBezTo>
                    <a:pt x="557" y="64"/>
                    <a:pt x="557" y="64"/>
                    <a:pt x="557" y="64"/>
                  </a:cubicBezTo>
                  <a:cubicBezTo>
                    <a:pt x="557" y="64"/>
                    <a:pt x="557" y="64"/>
                    <a:pt x="557" y="64"/>
                  </a:cubicBezTo>
                  <a:cubicBezTo>
                    <a:pt x="557" y="64"/>
                    <a:pt x="557" y="64"/>
                    <a:pt x="557" y="64"/>
                  </a:cubicBezTo>
                  <a:cubicBezTo>
                    <a:pt x="557" y="64"/>
                    <a:pt x="557" y="63"/>
                    <a:pt x="557" y="63"/>
                  </a:cubicBezTo>
                  <a:cubicBezTo>
                    <a:pt x="557" y="63"/>
                    <a:pt x="557" y="63"/>
                    <a:pt x="557" y="63"/>
                  </a:cubicBezTo>
                  <a:cubicBezTo>
                    <a:pt x="557" y="63"/>
                    <a:pt x="557" y="63"/>
                    <a:pt x="557" y="63"/>
                  </a:cubicBezTo>
                  <a:cubicBezTo>
                    <a:pt x="557" y="63"/>
                    <a:pt x="557" y="63"/>
                    <a:pt x="557" y="63"/>
                  </a:cubicBezTo>
                  <a:cubicBezTo>
                    <a:pt x="557" y="63"/>
                    <a:pt x="557" y="63"/>
                    <a:pt x="557" y="63"/>
                  </a:cubicBezTo>
                  <a:cubicBezTo>
                    <a:pt x="557" y="63"/>
                    <a:pt x="557" y="63"/>
                    <a:pt x="557" y="63"/>
                  </a:cubicBezTo>
                  <a:cubicBezTo>
                    <a:pt x="557" y="63"/>
                    <a:pt x="557" y="63"/>
                    <a:pt x="557" y="63"/>
                  </a:cubicBezTo>
                  <a:cubicBezTo>
                    <a:pt x="557" y="63"/>
                    <a:pt x="557" y="63"/>
                    <a:pt x="557" y="63"/>
                  </a:cubicBezTo>
                  <a:cubicBezTo>
                    <a:pt x="557" y="63"/>
                    <a:pt x="557" y="63"/>
                    <a:pt x="557" y="63"/>
                  </a:cubicBezTo>
                  <a:cubicBezTo>
                    <a:pt x="557" y="63"/>
                    <a:pt x="557" y="63"/>
                    <a:pt x="557" y="63"/>
                  </a:cubicBezTo>
                  <a:cubicBezTo>
                    <a:pt x="557" y="63"/>
                    <a:pt x="557" y="63"/>
                    <a:pt x="557" y="63"/>
                  </a:cubicBezTo>
                  <a:cubicBezTo>
                    <a:pt x="557" y="63"/>
                    <a:pt x="557" y="63"/>
                    <a:pt x="557" y="63"/>
                  </a:cubicBezTo>
                  <a:cubicBezTo>
                    <a:pt x="557" y="63"/>
                    <a:pt x="557" y="63"/>
                    <a:pt x="557" y="63"/>
                  </a:cubicBezTo>
                  <a:cubicBezTo>
                    <a:pt x="557" y="63"/>
                    <a:pt x="557" y="63"/>
                    <a:pt x="557" y="63"/>
                  </a:cubicBezTo>
                  <a:cubicBezTo>
                    <a:pt x="557" y="63"/>
                    <a:pt x="557" y="63"/>
                    <a:pt x="557" y="63"/>
                  </a:cubicBezTo>
                  <a:cubicBezTo>
                    <a:pt x="557" y="62"/>
                    <a:pt x="557" y="62"/>
                    <a:pt x="557" y="62"/>
                  </a:cubicBezTo>
                  <a:cubicBezTo>
                    <a:pt x="557" y="62"/>
                    <a:pt x="557" y="62"/>
                    <a:pt x="557" y="62"/>
                  </a:cubicBezTo>
                  <a:cubicBezTo>
                    <a:pt x="557" y="62"/>
                    <a:pt x="557" y="62"/>
                    <a:pt x="557" y="62"/>
                  </a:cubicBezTo>
                  <a:cubicBezTo>
                    <a:pt x="558" y="55"/>
                    <a:pt x="558" y="55"/>
                    <a:pt x="558" y="55"/>
                  </a:cubicBezTo>
                  <a:cubicBezTo>
                    <a:pt x="559" y="39"/>
                    <a:pt x="559" y="39"/>
                    <a:pt x="559" y="39"/>
                  </a:cubicBezTo>
                  <a:cubicBezTo>
                    <a:pt x="559" y="39"/>
                    <a:pt x="560" y="39"/>
                    <a:pt x="560" y="39"/>
                  </a:cubicBezTo>
                  <a:cubicBezTo>
                    <a:pt x="561" y="39"/>
                    <a:pt x="562" y="39"/>
                    <a:pt x="562" y="38"/>
                  </a:cubicBezTo>
                  <a:cubicBezTo>
                    <a:pt x="563" y="38"/>
                    <a:pt x="564" y="38"/>
                    <a:pt x="564" y="38"/>
                  </a:cubicBezTo>
                  <a:cubicBezTo>
                    <a:pt x="565" y="38"/>
                    <a:pt x="565" y="38"/>
                    <a:pt x="566" y="38"/>
                  </a:cubicBezTo>
                  <a:cubicBezTo>
                    <a:pt x="566" y="38"/>
                    <a:pt x="567" y="38"/>
                    <a:pt x="568" y="38"/>
                  </a:cubicBezTo>
                  <a:cubicBezTo>
                    <a:pt x="569" y="38"/>
                    <a:pt x="570" y="38"/>
                    <a:pt x="571" y="38"/>
                  </a:cubicBezTo>
                  <a:cubicBezTo>
                    <a:pt x="571" y="38"/>
                    <a:pt x="571" y="38"/>
                    <a:pt x="571" y="38"/>
                  </a:cubicBezTo>
                  <a:cubicBezTo>
                    <a:pt x="572" y="38"/>
                    <a:pt x="573" y="38"/>
                    <a:pt x="574" y="38"/>
                  </a:cubicBezTo>
                  <a:cubicBezTo>
                    <a:pt x="575" y="38"/>
                    <a:pt x="577" y="38"/>
                    <a:pt x="578" y="38"/>
                  </a:cubicBezTo>
                  <a:cubicBezTo>
                    <a:pt x="578" y="38"/>
                    <a:pt x="578" y="38"/>
                    <a:pt x="578" y="38"/>
                  </a:cubicBezTo>
                  <a:cubicBezTo>
                    <a:pt x="578" y="38"/>
                    <a:pt x="578" y="38"/>
                    <a:pt x="578" y="38"/>
                  </a:cubicBezTo>
                  <a:cubicBezTo>
                    <a:pt x="578" y="38"/>
                    <a:pt x="578" y="38"/>
                    <a:pt x="578" y="38"/>
                  </a:cubicBezTo>
                  <a:cubicBezTo>
                    <a:pt x="578" y="38"/>
                    <a:pt x="578" y="38"/>
                    <a:pt x="578" y="38"/>
                  </a:cubicBezTo>
                  <a:cubicBezTo>
                    <a:pt x="578" y="38"/>
                    <a:pt x="578" y="38"/>
                    <a:pt x="578" y="38"/>
                  </a:cubicBezTo>
                  <a:cubicBezTo>
                    <a:pt x="578" y="38"/>
                    <a:pt x="578" y="38"/>
                    <a:pt x="578" y="38"/>
                  </a:cubicBezTo>
                  <a:cubicBezTo>
                    <a:pt x="579" y="38"/>
                    <a:pt x="581" y="38"/>
                    <a:pt x="582" y="38"/>
                  </a:cubicBezTo>
                  <a:cubicBezTo>
                    <a:pt x="583" y="38"/>
                    <a:pt x="583" y="38"/>
                    <a:pt x="584" y="39"/>
                  </a:cubicBezTo>
                  <a:cubicBezTo>
                    <a:pt x="584" y="39"/>
                    <a:pt x="584" y="39"/>
                    <a:pt x="584" y="39"/>
                  </a:cubicBezTo>
                  <a:cubicBezTo>
                    <a:pt x="584" y="39"/>
                    <a:pt x="584" y="39"/>
                    <a:pt x="584" y="39"/>
                  </a:cubicBezTo>
                  <a:cubicBezTo>
                    <a:pt x="585" y="39"/>
                    <a:pt x="586" y="39"/>
                    <a:pt x="586" y="40"/>
                  </a:cubicBezTo>
                  <a:cubicBezTo>
                    <a:pt x="587" y="40"/>
                    <a:pt x="588" y="40"/>
                    <a:pt x="588" y="41"/>
                  </a:cubicBezTo>
                  <a:cubicBezTo>
                    <a:pt x="589" y="42"/>
                    <a:pt x="590" y="42"/>
                    <a:pt x="591" y="44"/>
                  </a:cubicBezTo>
                  <a:cubicBezTo>
                    <a:pt x="591" y="45"/>
                    <a:pt x="592" y="46"/>
                    <a:pt x="592" y="47"/>
                  </a:cubicBezTo>
                  <a:cubicBezTo>
                    <a:pt x="593" y="48"/>
                    <a:pt x="593" y="49"/>
                    <a:pt x="594" y="50"/>
                  </a:cubicBezTo>
                  <a:cubicBezTo>
                    <a:pt x="594" y="51"/>
                    <a:pt x="595" y="52"/>
                    <a:pt x="596" y="53"/>
                  </a:cubicBezTo>
                  <a:cubicBezTo>
                    <a:pt x="596" y="53"/>
                    <a:pt x="597" y="53"/>
                    <a:pt x="597" y="53"/>
                  </a:cubicBezTo>
                  <a:cubicBezTo>
                    <a:pt x="597" y="54"/>
                    <a:pt x="597" y="54"/>
                    <a:pt x="598" y="54"/>
                  </a:cubicBezTo>
                  <a:cubicBezTo>
                    <a:pt x="598" y="54"/>
                    <a:pt x="598" y="54"/>
                    <a:pt x="598" y="54"/>
                  </a:cubicBezTo>
                  <a:cubicBezTo>
                    <a:pt x="598" y="54"/>
                    <a:pt x="598" y="54"/>
                    <a:pt x="598" y="54"/>
                  </a:cubicBezTo>
                  <a:cubicBezTo>
                    <a:pt x="598" y="54"/>
                    <a:pt x="598" y="54"/>
                    <a:pt x="598" y="54"/>
                  </a:cubicBezTo>
                  <a:cubicBezTo>
                    <a:pt x="598" y="54"/>
                    <a:pt x="598" y="54"/>
                    <a:pt x="599" y="54"/>
                  </a:cubicBezTo>
                  <a:cubicBezTo>
                    <a:pt x="599" y="55"/>
                    <a:pt x="599" y="55"/>
                    <a:pt x="599" y="55"/>
                  </a:cubicBezTo>
                  <a:cubicBezTo>
                    <a:pt x="600" y="55"/>
                    <a:pt x="600" y="55"/>
                    <a:pt x="600" y="55"/>
                  </a:cubicBezTo>
                  <a:cubicBezTo>
                    <a:pt x="600" y="55"/>
                    <a:pt x="600" y="55"/>
                    <a:pt x="600" y="55"/>
                  </a:cubicBezTo>
                  <a:cubicBezTo>
                    <a:pt x="600" y="55"/>
                    <a:pt x="600" y="55"/>
                    <a:pt x="600" y="55"/>
                  </a:cubicBezTo>
                  <a:cubicBezTo>
                    <a:pt x="600" y="55"/>
                    <a:pt x="600" y="55"/>
                    <a:pt x="600" y="55"/>
                  </a:cubicBezTo>
                  <a:cubicBezTo>
                    <a:pt x="600" y="55"/>
                    <a:pt x="600" y="55"/>
                    <a:pt x="600" y="55"/>
                  </a:cubicBezTo>
                  <a:cubicBezTo>
                    <a:pt x="600" y="55"/>
                    <a:pt x="601" y="55"/>
                    <a:pt x="601" y="55"/>
                  </a:cubicBezTo>
                  <a:cubicBezTo>
                    <a:pt x="601" y="55"/>
                    <a:pt x="601" y="55"/>
                    <a:pt x="601" y="55"/>
                  </a:cubicBezTo>
                  <a:cubicBezTo>
                    <a:pt x="601" y="55"/>
                    <a:pt x="601" y="55"/>
                    <a:pt x="601" y="55"/>
                  </a:cubicBezTo>
                  <a:cubicBezTo>
                    <a:pt x="601" y="55"/>
                    <a:pt x="601" y="55"/>
                    <a:pt x="601" y="55"/>
                  </a:cubicBezTo>
                  <a:cubicBezTo>
                    <a:pt x="601" y="55"/>
                    <a:pt x="602" y="55"/>
                    <a:pt x="602" y="55"/>
                  </a:cubicBezTo>
                  <a:cubicBezTo>
                    <a:pt x="602" y="55"/>
                    <a:pt x="602" y="55"/>
                    <a:pt x="602" y="55"/>
                  </a:cubicBezTo>
                  <a:cubicBezTo>
                    <a:pt x="602" y="55"/>
                    <a:pt x="602" y="55"/>
                    <a:pt x="602" y="55"/>
                  </a:cubicBezTo>
                  <a:cubicBezTo>
                    <a:pt x="602" y="55"/>
                    <a:pt x="602" y="55"/>
                    <a:pt x="602" y="55"/>
                  </a:cubicBezTo>
                  <a:cubicBezTo>
                    <a:pt x="602" y="55"/>
                    <a:pt x="602" y="55"/>
                    <a:pt x="602" y="56"/>
                  </a:cubicBezTo>
                  <a:cubicBezTo>
                    <a:pt x="603" y="56"/>
                    <a:pt x="603" y="56"/>
                    <a:pt x="603" y="56"/>
                  </a:cubicBezTo>
                  <a:cubicBezTo>
                    <a:pt x="603" y="56"/>
                    <a:pt x="603" y="56"/>
                    <a:pt x="603" y="56"/>
                  </a:cubicBezTo>
                  <a:cubicBezTo>
                    <a:pt x="603" y="56"/>
                    <a:pt x="603" y="56"/>
                    <a:pt x="603" y="56"/>
                  </a:cubicBezTo>
                  <a:cubicBezTo>
                    <a:pt x="603" y="56"/>
                    <a:pt x="603" y="56"/>
                    <a:pt x="603" y="56"/>
                  </a:cubicBezTo>
                  <a:cubicBezTo>
                    <a:pt x="603" y="56"/>
                    <a:pt x="603" y="56"/>
                    <a:pt x="604" y="56"/>
                  </a:cubicBezTo>
                  <a:cubicBezTo>
                    <a:pt x="604" y="56"/>
                    <a:pt x="604" y="56"/>
                    <a:pt x="604" y="56"/>
                  </a:cubicBezTo>
                  <a:cubicBezTo>
                    <a:pt x="604" y="56"/>
                    <a:pt x="604" y="56"/>
                    <a:pt x="604" y="56"/>
                  </a:cubicBezTo>
                  <a:cubicBezTo>
                    <a:pt x="604" y="56"/>
                    <a:pt x="604" y="56"/>
                    <a:pt x="604" y="56"/>
                  </a:cubicBezTo>
                  <a:cubicBezTo>
                    <a:pt x="604" y="56"/>
                    <a:pt x="604" y="56"/>
                    <a:pt x="604" y="56"/>
                  </a:cubicBezTo>
                  <a:cubicBezTo>
                    <a:pt x="604" y="56"/>
                    <a:pt x="604" y="56"/>
                    <a:pt x="604" y="56"/>
                  </a:cubicBezTo>
                  <a:cubicBezTo>
                    <a:pt x="604" y="56"/>
                    <a:pt x="604" y="56"/>
                    <a:pt x="604" y="56"/>
                  </a:cubicBezTo>
                  <a:cubicBezTo>
                    <a:pt x="605" y="56"/>
                    <a:pt x="605" y="56"/>
                    <a:pt x="605" y="56"/>
                  </a:cubicBezTo>
                  <a:cubicBezTo>
                    <a:pt x="605" y="56"/>
                    <a:pt x="605" y="56"/>
                    <a:pt x="605" y="56"/>
                  </a:cubicBezTo>
                  <a:cubicBezTo>
                    <a:pt x="605" y="56"/>
                    <a:pt x="605" y="56"/>
                    <a:pt x="605" y="56"/>
                  </a:cubicBezTo>
                  <a:cubicBezTo>
                    <a:pt x="605" y="56"/>
                    <a:pt x="605" y="56"/>
                    <a:pt x="605" y="56"/>
                  </a:cubicBezTo>
                  <a:cubicBezTo>
                    <a:pt x="605" y="56"/>
                    <a:pt x="605" y="56"/>
                    <a:pt x="605" y="56"/>
                  </a:cubicBezTo>
                  <a:cubicBezTo>
                    <a:pt x="605" y="56"/>
                    <a:pt x="605" y="56"/>
                    <a:pt x="605" y="56"/>
                  </a:cubicBezTo>
                  <a:cubicBezTo>
                    <a:pt x="606" y="56"/>
                    <a:pt x="606" y="56"/>
                    <a:pt x="606" y="56"/>
                  </a:cubicBezTo>
                  <a:cubicBezTo>
                    <a:pt x="606" y="56"/>
                    <a:pt x="606" y="56"/>
                    <a:pt x="606" y="56"/>
                  </a:cubicBezTo>
                  <a:cubicBezTo>
                    <a:pt x="606" y="56"/>
                    <a:pt x="606" y="56"/>
                    <a:pt x="606" y="56"/>
                  </a:cubicBezTo>
                  <a:cubicBezTo>
                    <a:pt x="606" y="56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7" y="56"/>
                    <a:pt x="608" y="56"/>
                    <a:pt x="608" y="56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8" y="56"/>
                    <a:pt x="608" y="56"/>
                    <a:pt x="609" y="56"/>
                  </a:cubicBezTo>
                  <a:cubicBezTo>
                    <a:pt x="609" y="56"/>
                    <a:pt x="609" y="56"/>
                    <a:pt x="609" y="56"/>
                  </a:cubicBezTo>
                  <a:cubicBezTo>
                    <a:pt x="609" y="56"/>
                    <a:pt x="609" y="56"/>
                    <a:pt x="610" y="56"/>
                  </a:cubicBezTo>
                  <a:cubicBezTo>
                    <a:pt x="610" y="56"/>
                    <a:pt x="610" y="56"/>
                    <a:pt x="610" y="56"/>
                  </a:cubicBezTo>
                  <a:cubicBezTo>
                    <a:pt x="610" y="56"/>
                    <a:pt x="611" y="56"/>
                    <a:pt x="611" y="56"/>
                  </a:cubicBezTo>
                  <a:cubicBezTo>
                    <a:pt x="611" y="56"/>
                    <a:pt x="611" y="56"/>
                    <a:pt x="611" y="56"/>
                  </a:cubicBezTo>
                  <a:cubicBezTo>
                    <a:pt x="611" y="56"/>
                    <a:pt x="611" y="56"/>
                    <a:pt x="611" y="56"/>
                  </a:cubicBezTo>
                  <a:cubicBezTo>
                    <a:pt x="611" y="56"/>
                    <a:pt x="611" y="56"/>
                    <a:pt x="611" y="56"/>
                  </a:cubicBezTo>
                  <a:cubicBezTo>
                    <a:pt x="611" y="56"/>
                    <a:pt x="611" y="56"/>
                    <a:pt x="612" y="56"/>
                  </a:cubicBezTo>
                  <a:cubicBezTo>
                    <a:pt x="612" y="56"/>
                    <a:pt x="612" y="56"/>
                    <a:pt x="612" y="56"/>
                  </a:cubicBezTo>
                  <a:cubicBezTo>
                    <a:pt x="613" y="56"/>
                    <a:pt x="613" y="56"/>
                    <a:pt x="613" y="56"/>
                  </a:cubicBezTo>
                  <a:cubicBezTo>
                    <a:pt x="614" y="56"/>
                    <a:pt x="614" y="56"/>
                    <a:pt x="615" y="56"/>
                  </a:cubicBezTo>
                  <a:cubicBezTo>
                    <a:pt x="615" y="56"/>
                    <a:pt x="615" y="56"/>
                    <a:pt x="615" y="55"/>
                  </a:cubicBezTo>
                  <a:cubicBezTo>
                    <a:pt x="615" y="55"/>
                    <a:pt x="615" y="55"/>
                    <a:pt x="615" y="55"/>
                  </a:cubicBezTo>
                  <a:cubicBezTo>
                    <a:pt x="615" y="55"/>
                    <a:pt x="615" y="55"/>
                    <a:pt x="615" y="55"/>
                  </a:cubicBezTo>
                  <a:cubicBezTo>
                    <a:pt x="615" y="55"/>
                    <a:pt x="616" y="55"/>
                    <a:pt x="616" y="55"/>
                  </a:cubicBezTo>
                  <a:cubicBezTo>
                    <a:pt x="617" y="55"/>
                    <a:pt x="617" y="55"/>
                    <a:pt x="618" y="55"/>
                  </a:cubicBezTo>
                  <a:cubicBezTo>
                    <a:pt x="618" y="55"/>
                    <a:pt x="619" y="55"/>
                    <a:pt x="619" y="55"/>
                  </a:cubicBezTo>
                  <a:cubicBezTo>
                    <a:pt x="620" y="55"/>
                    <a:pt x="620" y="55"/>
                    <a:pt x="620" y="55"/>
                  </a:cubicBezTo>
                  <a:cubicBezTo>
                    <a:pt x="620" y="55"/>
                    <a:pt x="621" y="55"/>
                    <a:pt x="621" y="55"/>
                  </a:cubicBezTo>
                  <a:cubicBezTo>
                    <a:pt x="622" y="54"/>
                    <a:pt x="622" y="54"/>
                    <a:pt x="623" y="54"/>
                  </a:cubicBezTo>
                  <a:cubicBezTo>
                    <a:pt x="623" y="54"/>
                    <a:pt x="624" y="54"/>
                    <a:pt x="624" y="54"/>
                  </a:cubicBezTo>
                  <a:cubicBezTo>
                    <a:pt x="626" y="54"/>
                    <a:pt x="627" y="54"/>
                    <a:pt x="628" y="53"/>
                  </a:cubicBezTo>
                  <a:cubicBezTo>
                    <a:pt x="630" y="53"/>
                    <a:pt x="631" y="53"/>
                    <a:pt x="632" y="53"/>
                  </a:cubicBezTo>
                  <a:cubicBezTo>
                    <a:pt x="633" y="52"/>
                    <a:pt x="634" y="52"/>
                    <a:pt x="635" y="52"/>
                  </a:cubicBezTo>
                  <a:cubicBezTo>
                    <a:pt x="636" y="52"/>
                    <a:pt x="637" y="52"/>
                    <a:pt x="637" y="52"/>
                  </a:cubicBezTo>
                  <a:cubicBezTo>
                    <a:pt x="641" y="51"/>
                    <a:pt x="646" y="50"/>
                    <a:pt x="650" y="49"/>
                  </a:cubicBezTo>
                  <a:cubicBezTo>
                    <a:pt x="655" y="49"/>
                    <a:pt x="659" y="48"/>
                    <a:pt x="663" y="47"/>
                  </a:cubicBezTo>
                  <a:cubicBezTo>
                    <a:pt x="666" y="47"/>
                    <a:pt x="670" y="46"/>
                    <a:pt x="672" y="46"/>
                  </a:cubicBezTo>
                  <a:cubicBezTo>
                    <a:pt x="675" y="45"/>
                    <a:pt x="676" y="45"/>
                    <a:pt x="676" y="45"/>
                  </a:cubicBezTo>
                  <a:cubicBezTo>
                    <a:pt x="677" y="45"/>
                    <a:pt x="677" y="45"/>
                    <a:pt x="677" y="45"/>
                  </a:cubicBezTo>
                  <a:cubicBezTo>
                    <a:pt x="677" y="45"/>
                    <a:pt x="678" y="45"/>
                    <a:pt x="678" y="45"/>
                  </a:cubicBezTo>
                  <a:cubicBezTo>
                    <a:pt x="678" y="45"/>
                    <a:pt x="678" y="45"/>
                    <a:pt x="679" y="45"/>
                  </a:cubicBezTo>
                  <a:cubicBezTo>
                    <a:pt x="679" y="44"/>
                    <a:pt x="679" y="44"/>
                    <a:pt x="679" y="44"/>
                  </a:cubicBezTo>
                  <a:cubicBezTo>
                    <a:pt x="679" y="44"/>
                    <a:pt x="679" y="44"/>
                    <a:pt x="679" y="44"/>
                  </a:cubicBezTo>
                  <a:cubicBezTo>
                    <a:pt x="680" y="44"/>
                    <a:pt x="680" y="44"/>
                    <a:pt x="680" y="44"/>
                  </a:cubicBezTo>
                  <a:cubicBezTo>
                    <a:pt x="680" y="44"/>
                    <a:pt x="680" y="44"/>
                    <a:pt x="680" y="44"/>
                  </a:cubicBezTo>
                  <a:cubicBezTo>
                    <a:pt x="681" y="44"/>
                    <a:pt x="681" y="44"/>
                    <a:pt x="681" y="44"/>
                  </a:cubicBezTo>
                  <a:cubicBezTo>
                    <a:pt x="681" y="44"/>
                    <a:pt x="682" y="44"/>
                    <a:pt x="682" y="44"/>
                  </a:cubicBezTo>
                  <a:cubicBezTo>
                    <a:pt x="683" y="44"/>
                    <a:pt x="683" y="44"/>
                    <a:pt x="684" y="43"/>
                  </a:cubicBezTo>
                  <a:cubicBezTo>
                    <a:pt x="684" y="43"/>
                    <a:pt x="684" y="43"/>
                    <a:pt x="684" y="43"/>
                  </a:cubicBezTo>
                  <a:cubicBezTo>
                    <a:pt x="684" y="43"/>
                    <a:pt x="684" y="43"/>
                    <a:pt x="684" y="43"/>
                  </a:cubicBezTo>
                  <a:cubicBezTo>
                    <a:pt x="684" y="43"/>
                    <a:pt x="684" y="43"/>
                    <a:pt x="684" y="43"/>
                  </a:cubicBezTo>
                  <a:cubicBezTo>
                    <a:pt x="685" y="43"/>
                    <a:pt x="685" y="43"/>
                    <a:pt x="685" y="43"/>
                  </a:cubicBezTo>
                  <a:cubicBezTo>
                    <a:pt x="685" y="43"/>
                    <a:pt x="686" y="43"/>
                    <a:pt x="686" y="43"/>
                  </a:cubicBezTo>
                  <a:cubicBezTo>
                    <a:pt x="687" y="43"/>
                    <a:pt x="688" y="43"/>
                    <a:pt x="688" y="42"/>
                  </a:cubicBezTo>
                  <a:cubicBezTo>
                    <a:pt x="689" y="42"/>
                    <a:pt x="689" y="42"/>
                    <a:pt x="689" y="42"/>
                  </a:cubicBezTo>
                  <a:cubicBezTo>
                    <a:pt x="689" y="42"/>
                    <a:pt x="689" y="42"/>
                    <a:pt x="689" y="42"/>
                  </a:cubicBezTo>
                  <a:cubicBezTo>
                    <a:pt x="690" y="42"/>
                    <a:pt x="690" y="42"/>
                    <a:pt x="690" y="42"/>
                  </a:cubicBezTo>
                  <a:cubicBezTo>
                    <a:pt x="690" y="42"/>
                    <a:pt x="690" y="42"/>
                    <a:pt x="690" y="42"/>
                  </a:cubicBezTo>
                  <a:cubicBezTo>
                    <a:pt x="690" y="42"/>
                    <a:pt x="690" y="42"/>
                    <a:pt x="690" y="42"/>
                  </a:cubicBezTo>
                  <a:cubicBezTo>
                    <a:pt x="690" y="42"/>
                    <a:pt x="691" y="42"/>
                    <a:pt x="691" y="42"/>
                  </a:cubicBezTo>
                  <a:cubicBezTo>
                    <a:pt x="691" y="42"/>
                    <a:pt x="691" y="42"/>
                    <a:pt x="691" y="43"/>
                  </a:cubicBezTo>
                  <a:cubicBezTo>
                    <a:pt x="692" y="43"/>
                    <a:pt x="692" y="43"/>
                    <a:pt x="692" y="43"/>
                  </a:cubicBezTo>
                  <a:cubicBezTo>
                    <a:pt x="693" y="43"/>
                    <a:pt x="693" y="43"/>
                    <a:pt x="694" y="44"/>
                  </a:cubicBezTo>
                  <a:cubicBezTo>
                    <a:pt x="694" y="44"/>
                    <a:pt x="695" y="45"/>
                    <a:pt x="695" y="45"/>
                  </a:cubicBezTo>
                  <a:cubicBezTo>
                    <a:pt x="696" y="45"/>
                    <a:pt x="696" y="46"/>
                    <a:pt x="697" y="46"/>
                  </a:cubicBezTo>
                  <a:cubicBezTo>
                    <a:pt x="697" y="46"/>
                    <a:pt x="698" y="47"/>
                    <a:pt x="698" y="47"/>
                  </a:cubicBezTo>
                  <a:cubicBezTo>
                    <a:pt x="698" y="47"/>
                    <a:pt x="698" y="47"/>
                    <a:pt x="698" y="47"/>
                  </a:cubicBezTo>
                  <a:cubicBezTo>
                    <a:pt x="698" y="47"/>
                    <a:pt x="698" y="47"/>
                    <a:pt x="698" y="47"/>
                  </a:cubicBezTo>
                  <a:cubicBezTo>
                    <a:pt x="698" y="47"/>
                    <a:pt x="698" y="47"/>
                    <a:pt x="698" y="47"/>
                  </a:cubicBezTo>
                  <a:cubicBezTo>
                    <a:pt x="698" y="47"/>
                    <a:pt x="698" y="47"/>
                    <a:pt x="698" y="47"/>
                  </a:cubicBezTo>
                  <a:cubicBezTo>
                    <a:pt x="698" y="47"/>
                    <a:pt x="698" y="47"/>
                    <a:pt x="698" y="48"/>
                  </a:cubicBezTo>
                  <a:cubicBezTo>
                    <a:pt x="698" y="48"/>
                    <a:pt x="698" y="48"/>
                    <a:pt x="698" y="48"/>
                  </a:cubicBezTo>
                  <a:cubicBezTo>
                    <a:pt x="698" y="48"/>
                    <a:pt x="698" y="48"/>
                    <a:pt x="698" y="48"/>
                  </a:cubicBezTo>
                  <a:cubicBezTo>
                    <a:pt x="698" y="48"/>
                    <a:pt x="698" y="48"/>
                    <a:pt x="698" y="48"/>
                  </a:cubicBezTo>
                  <a:cubicBezTo>
                    <a:pt x="698" y="48"/>
                    <a:pt x="698" y="48"/>
                    <a:pt x="698" y="48"/>
                  </a:cubicBezTo>
                  <a:cubicBezTo>
                    <a:pt x="698" y="48"/>
                    <a:pt x="698" y="48"/>
                    <a:pt x="698" y="48"/>
                  </a:cubicBezTo>
                  <a:cubicBezTo>
                    <a:pt x="698" y="48"/>
                    <a:pt x="698" y="48"/>
                    <a:pt x="698" y="48"/>
                  </a:cubicBezTo>
                  <a:cubicBezTo>
                    <a:pt x="698" y="48"/>
                    <a:pt x="698" y="48"/>
                    <a:pt x="698" y="48"/>
                  </a:cubicBezTo>
                  <a:cubicBezTo>
                    <a:pt x="698" y="48"/>
                    <a:pt x="698" y="48"/>
                    <a:pt x="698" y="48"/>
                  </a:cubicBezTo>
                  <a:cubicBezTo>
                    <a:pt x="695" y="85"/>
                    <a:pt x="695" y="85"/>
                    <a:pt x="695" y="85"/>
                  </a:cubicBezTo>
                  <a:cubicBezTo>
                    <a:pt x="695" y="85"/>
                    <a:pt x="695" y="85"/>
                    <a:pt x="695" y="85"/>
                  </a:cubicBezTo>
                  <a:cubicBezTo>
                    <a:pt x="695" y="85"/>
                    <a:pt x="695" y="85"/>
                    <a:pt x="695" y="85"/>
                  </a:cubicBezTo>
                  <a:cubicBezTo>
                    <a:pt x="695" y="85"/>
                    <a:pt x="695" y="85"/>
                    <a:pt x="695" y="85"/>
                  </a:cubicBezTo>
                  <a:cubicBezTo>
                    <a:pt x="695" y="85"/>
                    <a:pt x="695" y="85"/>
                    <a:pt x="695" y="85"/>
                  </a:cubicBezTo>
                  <a:cubicBezTo>
                    <a:pt x="695" y="86"/>
                    <a:pt x="695" y="86"/>
                    <a:pt x="695" y="87"/>
                  </a:cubicBezTo>
                  <a:cubicBezTo>
                    <a:pt x="696" y="88"/>
                    <a:pt x="696" y="88"/>
                    <a:pt x="697" y="89"/>
                  </a:cubicBezTo>
                  <a:cubicBezTo>
                    <a:pt x="697" y="90"/>
                    <a:pt x="698" y="91"/>
                    <a:pt x="699" y="91"/>
                  </a:cubicBezTo>
                  <a:cubicBezTo>
                    <a:pt x="700" y="92"/>
                    <a:pt x="701" y="93"/>
                    <a:pt x="702" y="94"/>
                  </a:cubicBezTo>
                  <a:cubicBezTo>
                    <a:pt x="702" y="94"/>
                    <a:pt x="703" y="95"/>
                    <a:pt x="703" y="95"/>
                  </a:cubicBezTo>
                  <a:cubicBezTo>
                    <a:pt x="703" y="95"/>
                    <a:pt x="703" y="95"/>
                    <a:pt x="703" y="95"/>
                  </a:cubicBezTo>
                  <a:cubicBezTo>
                    <a:pt x="703" y="95"/>
                    <a:pt x="703" y="95"/>
                    <a:pt x="704" y="95"/>
                  </a:cubicBezTo>
                  <a:cubicBezTo>
                    <a:pt x="704" y="95"/>
                    <a:pt x="704" y="96"/>
                    <a:pt x="704" y="96"/>
                  </a:cubicBezTo>
                  <a:cubicBezTo>
                    <a:pt x="704" y="96"/>
                    <a:pt x="704" y="96"/>
                    <a:pt x="704" y="96"/>
                  </a:cubicBezTo>
                  <a:cubicBezTo>
                    <a:pt x="704" y="96"/>
                    <a:pt x="704" y="96"/>
                    <a:pt x="705" y="96"/>
                  </a:cubicBezTo>
                  <a:cubicBezTo>
                    <a:pt x="705" y="96"/>
                    <a:pt x="705" y="96"/>
                    <a:pt x="705" y="96"/>
                  </a:cubicBezTo>
                  <a:cubicBezTo>
                    <a:pt x="705" y="96"/>
                    <a:pt x="705" y="96"/>
                    <a:pt x="705" y="96"/>
                  </a:cubicBezTo>
                  <a:cubicBezTo>
                    <a:pt x="706" y="97"/>
                    <a:pt x="707" y="98"/>
                    <a:pt x="708" y="99"/>
                  </a:cubicBezTo>
                  <a:cubicBezTo>
                    <a:pt x="708" y="99"/>
                    <a:pt x="708" y="99"/>
                    <a:pt x="708" y="99"/>
                  </a:cubicBezTo>
                  <a:cubicBezTo>
                    <a:pt x="708" y="99"/>
                    <a:pt x="709" y="99"/>
                    <a:pt x="709" y="99"/>
                  </a:cubicBezTo>
                  <a:cubicBezTo>
                    <a:pt x="709" y="99"/>
                    <a:pt x="709" y="99"/>
                    <a:pt x="709" y="99"/>
                  </a:cubicBezTo>
                  <a:cubicBezTo>
                    <a:pt x="710" y="100"/>
                    <a:pt x="711" y="100"/>
                    <a:pt x="711" y="101"/>
                  </a:cubicBezTo>
                  <a:cubicBezTo>
                    <a:pt x="711" y="101"/>
                    <a:pt x="711" y="101"/>
                    <a:pt x="712" y="101"/>
                  </a:cubicBezTo>
                  <a:cubicBezTo>
                    <a:pt x="712" y="101"/>
                    <a:pt x="712" y="101"/>
                    <a:pt x="712" y="101"/>
                  </a:cubicBezTo>
                  <a:cubicBezTo>
                    <a:pt x="712" y="101"/>
                    <a:pt x="713" y="101"/>
                    <a:pt x="713" y="101"/>
                  </a:cubicBezTo>
                  <a:cubicBezTo>
                    <a:pt x="713" y="102"/>
                    <a:pt x="714" y="102"/>
                    <a:pt x="714" y="102"/>
                  </a:cubicBezTo>
                  <a:cubicBezTo>
                    <a:pt x="714" y="102"/>
                    <a:pt x="714" y="102"/>
                    <a:pt x="715" y="102"/>
                  </a:cubicBezTo>
                  <a:cubicBezTo>
                    <a:pt x="715" y="102"/>
                    <a:pt x="715" y="102"/>
                    <a:pt x="715" y="103"/>
                  </a:cubicBezTo>
                  <a:cubicBezTo>
                    <a:pt x="715" y="103"/>
                    <a:pt x="716" y="103"/>
                    <a:pt x="716" y="103"/>
                  </a:cubicBezTo>
                  <a:cubicBezTo>
                    <a:pt x="716" y="103"/>
                    <a:pt x="717" y="103"/>
                    <a:pt x="717" y="103"/>
                  </a:cubicBezTo>
                  <a:cubicBezTo>
                    <a:pt x="717" y="103"/>
                    <a:pt x="717" y="103"/>
                    <a:pt x="717" y="103"/>
                  </a:cubicBezTo>
                  <a:cubicBezTo>
                    <a:pt x="717" y="103"/>
                    <a:pt x="717" y="103"/>
                    <a:pt x="718" y="103"/>
                  </a:cubicBezTo>
                  <a:cubicBezTo>
                    <a:pt x="718" y="103"/>
                    <a:pt x="718" y="103"/>
                    <a:pt x="718" y="104"/>
                  </a:cubicBezTo>
                  <a:cubicBezTo>
                    <a:pt x="718" y="104"/>
                    <a:pt x="718" y="104"/>
                    <a:pt x="718" y="104"/>
                  </a:cubicBezTo>
                  <a:cubicBezTo>
                    <a:pt x="718" y="104"/>
                    <a:pt x="719" y="104"/>
                    <a:pt x="719" y="104"/>
                  </a:cubicBezTo>
                  <a:cubicBezTo>
                    <a:pt x="719" y="104"/>
                    <a:pt x="719" y="104"/>
                    <a:pt x="719" y="104"/>
                  </a:cubicBezTo>
                  <a:cubicBezTo>
                    <a:pt x="719" y="104"/>
                    <a:pt x="719" y="104"/>
                    <a:pt x="719" y="104"/>
                  </a:cubicBezTo>
                  <a:cubicBezTo>
                    <a:pt x="719" y="104"/>
                    <a:pt x="719" y="104"/>
                    <a:pt x="719" y="104"/>
                  </a:cubicBezTo>
                  <a:cubicBezTo>
                    <a:pt x="719" y="104"/>
                    <a:pt x="719" y="104"/>
                    <a:pt x="719" y="104"/>
                  </a:cubicBezTo>
                  <a:cubicBezTo>
                    <a:pt x="719" y="104"/>
                    <a:pt x="719" y="104"/>
                    <a:pt x="719" y="104"/>
                  </a:cubicBezTo>
                  <a:cubicBezTo>
                    <a:pt x="719" y="104"/>
                    <a:pt x="720" y="104"/>
                    <a:pt x="720" y="104"/>
                  </a:cubicBezTo>
                  <a:cubicBezTo>
                    <a:pt x="720" y="104"/>
                    <a:pt x="720" y="104"/>
                    <a:pt x="720" y="104"/>
                  </a:cubicBezTo>
                  <a:cubicBezTo>
                    <a:pt x="720" y="104"/>
                    <a:pt x="720" y="104"/>
                    <a:pt x="720" y="104"/>
                  </a:cubicBezTo>
                  <a:cubicBezTo>
                    <a:pt x="720" y="104"/>
                    <a:pt x="720" y="104"/>
                    <a:pt x="720" y="104"/>
                  </a:cubicBezTo>
                  <a:cubicBezTo>
                    <a:pt x="721" y="104"/>
                    <a:pt x="721" y="104"/>
                    <a:pt x="721" y="104"/>
                  </a:cubicBezTo>
                  <a:cubicBezTo>
                    <a:pt x="721" y="104"/>
                    <a:pt x="721" y="104"/>
                    <a:pt x="721" y="104"/>
                  </a:cubicBezTo>
                  <a:cubicBezTo>
                    <a:pt x="721" y="104"/>
                    <a:pt x="721" y="104"/>
                    <a:pt x="721" y="104"/>
                  </a:cubicBezTo>
                  <a:cubicBezTo>
                    <a:pt x="721" y="104"/>
                    <a:pt x="721" y="104"/>
                    <a:pt x="721" y="104"/>
                  </a:cubicBezTo>
                  <a:cubicBezTo>
                    <a:pt x="722" y="104"/>
                    <a:pt x="722" y="104"/>
                    <a:pt x="722" y="104"/>
                  </a:cubicBezTo>
                  <a:cubicBezTo>
                    <a:pt x="722" y="104"/>
                    <a:pt x="722" y="104"/>
                    <a:pt x="722" y="104"/>
                  </a:cubicBezTo>
                  <a:cubicBezTo>
                    <a:pt x="722" y="104"/>
                    <a:pt x="722" y="104"/>
                    <a:pt x="722" y="104"/>
                  </a:cubicBezTo>
                  <a:cubicBezTo>
                    <a:pt x="722" y="104"/>
                    <a:pt x="722" y="104"/>
                    <a:pt x="722" y="104"/>
                  </a:cubicBezTo>
                  <a:cubicBezTo>
                    <a:pt x="722" y="104"/>
                    <a:pt x="722" y="104"/>
                    <a:pt x="722" y="104"/>
                  </a:cubicBezTo>
                  <a:cubicBezTo>
                    <a:pt x="722" y="104"/>
                    <a:pt x="722" y="104"/>
                    <a:pt x="722" y="104"/>
                  </a:cubicBezTo>
                  <a:cubicBezTo>
                    <a:pt x="722" y="104"/>
                    <a:pt x="722" y="104"/>
                    <a:pt x="722" y="104"/>
                  </a:cubicBezTo>
                  <a:cubicBezTo>
                    <a:pt x="723" y="104"/>
                    <a:pt x="723" y="104"/>
                    <a:pt x="723" y="104"/>
                  </a:cubicBezTo>
                  <a:cubicBezTo>
                    <a:pt x="723" y="104"/>
                    <a:pt x="723" y="104"/>
                    <a:pt x="723" y="105"/>
                  </a:cubicBezTo>
                  <a:cubicBezTo>
                    <a:pt x="723" y="105"/>
                    <a:pt x="723" y="105"/>
                    <a:pt x="723" y="105"/>
                  </a:cubicBezTo>
                  <a:cubicBezTo>
                    <a:pt x="723" y="105"/>
                    <a:pt x="723" y="105"/>
                    <a:pt x="723" y="105"/>
                  </a:cubicBezTo>
                  <a:cubicBezTo>
                    <a:pt x="723" y="105"/>
                    <a:pt x="724" y="105"/>
                    <a:pt x="724" y="105"/>
                  </a:cubicBezTo>
                  <a:cubicBezTo>
                    <a:pt x="724" y="105"/>
                    <a:pt x="724" y="105"/>
                    <a:pt x="724" y="105"/>
                  </a:cubicBezTo>
                  <a:cubicBezTo>
                    <a:pt x="724" y="105"/>
                    <a:pt x="724" y="105"/>
                    <a:pt x="724" y="105"/>
                  </a:cubicBezTo>
                  <a:cubicBezTo>
                    <a:pt x="724" y="105"/>
                    <a:pt x="724" y="105"/>
                    <a:pt x="724" y="105"/>
                  </a:cubicBezTo>
                  <a:cubicBezTo>
                    <a:pt x="724" y="105"/>
                    <a:pt x="724" y="105"/>
                    <a:pt x="725" y="105"/>
                  </a:cubicBezTo>
                  <a:cubicBezTo>
                    <a:pt x="725" y="105"/>
                    <a:pt x="725" y="105"/>
                    <a:pt x="725" y="105"/>
                  </a:cubicBezTo>
                  <a:cubicBezTo>
                    <a:pt x="725" y="105"/>
                    <a:pt x="725" y="105"/>
                    <a:pt x="725" y="105"/>
                  </a:cubicBezTo>
                  <a:cubicBezTo>
                    <a:pt x="725" y="105"/>
                    <a:pt x="725" y="105"/>
                    <a:pt x="725" y="105"/>
                  </a:cubicBezTo>
                  <a:cubicBezTo>
                    <a:pt x="725" y="105"/>
                    <a:pt x="725" y="105"/>
                    <a:pt x="726" y="105"/>
                  </a:cubicBezTo>
                  <a:cubicBezTo>
                    <a:pt x="726" y="105"/>
                    <a:pt x="726" y="105"/>
                    <a:pt x="726" y="105"/>
                  </a:cubicBezTo>
                  <a:cubicBezTo>
                    <a:pt x="726" y="105"/>
                    <a:pt x="726" y="105"/>
                    <a:pt x="726" y="105"/>
                  </a:cubicBezTo>
                  <a:cubicBezTo>
                    <a:pt x="726" y="105"/>
                    <a:pt x="726" y="105"/>
                    <a:pt x="726" y="105"/>
                  </a:cubicBezTo>
                  <a:cubicBezTo>
                    <a:pt x="727" y="105"/>
                    <a:pt x="727" y="105"/>
                    <a:pt x="727" y="105"/>
                  </a:cubicBezTo>
                  <a:cubicBezTo>
                    <a:pt x="727" y="105"/>
                    <a:pt x="727" y="105"/>
                    <a:pt x="727" y="105"/>
                  </a:cubicBezTo>
                  <a:cubicBezTo>
                    <a:pt x="727" y="105"/>
                    <a:pt x="727" y="105"/>
                    <a:pt x="727" y="105"/>
                  </a:cubicBezTo>
                  <a:cubicBezTo>
                    <a:pt x="728" y="105"/>
                    <a:pt x="728" y="105"/>
                    <a:pt x="728" y="105"/>
                  </a:cubicBezTo>
                  <a:cubicBezTo>
                    <a:pt x="728" y="105"/>
                    <a:pt x="728" y="105"/>
                    <a:pt x="728" y="105"/>
                  </a:cubicBezTo>
                  <a:cubicBezTo>
                    <a:pt x="728" y="105"/>
                    <a:pt x="728" y="105"/>
                    <a:pt x="728" y="105"/>
                  </a:cubicBezTo>
                  <a:cubicBezTo>
                    <a:pt x="728" y="105"/>
                    <a:pt x="728" y="105"/>
                    <a:pt x="728" y="105"/>
                  </a:cubicBezTo>
                  <a:cubicBezTo>
                    <a:pt x="728" y="105"/>
                    <a:pt x="728" y="105"/>
                    <a:pt x="728" y="105"/>
                  </a:cubicBezTo>
                  <a:cubicBezTo>
                    <a:pt x="728" y="105"/>
                    <a:pt x="728" y="105"/>
                    <a:pt x="729" y="105"/>
                  </a:cubicBezTo>
                  <a:cubicBezTo>
                    <a:pt x="729" y="105"/>
                    <a:pt x="729" y="104"/>
                    <a:pt x="729" y="104"/>
                  </a:cubicBezTo>
                  <a:cubicBezTo>
                    <a:pt x="729" y="104"/>
                    <a:pt x="729" y="104"/>
                    <a:pt x="730" y="104"/>
                  </a:cubicBezTo>
                  <a:cubicBezTo>
                    <a:pt x="730" y="104"/>
                    <a:pt x="730" y="104"/>
                    <a:pt x="730" y="104"/>
                  </a:cubicBezTo>
                  <a:cubicBezTo>
                    <a:pt x="730" y="104"/>
                    <a:pt x="731" y="104"/>
                    <a:pt x="731" y="104"/>
                  </a:cubicBezTo>
                  <a:cubicBezTo>
                    <a:pt x="731" y="104"/>
                    <a:pt x="731" y="104"/>
                    <a:pt x="731" y="104"/>
                  </a:cubicBezTo>
                  <a:cubicBezTo>
                    <a:pt x="731" y="104"/>
                    <a:pt x="731" y="104"/>
                    <a:pt x="731" y="104"/>
                  </a:cubicBezTo>
                  <a:cubicBezTo>
                    <a:pt x="731" y="104"/>
                    <a:pt x="731" y="104"/>
                    <a:pt x="731" y="104"/>
                  </a:cubicBezTo>
                  <a:cubicBezTo>
                    <a:pt x="731" y="104"/>
                    <a:pt x="731" y="104"/>
                    <a:pt x="731" y="104"/>
                  </a:cubicBezTo>
                  <a:cubicBezTo>
                    <a:pt x="732" y="104"/>
                    <a:pt x="732" y="104"/>
                    <a:pt x="733" y="104"/>
                  </a:cubicBezTo>
                  <a:cubicBezTo>
                    <a:pt x="733" y="104"/>
                    <a:pt x="733" y="104"/>
                    <a:pt x="734" y="104"/>
                  </a:cubicBezTo>
                  <a:cubicBezTo>
                    <a:pt x="734" y="104"/>
                    <a:pt x="734" y="104"/>
                    <a:pt x="734" y="103"/>
                  </a:cubicBezTo>
                  <a:cubicBezTo>
                    <a:pt x="734" y="103"/>
                    <a:pt x="734" y="103"/>
                    <a:pt x="734" y="103"/>
                  </a:cubicBezTo>
                  <a:cubicBezTo>
                    <a:pt x="734" y="103"/>
                    <a:pt x="735" y="103"/>
                    <a:pt x="735" y="103"/>
                  </a:cubicBezTo>
                  <a:cubicBezTo>
                    <a:pt x="736" y="103"/>
                    <a:pt x="736" y="103"/>
                    <a:pt x="736" y="103"/>
                  </a:cubicBezTo>
                  <a:cubicBezTo>
                    <a:pt x="736" y="103"/>
                    <a:pt x="736" y="103"/>
                    <a:pt x="736" y="103"/>
                  </a:cubicBezTo>
                  <a:cubicBezTo>
                    <a:pt x="736" y="103"/>
                    <a:pt x="736" y="103"/>
                    <a:pt x="737" y="103"/>
                  </a:cubicBezTo>
                  <a:cubicBezTo>
                    <a:pt x="737" y="102"/>
                    <a:pt x="738" y="102"/>
                    <a:pt x="739" y="102"/>
                  </a:cubicBezTo>
                  <a:cubicBezTo>
                    <a:pt x="740" y="101"/>
                    <a:pt x="741" y="101"/>
                    <a:pt x="741" y="101"/>
                  </a:cubicBezTo>
                  <a:cubicBezTo>
                    <a:pt x="741" y="101"/>
                    <a:pt x="741" y="101"/>
                    <a:pt x="741" y="101"/>
                  </a:cubicBezTo>
                  <a:cubicBezTo>
                    <a:pt x="743" y="100"/>
                    <a:pt x="745" y="99"/>
                    <a:pt x="746" y="99"/>
                  </a:cubicBezTo>
                  <a:cubicBezTo>
                    <a:pt x="746" y="99"/>
                    <a:pt x="746" y="99"/>
                    <a:pt x="747" y="99"/>
                  </a:cubicBezTo>
                  <a:cubicBezTo>
                    <a:pt x="747" y="98"/>
                    <a:pt x="748" y="98"/>
                    <a:pt x="749" y="98"/>
                  </a:cubicBezTo>
                  <a:cubicBezTo>
                    <a:pt x="749" y="98"/>
                    <a:pt x="749" y="98"/>
                    <a:pt x="749" y="98"/>
                  </a:cubicBezTo>
                  <a:cubicBezTo>
                    <a:pt x="750" y="98"/>
                    <a:pt x="751" y="97"/>
                    <a:pt x="751" y="97"/>
                  </a:cubicBezTo>
                  <a:cubicBezTo>
                    <a:pt x="752" y="97"/>
                    <a:pt x="753" y="97"/>
                    <a:pt x="754" y="97"/>
                  </a:cubicBezTo>
                  <a:cubicBezTo>
                    <a:pt x="755" y="97"/>
                    <a:pt x="755" y="97"/>
                    <a:pt x="756" y="97"/>
                  </a:cubicBezTo>
                  <a:cubicBezTo>
                    <a:pt x="757" y="97"/>
                    <a:pt x="758" y="97"/>
                    <a:pt x="759" y="97"/>
                  </a:cubicBezTo>
                  <a:cubicBezTo>
                    <a:pt x="759" y="97"/>
                    <a:pt x="760" y="97"/>
                    <a:pt x="761" y="98"/>
                  </a:cubicBezTo>
                  <a:cubicBezTo>
                    <a:pt x="761" y="98"/>
                    <a:pt x="761" y="98"/>
                    <a:pt x="761" y="98"/>
                  </a:cubicBezTo>
                  <a:cubicBezTo>
                    <a:pt x="761" y="98"/>
                    <a:pt x="761" y="98"/>
                    <a:pt x="761" y="98"/>
                  </a:cubicBezTo>
                  <a:cubicBezTo>
                    <a:pt x="761" y="98"/>
                    <a:pt x="761" y="98"/>
                    <a:pt x="761" y="98"/>
                  </a:cubicBezTo>
                  <a:cubicBezTo>
                    <a:pt x="761" y="98"/>
                    <a:pt x="761" y="98"/>
                    <a:pt x="761" y="98"/>
                  </a:cubicBezTo>
                  <a:cubicBezTo>
                    <a:pt x="761" y="98"/>
                    <a:pt x="761" y="98"/>
                    <a:pt x="761" y="98"/>
                  </a:cubicBezTo>
                  <a:cubicBezTo>
                    <a:pt x="761" y="98"/>
                    <a:pt x="761" y="98"/>
                    <a:pt x="761" y="98"/>
                  </a:cubicBezTo>
                  <a:cubicBezTo>
                    <a:pt x="762" y="98"/>
                    <a:pt x="763" y="98"/>
                    <a:pt x="764" y="99"/>
                  </a:cubicBezTo>
                  <a:cubicBezTo>
                    <a:pt x="764" y="99"/>
                    <a:pt x="764" y="99"/>
                    <a:pt x="765" y="99"/>
                  </a:cubicBezTo>
                  <a:cubicBezTo>
                    <a:pt x="766" y="99"/>
                    <a:pt x="766" y="100"/>
                    <a:pt x="767" y="100"/>
                  </a:cubicBezTo>
                  <a:cubicBezTo>
                    <a:pt x="767" y="100"/>
                    <a:pt x="768" y="100"/>
                    <a:pt x="768" y="101"/>
                  </a:cubicBezTo>
                  <a:cubicBezTo>
                    <a:pt x="769" y="101"/>
                    <a:pt x="770" y="102"/>
                    <a:pt x="771" y="102"/>
                  </a:cubicBezTo>
                  <a:cubicBezTo>
                    <a:pt x="771" y="102"/>
                    <a:pt x="772" y="103"/>
                    <a:pt x="772" y="103"/>
                  </a:cubicBezTo>
                  <a:cubicBezTo>
                    <a:pt x="773" y="103"/>
                    <a:pt x="773" y="104"/>
                    <a:pt x="774" y="104"/>
                  </a:cubicBezTo>
                  <a:cubicBezTo>
                    <a:pt x="772" y="105"/>
                    <a:pt x="771" y="105"/>
                    <a:pt x="769" y="105"/>
                  </a:cubicBezTo>
                  <a:cubicBezTo>
                    <a:pt x="763" y="106"/>
                    <a:pt x="758" y="107"/>
                    <a:pt x="753" y="108"/>
                  </a:cubicBezTo>
                  <a:cubicBezTo>
                    <a:pt x="753" y="108"/>
                    <a:pt x="753" y="108"/>
                    <a:pt x="752" y="108"/>
                  </a:cubicBezTo>
                  <a:cubicBezTo>
                    <a:pt x="752" y="108"/>
                    <a:pt x="752" y="108"/>
                    <a:pt x="752" y="108"/>
                  </a:cubicBezTo>
                  <a:cubicBezTo>
                    <a:pt x="752" y="108"/>
                    <a:pt x="751" y="108"/>
                    <a:pt x="751" y="108"/>
                  </a:cubicBezTo>
                  <a:cubicBezTo>
                    <a:pt x="751" y="109"/>
                    <a:pt x="751" y="109"/>
                    <a:pt x="751" y="109"/>
                  </a:cubicBezTo>
                  <a:cubicBezTo>
                    <a:pt x="748" y="109"/>
                    <a:pt x="746" y="109"/>
                    <a:pt x="744" y="110"/>
                  </a:cubicBezTo>
                  <a:cubicBezTo>
                    <a:pt x="742" y="110"/>
                    <a:pt x="741" y="111"/>
                    <a:pt x="739" y="111"/>
                  </a:cubicBezTo>
                  <a:cubicBezTo>
                    <a:pt x="738" y="112"/>
                    <a:pt x="736" y="112"/>
                    <a:pt x="735" y="113"/>
                  </a:cubicBezTo>
                  <a:cubicBezTo>
                    <a:pt x="734" y="113"/>
                    <a:pt x="734" y="114"/>
                    <a:pt x="733" y="114"/>
                  </a:cubicBezTo>
                  <a:cubicBezTo>
                    <a:pt x="732" y="115"/>
                    <a:pt x="732" y="115"/>
                    <a:pt x="731" y="116"/>
                  </a:cubicBezTo>
                  <a:cubicBezTo>
                    <a:pt x="731" y="116"/>
                    <a:pt x="731" y="116"/>
                    <a:pt x="731" y="117"/>
                  </a:cubicBezTo>
                  <a:cubicBezTo>
                    <a:pt x="731" y="117"/>
                    <a:pt x="731" y="117"/>
                    <a:pt x="731" y="117"/>
                  </a:cubicBezTo>
                  <a:cubicBezTo>
                    <a:pt x="729" y="142"/>
                    <a:pt x="729" y="142"/>
                    <a:pt x="729" y="142"/>
                  </a:cubicBezTo>
                  <a:cubicBezTo>
                    <a:pt x="728" y="142"/>
                    <a:pt x="726" y="142"/>
                    <a:pt x="725" y="142"/>
                  </a:cubicBezTo>
                  <a:cubicBezTo>
                    <a:pt x="724" y="142"/>
                    <a:pt x="722" y="142"/>
                    <a:pt x="721" y="142"/>
                  </a:cubicBezTo>
                  <a:cubicBezTo>
                    <a:pt x="720" y="142"/>
                    <a:pt x="719" y="142"/>
                    <a:pt x="718" y="142"/>
                  </a:cubicBezTo>
                  <a:cubicBezTo>
                    <a:pt x="717" y="142"/>
                    <a:pt x="716" y="142"/>
                    <a:pt x="716" y="142"/>
                  </a:cubicBezTo>
                  <a:cubicBezTo>
                    <a:pt x="715" y="142"/>
                    <a:pt x="714" y="142"/>
                    <a:pt x="714" y="142"/>
                  </a:cubicBezTo>
                  <a:cubicBezTo>
                    <a:pt x="713" y="141"/>
                    <a:pt x="713" y="141"/>
                    <a:pt x="712" y="141"/>
                  </a:cubicBezTo>
                  <a:cubicBezTo>
                    <a:pt x="712" y="141"/>
                    <a:pt x="712" y="141"/>
                    <a:pt x="712" y="141"/>
                  </a:cubicBezTo>
                  <a:cubicBezTo>
                    <a:pt x="712" y="141"/>
                    <a:pt x="712" y="140"/>
                    <a:pt x="711" y="140"/>
                  </a:cubicBezTo>
                  <a:cubicBezTo>
                    <a:pt x="710" y="139"/>
                    <a:pt x="709" y="138"/>
                    <a:pt x="709" y="137"/>
                  </a:cubicBezTo>
                  <a:cubicBezTo>
                    <a:pt x="708" y="136"/>
                    <a:pt x="708" y="135"/>
                    <a:pt x="707" y="134"/>
                  </a:cubicBezTo>
                  <a:cubicBezTo>
                    <a:pt x="707" y="132"/>
                    <a:pt x="706" y="131"/>
                    <a:pt x="705" y="130"/>
                  </a:cubicBezTo>
                  <a:cubicBezTo>
                    <a:pt x="705" y="129"/>
                    <a:pt x="704" y="128"/>
                    <a:pt x="703" y="127"/>
                  </a:cubicBezTo>
                  <a:cubicBezTo>
                    <a:pt x="702" y="126"/>
                    <a:pt x="702" y="126"/>
                    <a:pt x="702" y="126"/>
                  </a:cubicBezTo>
                  <a:cubicBezTo>
                    <a:pt x="701" y="126"/>
                    <a:pt x="701" y="125"/>
                    <a:pt x="701" y="125"/>
                  </a:cubicBezTo>
                  <a:cubicBezTo>
                    <a:pt x="701" y="125"/>
                    <a:pt x="700" y="125"/>
                    <a:pt x="700" y="125"/>
                  </a:cubicBezTo>
                  <a:cubicBezTo>
                    <a:pt x="700" y="125"/>
                    <a:pt x="700" y="125"/>
                    <a:pt x="700" y="125"/>
                  </a:cubicBezTo>
                  <a:cubicBezTo>
                    <a:pt x="700" y="125"/>
                    <a:pt x="700" y="125"/>
                    <a:pt x="700" y="125"/>
                  </a:cubicBezTo>
                  <a:cubicBezTo>
                    <a:pt x="700" y="125"/>
                    <a:pt x="700" y="125"/>
                    <a:pt x="699" y="125"/>
                  </a:cubicBezTo>
                  <a:cubicBezTo>
                    <a:pt x="699" y="124"/>
                    <a:pt x="699" y="124"/>
                    <a:pt x="698" y="124"/>
                  </a:cubicBezTo>
                  <a:cubicBezTo>
                    <a:pt x="698" y="124"/>
                    <a:pt x="698" y="124"/>
                    <a:pt x="698" y="124"/>
                  </a:cubicBezTo>
                  <a:cubicBezTo>
                    <a:pt x="698" y="124"/>
                    <a:pt x="698" y="124"/>
                    <a:pt x="697" y="124"/>
                  </a:cubicBezTo>
                  <a:cubicBezTo>
                    <a:pt x="696" y="123"/>
                    <a:pt x="695" y="123"/>
                    <a:pt x="693" y="123"/>
                  </a:cubicBezTo>
                  <a:cubicBezTo>
                    <a:pt x="692" y="123"/>
                    <a:pt x="690" y="123"/>
                    <a:pt x="689" y="123"/>
                  </a:cubicBezTo>
                  <a:cubicBezTo>
                    <a:pt x="687" y="122"/>
                    <a:pt x="685" y="122"/>
                    <a:pt x="683" y="122"/>
                  </a:cubicBezTo>
                  <a:cubicBezTo>
                    <a:pt x="681" y="123"/>
                    <a:pt x="679" y="123"/>
                    <a:pt x="677" y="123"/>
                  </a:cubicBezTo>
                  <a:cubicBezTo>
                    <a:pt x="677" y="123"/>
                    <a:pt x="677" y="123"/>
                    <a:pt x="677" y="123"/>
                  </a:cubicBezTo>
                  <a:cubicBezTo>
                    <a:pt x="677" y="123"/>
                    <a:pt x="677" y="123"/>
                    <a:pt x="677" y="123"/>
                  </a:cubicBezTo>
                  <a:cubicBezTo>
                    <a:pt x="676" y="123"/>
                    <a:pt x="675" y="123"/>
                    <a:pt x="675" y="123"/>
                  </a:cubicBezTo>
                  <a:cubicBezTo>
                    <a:pt x="674" y="123"/>
                    <a:pt x="674" y="123"/>
                    <a:pt x="673" y="123"/>
                  </a:cubicBezTo>
                  <a:cubicBezTo>
                    <a:pt x="673" y="123"/>
                    <a:pt x="673" y="123"/>
                    <a:pt x="673" y="123"/>
                  </a:cubicBezTo>
                  <a:cubicBezTo>
                    <a:pt x="673" y="123"/>
                    <a:pt x="672" y="123"/>
                    <a:pt x="672" y="124"/>
                  </a:cubicBezTo>
                  <a:cubicBezTo>
                    <a:pt x="671" y="124"/>
                    <a:pt x="670" y="124"/>
                    <a:pt x="670" y="124"/>
                  </a:cubicBezTo>
                  <a:cubicBezTo>
                    <a:pt x="670" y="124"/>
                    <a:pt x="669" y="124"/>
                    <a:pt x="669" y="124"/>
                  </a:cubicBezTo>
                  <a:cubicBezTo>
                    <a:pt x="669" y="124"/>
                    <a:pt x="669" y="124"/>
                    <a:pt x="669" y="124"/>
                  </a:cubicBezTo>
                  <a:cubicBezTo>
                    <a:pt x="668" y="124"/>
                    <a:pt x="667" y="124"/>
                    <a:pt x="665" y="125"/>
                  </a:cubicBezTo>
                  <a:cubicBezTo>
                    <a:pt x="664" y="125"/>
                    <a:pt x="662" y="125"/>
                    <a:pt x="661" y="125"/>
                  </a:cubicBezTo>
                  <a:cubicBezTo>
                    <a:pt x="657" y="126"/>
                    <a:pt x="653" y="127"/>
                    <a:pt x="650" y="127"/>
                  </a:cubicBezTo>
                  <a:cubicBezTo>
                    <a:pt x="649" y="127"/>
                    <a:pt x="649" y="127"/>
                    <a:pt x="649" y="127"/>
                  </a:cubicBezTo>
                  <a:cubicBezTo>
                    <a:pt x="648" y="128"/>
                    <a:pt x="648" y="128"/>
                    <a:pt x="647" y="128"/>
                  </a:cubicBezTo>
                  <a:cubicBezTo>
                    <a:pt x="644" y="129"/>
                    <a:pt x="640" y="129"/>
                    <a:pt x="637" y="130"/>
                  </a:cubicBezTo>
                  <a:cubicBezTo>
                    <a:pt x="637" y="130"/>
                    <a:pt x="637" y="130"/>
                    <a:pt x="636" y="130"/>
                  </a:cubicBezTo>
                  <a:cubicBezTo>
                    <a:pt x="634" y="130"/>
                    <a:pt x="631" y="131"/>
                    <a:pt x="628" y="131"/>
                  </a:cubicBezTo>
                  <a:cubicBezTo>
                    <a:pt x="627" y="132"/>
                    <a:pt x="625" y="132"/>
                    <a:pt x="624" y="132"/>
                  </a:cubicBezTo>
                  <a:cubicBezTo>
                    <a:pt x="622" y="133"/>
                    <a:pt x="620" y="133"/>
                    <a:pt x="619" y="133"/>
                  </a:cubicBezTo>
                  <a:cubicBezTo>
                    <a:pt x="617" y="133"/>
                    <a:pt x="616" y="134"/>
                    <a:pt x="615" y="134"/>
                  </a:cubicBezTo>
                  <a:cubicBezTo>
                    <a:pt x="615" y="134"/>
                    <a:pt x="614" y="134"/>
                    <a:pt x="614" y="134"/>
                  </a:cubicBezTo>
                  <a:cubicBezTo>
                    <a:pt x="614" y="134"/>
                    <a:pt x="614" y="134"/>
                    <a:pt x="614" y="134"/>
                  </a:cubicBezTo>
                  <a:cubicBezTo>
                    <a:pt x="613" y="134"/>
                    <a:pt x="613" y="134"/>
                    <a:pt x="612" y="134"/>
                  </a:cubicBezTo>
                  <a:cubicBezTo>
                    <a:pt x="611" y="135"/>
                    <a:pt x="610" y="135"/>
                    <a:pt x="609" y="135"/>
                  </a:cubicBezTo>
                  <a:cubicBezTo>
                    <a:pt x="609" y="135"/>
                    <a:pt x="608" y="135"/>
                    <a:pt x="608" y="135"/>
                  </a:cubicBezTo>
                  <a:cubicBezTo>
                    <a:pt x="607" y="135"/>
                    <a:pt x="607" y="135"/>
                    <a:pt x="607" y="135"/>
                  </a:cubicBezTo>
                  <a:cubicBezTo>
                    <a:pt x="606" y="135"/>
                    <a:pt x="606" y="136"/>
                    <a:pt x="605" y="136"/>
                  </a:cubicBezTo>
                  <a:cubicBezTo>
                    <a:pt x="605" y="136"/>
                    <a:pt x="605" y="136"/>
                    <a:pt x="605" y="136"/>
                  </a:cubicBezTo>
                  <a:cubicBezTo>
                    <a:pt x="604" y="136"/>
                    <a:pt x="604" y="136"/>
                    <a:pt x="604" y="136"/>
                  </a:cubicBezTo>
                  <a:cubicBezTo>
                    <a:pt x="603" y="136"/>
                    <a:pt x="602" y="136"/>
                    <a:pt x="601" y="136"/>
                  </a:cubicBezTo>
                  <a:cubicBezTo>
                    <a:pt x="600" y="137"/>
                    <a:pt x="599" y="137"/>
                    <a:pt x="598" y="137"/>
                  </a:cubicBezTo>
                  <a:cubicBezTo>
                    <a:pt x="597" y="137"/>
                    <a:pt x="596" y="137"/>
                    <a:pt x="596" y="137"/>
                  </a:cubicBezTo>
                  <a:cubicBezTo>
                    <a:pt x="595" y="137"/>
                    <a:pt x="595" y="138"/>
                    <a:pt x="594" y="138"/>
                  </a:cubicBezTo>
                  <a:cubicBezTo>
                    <a:pt x="594" y="138"/>
                    <a:pt x="594" y="138"/>
                    <a:pt x="594" y="138"/>
                  </a:cubicBezTo>
                  <a:cubicBezTo>
                    <a:pt x="594" y="138"/>
                    <a:pt x="593" y="138"/>
                    <a:pt x="593" y="138"/>
                  </a:cubicBezTo>
                  <a:cubicBezTo>
                    <a:pt x="593" y="138"/>
                    <a:pt x="593" y="138"/>
                    <a:pt x="593" y="138"/>
                  </a:cubicBezTo>
                  <a:cubicBezTo>
                    <a:pt x="593" y="138"/>
                    <a:pt x="593" y="138"/>
                    <a:pt x="593" y="138"/>
                  </a:cubicBezTo>
                  <a:cubicBezTo>
                    <a:pt x="592" y="138"/>
                    <a:pt x="592" y="138"/>
                    <a:pt x="592" y="137"/>
                  </a:cubicBezTo>
                  <a:cubicBezTo>
                    <a:pt x="592" y="137"/>
                    <a:pt x="592" y="137"/>
                    <a:pt x="591" y="137"/>
                  </a:cubicBezTo>
                  <a:cubicBezTo>
                    <a:pt x="591" y="137"/>
                    <a:pt x="591" y="136"/>
                    <a:pt x="591" y="136"/>
                  </a:cubicBezTo>
                  <a:cubicBezTo>
                    <a:pt x="590" y="136"/>
                    <a:pt x="590" y="136"/>
                    <a:pt x="590" y="135"/>
                  </a:cubicBezTo>
                  <a:cubicBezTo>
                    <a:pt x="590" y="135"/>
                    <a:pt x="589" y="135"/>
                    <a:pt x="589" y="135"/>
                  </a:cubicBezTo>
                  <a:cubicBezTo>
                    <a:pt x="589" y="135"/>
                    <a:pt x="589" y="135"/>
                    <a:pt x="589" y="135"/>
                  </a:cubicBezTo>
                  <a:cubicBezTo>
                    <a:pt x="589" y="135"/>
                    <a:pt x="589" y="135"/>
                    <a:pt x="589" y="135"/>
                  </a:cubicBezTo>
                  <a:cubicBezTo>
                    <a:pt x="589" y="134"/>
                    <a:pt x="588" y="134"/>
                    <a:pt x="588" y="134"/>
                  </a:cubicBezTo>
                  <a:cubicBezTo>
                    <a:pt x="588" y="134"/>
                    <a:pt x="587" y="133"/>
                    <a:pt x="586" y="132"/>
                  </a:cubicBezTo>
                  <a:cubicBezTo>
                    <a:pt x="585" y="132"/>
                    <a:pt x="585" y="131"/>
                    <a:pt x="584" y="131"/>
                  </a:cubicBezTo>
                  <a:cubicBezTo>
                    <a:pt x="584" y="131"/>
                    <a:pt x="584" y="131"/>
                    <a:pt x="585" y="131"/>
                  </a:cubicBezTo>
                  <a:cubicBezTo>
                    <a:pt x="585" y="131"/>
                    <a:pt x="585" y="131"/>
                    <a:pt x="585" y="131"/>
                  </a:cubicBezTo>
                  <a:cubicBezTo>
                    <a:pt x="586" y="131"/>
                    <a:pt x="586" y="131"/>
                    <a:pt x="586" y="131"/>
                  </a:cubicBezTo>
                  <a:cubicBezTo>
                    <a:pt x="586" y="131"/>
                    <a:pt x="587" y="130"/>
                    <a:pt x="587" y="130"/>
                  </a:cubicBezTo>
                  <a:cubicBezTo>
                    <a:pt x="587" y="130"/>
                    <a:pt x="587" y="130"/>
                    <a:pt x="587" y="130"/>
                  </a:cubicBezTo>
                  <a:cubicBezTo>
                    <a:pt x="587" y="130"/>
                    <a:pt x="587" y="130"/>
                    <a:pt x="587" y="130"/>
                  </a:cubicBezTo>
                  <a:cubicBezTo>
                    <a:pt x="587" y="130"/>
                    <a:pt x="587" y="130"/>
                    <a:pt x="587" y="130"/>
                  </a:cubicBezTo>
                  <a:cubicBezTo>
                    <a:pt x="587" y="130"/>
                    <a:pt x="587" y="130"/>
                    <a:pt x="587" y="130"/>
                  </a:cubicBezTo>
                  <a:cubicBezTo>
                    <a:pt x="588" y="130"/>
                    <a:pt x="588" y="130"/>
                    <a:pt x="588" y="130"/>
                  </a:cubicBezTo>
                  <a:cubicBezTo>
                    <a:pt x="588" y="130"/>
                    <a:pt x="588" y="130"/>
                    <a:pt x="589" y="130"/>
                  </a:cubicBezTo>
                  <a:cubicBezTo>
                    <a:pt x="589" y="130"/>
                    <a:pt x="589" y="130"/>
                    <a:pt x="589" y="130"/>
                  </a:cubicBezTo>
                  <a:cubicBezTo>
                    <a:pt x="589" y="130"/>
                    <a:pt x="589" y="130"/>
                    <a:pt x="589" y="130"/>
                  </a:cubicBezTo>
                  <a:cubicBezTo>
                    <a:pt x="589" y="130"/>
                    <a:pt x="590" y="130"/>
                    <a:pt x="590" y="130"/>
                  </a:cubicBezTo>
                  <a:cubicBezTo>
                    <a:pt x="590" y="130"/>
                    <a:pt x="590" y="130"/>
                    <a:pt x="590" y="130"/>
                  </a:cubicBezTo>
                  <a:cubicBezTo>
                    <a:pt x="590" y="130"/>
                    <a:pt x="590" y="130"/>
                    <a:pt x="590" y="130"/>
                  </a:cubicBezTo>
                  <a:cubicBezTo>
                    <a:pt x="590" y="130"/>
                    <a:pt x="590" y="130"/>
                    <a:pt x="590" y="130"/>
                  </a:cubicBezTo>
                  <a:cubicBezTo>
                    <a:pt x="590" y="130"/>
                    <a:pt x="590" y="129"/>
                    <a:pt x="591" y="129"/>
                  </a:cubicBezTo>
                  <a:cubicBezTo>
                    <a:pt x="591" y="129"/>
                    <a:pt x="591" y="129"/>
                    <a:pt x="591" y="129"/>
                  </a:cubicBezTo>
                  <a:cubicBezTo>
                    <a:pt x="591" y="129"/>
                    <a:pt x="591" y="129"/>
                    <a:pt x="591" y="129"/>
                  </a:cubicBezTo>
                  <a:cubicBezTo>
                    <a:pt x="591" y="129"/>
                    <a:pt x="591" y="129"/>
                    <a:pt x="591" y="129"/>
                  </a:cubicBezTo>
                  <a:cubicBezTo>
                    <a:pt x="592" y="129"/>
                    <a:pt x="592" y="129"/>
                    <a:pt x="592" y="129"/>
                  </a:cubicBezTo>
                  <a:cubicBezTo>
                    <a:pt x="592" y="129"/>
                    <a:pt x="592" y="129"/>
                    <a:pt x="592" y="129"/>
                  </a:cubicBezTo>
                  <a:cubicBezTo>
                    <a:pt x="592" y="129"/>
                    <a:pt x="592" y="129"/>
                    <a:pt x="592" y="129"/>
                  </a:cubicBezTo>
                  <a:cubicBezTo>
                    <a:pt x="592" y="129"/>
                    <a:pt x="592" y="128"/>
                    <a:pt x="592" y="128"/>
                  </a:cubicBezTo>
                  <a:cubicBezTo>
                    <a:pt x="592" y="128"/>
                    <a:pt x="592" y="128"/>
                    <a:pt x="592" y="128"/>
                  </a:cubicBezTo>
                  <a:cubicBezTo>
                    <a:pt x="592" y="128"/>
                    <a:pt x="592" y="128"/>
                    <a:pt x="592" y="128"/>
                  </a:cubicBezTo>
                  <a:cubicBezTo>
                    <a:pt x="592" y="128"/>
                    <a:pt x="593" y="128"/>
                    <a:pt x="593" y="128"/>
                  </a:cubicBezTo>
                  <a:cubicBezTo>
                    <a:pt x="593" y="128"/>
                    <a:pt x="593" y="128"/>
                    <a:pt x="593" y="128"/>
                  </a:cubicBezTo>
                  <a:cubicBezTo>
                    <a:pt x="593" y="128"/>
                    <a:pt x="593" y="128"/>
                    <a:pt x="593" y="128"/>
                  </a:cubicBezTo>
                  <a:cubicBezTo>
                    <a:pt x="593" y="128"/>
                    <a:pt x="593" y="128"/>
                    <a:pt x="593" y="128"/>
                  </a:cubicBezTo>
                  <a:cubicBezTo>
                    <a:pt x="593" y="128"/>
                    <a:pt x="593" y="128"/>
                    <a:pt x="593" y="128"/>
                  </a:cubicBezTo>
                  <a:cubicBezTo>
                    <a:pt x="593" y="128"/>
                    <a:pt x="593" y="128"/>
                    <a:pt x="593" y="128"/>
                  </a:cubicBezTo>
                  <a:cubicBezTo>
                    <a:pt x="593" y="128"/>
                    <a:pt x="593" y="128"/>
                    <a:pt x="593" y="128"/>
                  </a:cubicBezTo>
                  <a:cubicBezTo>
                    <a:pt x="593" y="128"/>
                    <a:pt x="593" y="128"/>
                    <a:pt x="593" y="128"/>
                  </a:cubicBezTo>
                  <a:cubicBezTo>
                    <a:pt x="593" y="128"/>
                    <a:pt x="593" y="128"/>
                    <a:pt x="593" y="128"/>
                  </a:cubicBezTo>
                  <a:cubicBezTo>
                    <a:pt x="593" y="128"/>
                    <a:pt x="593" y="128"/>
                    <a:pt x="593" y="127"/>
                  </a:cubicBezTo>
                  <a:cubicBezTo>
                    <a:pt x="593" y="127"/>
                    <a:pt x="593" y="127"/>
                    <a:pt x="593" y="127"/>
                  </a:cubicBezTo>
                  <a:cubicBezTo>
                    <a:pt x="593" y="127"/>
                    <a:pt x="593" y="127"/>
                    <a:pt x="593" y="127"/>
                  </a:cubicBezTo>
                  <a:cubicBezTo>
                    <a:pt x="593" y="127"/>
                    <a:pt x="593" y="127"/>
                    <a:pt x="593" y="127"/>
                  </a:cubicBezTo>
                  <a:cubicBezTo>
                    <a:pt x="593" y="127"/>
                    <a:pt x="593" y="127"/>
                    <a:pt x="593" y="127"/>
                  </a:cubicBezTo>
                  <a:cubicBezTo>
                    <a:pt x="593" y="127"/>
                    <a:pt x="593" y="127"/>
                    <a:pt x="593" y="127"/>
                  </a:cubicBezTo>
                  <a:cubicBezTo>
                    <a:pt x="593" y="127"/>
                    <a:pt x="593" y="127"/>
                    <a:pt x="593" y="127"/>
                  </a:cubicBezTo>
                  <a:cubicBezTo>
                    <a:pt x="593" y="127"/>
                    <a:pt x="593" y="127"/>
                    <a:pt x="593" y="127"/>
                  </a:cubicBezTo>
                  <a:cubicBezTo>
                    <a:pt x="593" y="127"/>
                    <a:pt x="593" y="127"/>
                    <a:pt x="593" y="127"/>
                  </a:cubicBezTo>
                  <a:cubicBezTo>
                    <a:pt x="593" y="127"/>
                    <a:pt x="593" y="127"/>
                    <a:pt x="593" y="127"/>
                  </a:cubicBezTo>
                  <a:cubicBezTo>
                    <a:pt x="593" y="127"/>
                    <a:pt x="594" y="127"/>
                    <a:pt x="594" y="126"/>
                  </a:cubicBezTo>
                  <a:cubicBezTo>
                    <a:pt x="594" y="126"/>
                    <a:pt x="594" y="126"/>
                    <a:pt x="594" y="126"/>
                  </a:cubicBezTo>
                  <a:cubicBezTo>
                    <a:pt x="594" y="126"/>
                    <a:pt x="594" y="126"/>
                    <a:pt x="594" y="126"/>
                  </a:cubicBezTo>
                  <a:cubicBezTo>
                    <a:pt x="594" y="126"/>
                    <a:pt x="594" y="126"/>
                    <a:pt x="594" y="126"/>
                  </a:cubicBezTo>
                  <a:cubicBezTo>
                    <a:pt x="594" y="126"/>
                    <a:pt x="594" y="126"/>
                    <a:pt x="594" y="126"/>
                  </a:cubicBezTo>
                  <a:cubicBezTo>
                    <a:pt x="594" y="126"/>
                    <a:pt x="594" y="126"/>
                    <a:pt x="594" y="126"/>
                  </a:cubicBezTo>
                  <a:cubicBezTo>
                    <a:pt x="594" y="126"/>
                    <a:pt x="594" y="126"/>
                    <a:pt x="594" y="126"/>
                  </a:cubicBezTo>
                  <a:cubicBezTo>
                    <a:pt x="594" y="126"/>
                    <a:pt x="594" y="126"/>
                    <a:pt x="594" y="126"/>
                  </a:cubicBezTo>
                  <a:cubicBezTo>
                    <a:pt x="594" y="126"/>
                    <a:pt x="594" y="126"/>
                    <a:pt x="594" y="126"/>
                  </a:cubicBezTo>
                  <a:cubicBezTo>
                    <a:pt x="594" y="126"/>
                    <a:pt x="594" y="126"/>
                    <a:pt x="594" y="126"/>
                  </a:cubicBezTo>
                  <a:cubicBezTo>
                    <a:pt x="596" y="88"/>
                    <a:pt x="596" y="88"/>
                    <a:pt x="596" y="88"/>
                  </a:cubicBezTo>
                  <a:cubicBezTo>
                    <a:pt x="596" y="88"/>
                    <a:pt x="596" y="87"/>
                    <a:pt x="595" y="87"/>
                  </a:cubicBezTo>
                  <a:cubicBezTo>
                    <a:pt x="595" y="87"/>
                    <a:pt x="595" y="87"/>
                    <a:pt x="595" y="87"/>
                  </a:cubicBezTo>
                  <a:cubicBezTo>
                    <a:pt x="595" y="87"/>
                    <a:pt x="595" y="86"/>
                    <a:pt x="595" y="86"/>
                  </a:cubicBezTo>
                  <a:cubicBezTo>
                    <a:pt x="595" y="86"/>
                    <a:pt x="595" y="86"/>
                    <a:pt x="595" y="86"/>
                  </a:cubicBezTo>
                  <a:cubicBezTo>
                    <a:pt x="595" y="86"/>
                    <a:pt x="595" y="86"/>
                    <a:pt x="595" y="86"/>
                  </a:cubicBezTo>
                  <a:cubicBezTo>
                    <a:pt x="595" y="86"/>
                    <a:pt x="595" y="86"/>
                    <a:pt x="595" y="86"/>
                  </a:cubicBezTo>
                  <a:cubicBezTo>
                    <a:pt x="595" y="86"/>
                    <a:pt x="595" y="86"/>
                    <a:pt x="595" y="86"/>
                  </a:cubicBezTo>
                  <a:cubicBezTo>
                    <a:pt x="595" y="86"/>
                    <a:pt x="595" y="85"/>
                    <a:pt x="594" y="85"/>
                  </a:cubicBezTo>
                  <a:cubicBezTo>
                    <a:pt x="594" y="85"/>
                    <a:pt x="594" y="85"/>
                    <a:pt x="594" y="85"/>
                  </a:cubicBezTo>
                  <a:cubicBezTo>
                    <a:pt x="594" y="85"/>
                    <a:pt x="594" y="84"/>
                    <a:pt x="594" y="84"/>
                  </a:cubicBezTo>
                  <a:cubicBezTo>
                    <a:pt x="594" y="84"/>
                    <a:pt x="594" y="84"/>
                    <a:pt x="594" y="84"/>
                  </a:cubicBezTo>
                  <a:cubicBezTo>
                    <a:pt x="594" y="84"/>
                    <a:pt x="594" y="84"/>
                    <a:pt x="594" y="84"/>
                  </a:cubicBezTo>
                  <a:cubicBezTo>
                    <a:pt x="594" y="84"/>
                    <a:pt x="594" y="84"/>
                    <a:pt x="593" y="83"/>
                  </a:cubicBezTo>
                  <a:cubicBezTo>
                    <a:pt x="593" y="83"/>
                    <a:pt x="593" y="83"/>
                    <a:pt x="593" y="83"/>
                  </a:cubicBezTo>
                  <a:cubicBezTo>
                    <a:pt x="593" y="83"/>
                    <a:pt x="593" y="83"/>
                    <a:pt x="592" y="82"/>
                  </a:cubicBezTo>
                  <a:cubicBezTo>
                    <a:pt x="592" y="82"/>
                    <a:pt x="592" y="82"/>
                    <a:pt x="592" y="82"/>
                  </a:cubicBezTo>
                  <a:cubicBezTo>
                    <a:pt x="592" y="82"/>
                    <a:pt x="592" y="82"/>
                    <a:pt x="592" y="82"/>
                  </a:cubicBezTo>
                  <a:cubicBezTo>
                    <a:pt x="592" y="82"/>
                    <a:pt x="592" y="82"/>
                    <a:pt x="592" y="82"/>
                  </a:cubicBezTo>
                  <a:cubicBezTo>
                    <a:pt x="591" y="81"/>
                    <a:pt x="591" y="81"/>
                    <a:pt x="590" y="80"/>
                  </a:cubicBezTo>
                  <a:cubicBezTo>
                    <a:pt x="590" y="80"/>
                    <a:pt x="590" y="80"/>
                    <a:pt x="590" y="80"/>
                  </a:cubicBezTo>
                  <a:cubicBezTo>
                    <a:pt x="590" y="80"/>
                    <a:pt x="590" y="80"/>
                    <a:pt x="590" y="80"/>
                  </a:cubicBezTo>
                  <a:cubicBezTo>
                    <a:pt x="590" y="80"/>
                    <a:pt x="590" y="80"/>
                    <a:pt x="590" y="80"/>
                  </a:cubicBezTo>
                  <a:cubicBezTo>
                    <a:pt x="590" y="80"/>
                    <a:pt x="589" y="80"/>
                    <a:pt x="589" y="80"/>
                  </a:cubicBezTo>
                  <a:cubicBezTo>
                    <a:pt x="589" y="79"/>
                    <a:pt x="589" y="79"/>
                    <a:pt x="588" y="79"/>
                  </a:cubicBezTo>
                  <a:cubicBezTo>
                    <a:pt x="588" y="78"/>
                    <a:pt x="588" y="78"/>
                    <a:pt x="588" y="78"/>
                  </a:cubicBezTo>
                  <a:cubicBezTo>
                    <a:pt x="587" y="78"/>
                    <a:pt x="587" y="78"/>
                    <a:pt x="587" y="78"/>
                  </a:cubicBezTo>
                  <a:cubicBezTo>
                    <a:pt x="587" y="78"/>
                    <a:pt x="587" y="77"/>
                    <a:pt x="587" y="77"/>
                  </a:cubicBezTo>
                  <a:cubicBezTo>
                    <a:pt x="586" y="77"/>
                    <a:pt x="586" y="77"/>
                    <a:pt x="586" y="77"/>
                  </a:cubicBezTo>
                  <a:cubicBezTo>
                    <a:pt x="585" y="76"/>
                    <a:pt x="583" y="75"/>
                    <a:pt x="582" y="74"/>
                  </a:cubicBezTo>
                  <a:cubicBezTo>
                    <a:pt x="582" y="74"/>
                    <a:pt x="582" y="74"/>
                    <a:pt x="582" y="74"/>
                  </a:cubicBezTo>
                  <a:cubicBezTo>
                    <a:pt x="582" y="74"/>
                    <a:pt x="582" y="74"/>
                    <a:pt x="582" y="74"/>
                  </a:cubicBezTo>
                  <a:cubicBezTo>
                    <a:pt x="581" y="73"/>
                    <a:pt x="581" y="73"/>
                    <a:pt x="581" y="73"/>
                  </a:cubicBezTo>
                  <a:cubicBezTo>
                    <a:pt x="580" y="72"/>
                    <a:pt x="579" y="72"/>
                    <a:pt x="578" y="71"/>
                  </a:cubicBezTo>
                  <a:cubicBezTo>
                    <a:pt x="578" y="71"/>
                    <a:pt x="578" y="71"/>
                    <a:pt x="578" y="71"/>
                  </a:cubicBezTo>
                  <a:cubicBezTo>
                    <a:pt x="578" y="71"/>
                    <a:pt x="578" y="71"/>
                    <a:pt x="578" y="71"/>
                  </a:cubicBezTo>
                  <a:cubicBezTo>
                    <a:pt x="577" y="71"/>
                    <a:pt x="577" y="71"/>
                    <a:pt x="577" y="70"/>
                  </a:cubicBezTo>
                  <a:cubicBezTo>
                    <a:pt x="576" y="70"/>
                    <a:pt x="575" y="70"/>
                    <a:pt x="575" y="69"/>
                  </a:cubicBezTo>
                  <a:cubicBezTo>
                    <a:pt x="575" y="69"/>
                    <a:pt x="575" y="69"/>
                    <a:pt x="574" y="69"/>
                  </a:cubicBezTo>
                  <a:cubicBezTo>
                    <a:pt x="574" y="69"/>
                    <a:pt x="574" y="69"/>
                    <a:pt x="574" y="69"/>
                  </a:cubicBezTo>
                  <a:cubicBezTo>
                    <a:pt x="574" y="69"/>
                    <a:pt x="573" y="69"/>
                    <a:pt x="573" y="69"/>
                  </a:cubicBezTo>
                  <a:cubicBezTo>
                    <a:pt x="572" y="68"/>
                    <a:pt x="572" y="68"/>
                    <a:pt x="571" y="68"/>
                  </a:cubicBezTo>
                  <a:cubicBezTo>
                    <a:pt x="571" y="68"/>
                    <a:pt x="571" y="68"/>
                    <a:pt x="571" y="68"/>
                  </a:cubicBezTo>
                  <a:cubicBezTo>
                    <a:pt x="571" y="68"/>
                    <a:pt x="571" y="68"/>
                    <a:pt x="571" y="68"/>
                  </a:cubicBezTo>
                  <a:cubicBezTo>
                    <a:pt x="571" y="68"/>
                    <a:pt x="571" y="68"/>
                    <a:pt x="571" y="68"/>
                  </a:cubicBezTo>
                  <a:cubicBezTo>
                    <a:pt x="570" y="68"/>
                    <a:pt x="570" y="68"/>
                    <a:pt x="570" y="68"/>
                  </a:cubicBezTo>
                  <a:cubicBezTo>
                    <a:pt x="570" y="68"/>
                    <a:pt x="570" y="68"/>
                    <a:pt x="570" y="68"/>
                  </a:cubicBezTo>
                  <a:cubicBezTo>
                    <a:pt x="570" y="68"/>
                    <a:pt x="570" y="68"/>
                    <a:pt x="570" y="68"/>
                  </a:cubicBezTo>
                  <a:cubicBezTo>
                    <a:pt x="570" y="68"/>
                    <a:pt x="569" y="67"/>
                    <a:pt x="569" y="67"/>
                  </a:cubicBezTo>
                  <a:cubicBezTo>
                    <a:pt x="569" y="67"/>
                    <a:pt x="569" y="67"/>
                    <a:pt x="569" y="67"/>
                  </a:cubicBezTo>
                  <a:cubicBezTo>
                    <a:pt x="569" y="67"/>
                    <a:pt x="569" y="67"/>
                    <a:pt x="569" y="67"/>
                  </a:cubicBezTo>
                  <a:cubicBezTo>
                    <a:pt x="569" y="67"/>
                    <a:pt x="569" y="67"/>
                    <a:pt x="568" y="67"/>
                  </a:cubicBezTo>
                  <a:cubicBezTo>
                    <a:pt x="568" y="67"/>
                    <a:pt x="568" y="67"/>
                    <a:pt x="568" y="67"/>
                  </a:cubicBezTo>
                  <a:cubicBezTo>
                    <a:pt x="568" y="67"/>
                    <a:pt x="568" y="67"/>
                    <a:pt x="568" y="67"/>
                  </a:cubicBezTo>
                  <a:cubicBezTo>
                    <a:pt x="568" y="67"/>
                    <a:pt x="568" y="67"/>
                    <a:pt x="567" y="67"/>
                  </a:cubicBezTo>
                  <a:cubicBezTo>
                    <a:pt x="567" y="67"/>
                    <a:pt x="567" y="67"/>
                    <a:pt x="567" y="67"/>
                  </a:cubicBezTo>
                  <a:cubicBezTo>
                    <a:pt x="567" y="67"/>
                    <a:pt x="567" y="67"/>
                    <a:pt x="567" y="67"/>
                  </a:cubicBezTo>
                  <a:cubicBezTo>
                    <a:pt x="567" y="67"/>
                    <a:pt x="567" y="67"/>
                    <a:pt x="567" y="67"/>
                  </a:cubicBezTo>
                  <a:cubicBezTo>
                    <a:pt x="567" y="67"/>
                    <a:pt x="567" y="67"/>
                    <a:pt x="567" y="67"/>
                  </a:cubicBezTo>
                  <a:cubicBezTo>
                    <a:pt x="567" y="67"/>
                    <a:pt x="567" y="67"/>
                    <a:pt x="567" y="67"/>
                  </a:cubicBezTo>
                  <a:cubicBezTo>
                    <a:pt x="567" y="67"/>
                    <a:pt x="567" y="67"/>
                    <a:pt x="567" y="67"/>
                  </a:cubicBezTo>
                  <a:cubicBezTo>
                    <a:pt x="567" y="67"/>
                    <a:pt x="567" y="67"/>
                    <a:pt x="567" y="67"/>
                  </a:cubicBezTo>
                  <a:cubicBezTo>
                    <a:pt x="567" y="67"/>
                    <a:pt x="567" y="67"/>
                    <a:pt x="567" y="67"/>
                  </a:cubicBezTo>
                  <a:cubicBezTo>
                    <a:pt x="567" y="67"/>
                    <a:pt x="567" y="67"/>
                    <a:pt x="567" y="67"/>
                  </a:cubicBezTo>
                  <a:cubicBezTo>
                    <a:pt x="566" y="67"/>
                    <a:pt x="566" y="67"/>
                    <a:pt x="566" y="67"/>
                  </a:cubicBezTo>
                  <a:cubicBezTo>
                    <a:pt x="566" y="67"/>
                    <a:pt x="566" y="67"/>
                    <a:pt x="566" y="67"/>
                  </a:cubicBezTo>
                  <a:cubicBezTo>
                    <a:pt x="566" y="67"/>
                    <a:pt x="566" y="67"/>
                    <a:pt x="566" y="67"/>
                  </a:cubicBezTo>
                  <a:cubicBezTo>
                    <a:pt x="566" y="67"/>
                    <a:pt x="566" y="67"/>
                    <a:pt x="565" y="67"/>
                  </a:cubicBezTo>
                  <a:cubicBezTo>
                    <a:pt x="565" y="67"/>
                    <a:pt x="565" y="67"/>
                    <a:pt x="565" y="67"/>
                  </a:cubicBezTo>
                  <a:cubicBezTo>
                    <a:pt x="565" y="67"/>
                    <a:pt x="565" y="67"/>
                    <a:pt x="565" y="67"/>
                  </a:cubicBezTo>
                  <a:cubicBezTo>
                    <a:pt x="565" y="67"/>
                    <a:pt x="565" y="67"/>
                    <a:pt x="565" y="67"/>
                  </a:cubicBezTo>
                  <a:cubicBezTo>
                    <a:pt x="565" y="67"/>
                    <a:pt x="564" y="66"/>
                    <a:pt x="564" y="66"/>
                  </a:cubicBezTo>
                  <a:cubicBezTo>
                    <a:pt x="564" y="66"/>
                    <a:pt x="564" y="66"/>
                    <a:pt x="564" y="66"/>
                  </a:cubicBezTo>
                  <a:cubicBezTo>
                    <a:pt x="564" y="66"/>
                    <a:pt x="564" y="66"/>
                    <a:pt x="564" y="66"/>
                  </a:cubicBezTo>
                  <a:cubicBezTo>
                    <a:pt x="564" y="66"/>
                    <a:pt x="564" y="66"/>
                    <a:pt x="564" y="66"/>
                  </a:cubicBezTo>
                  <a:cubicBezTo>
                    <a:pt x="564" y="66"/>
                    <a:pt x="563" y="66"/>
                    <a:pt x="563" y="66"/>
                  </a:cubicBezTo>
                  <a:cubicBezTo>
                    <a:pt x="563" y="66"/>
                    <a:pt x="563" y="66"/>
                    <a:pt x="563" y="66"/>
                  </a:cubicBezTo>
                  <a:cubicBezTo>
                    <a:pt x="563" y="66"/>
                    <a:pt x="563" y="66"/>
                    <a:pt x="563" y="66"/>
                  </a:cubicBezTo>
                  <a:cubicBezTo>
                    <a:pt x="563" y="66"/>
                    <a:pt x="563" y="66"/>
                    <a:pt x="563" y="66"/>
                  </a:cubicBezTo>
                  <a:cubicBezTo>
                    <a:pt x="563" y="66"/>
                    <a:pt x="563" y="66"/>
                    <a:pt x="563" y="66"/>
                  </a:cubicBezTo>
                  <a:cubicBezTo>
                    <a:pt x="563" y="66"/>
                    <a:pt x="563" y="66"/>
                    <a:pt x="563" y="66"/>
                  </a:cubicBezTo>
                  <a:cubicBezTo>
                    <a:pt x="562" y="66"/>
                    <a:pt x="562" y="66"/>
                    <a:pt x="562" y="66"/>
                  </a:cubicBezTo>
                  <a:cubicBezTo>
                    <a:pt x="562" y="66"/>
                    <a:pt x="562" y="66"/>
                    <a:pt x="562" y="66"/>
                  </a:cubicBezTo>
                  <a:cubicBezTo>
                    <a:pt x="562" y="66"/>
                    <a:pt x="562" y="66"/>
                    <a:pt x="562" y="66"/>
                  </a:cubicBezTo>
                  <a:cubicBezTo>
                    <a:pt x="562" y="66"/>
                    <a:pt x="562" y="66"/>
                    <a:pt x="561" y="66"/>
                  </a:cubicBezTo>
                  <a:cubicBezTo>
                    <a:pt x="561" y="66"/>
                    <a:pt x="561" y="66"/>
                    <a:pt x="561" y="66"/>
                  </a:cubicBezTo>
                  <a:cubicBezTo>
                    <a:pt x="561" y="66"/>
                    <a:pt x="561" y="66"/>
                    <a:pt x="561" y="66"/>
                  </a:cubicBezTo>
                  <a:cubicBezTo>
                    <a:pt x="561" y="66"/>
                    <a:pt x="561" y="66"/>
                    <a:pt x="561" y="66"/>
                  </a:cubicBezTo>
                  <a:cubicBezTo>
                    <a:pt x="560" y="66"/>
                    <a:pt x="560" y="66"/>
                    <a:pt x="560" y="66"/>
                  </a:cubicBezTo>
                  <a:cubicBezTo>
                    <a:pt x="560" y="66"/>
                    <a:pt x="560" y="66"/>
                    <a:pt x="560" y="66"/>
                  </a:cubicBezTo>
                  <a:cubicBezTo>
                    <a:pt x="560" y="66"/>
                    <a:pt x="560" y="66"/>
                    <a:pt x="560" y="66"/>
                  </a:cubicBezTo>
                  <a:cubicBezTo>
                    <a:pt x="560" y="66"/>
                    <a:pt x="560" y="66"/>
                    <a:pt x="560" y="66"/>
                  </a:cubicBezTo>
                  <a:cubicBezTo>
                    <a:pt x="560" y="66"/>
                    <a:pt x="560" y="66"/>
                    <a:pt x="560" y="66"/>
                  </a:cubicBezTo>
                  <a:cubicBezTo>
                    <a:pt x="560" y="66"/>
                    <a:pt x="560" y="66"/>
                    <a:pt x="560" y="66"/>
                  </a:cubicBezTo>
                  <a:cubicBezTo>
                    <a:pt x="559" y="66"/>
                    <a:pt x="559" y="66"/>
                    <a:pt x="559" y="66"/>
                  </a:cubicBezTo>
                  <a:cubicBezTo>
                    <a:pt x="559" y="66"/>
                    <a:pt x="559" y="66"/>
                    <a:pt x="559" y="66"/>
                  </a:cubicBezTo>
                  <a:cubicBezTo>
                    <a:pt x="559" y="66"/>
                    <a:pt x="559" y="66"/>
                    <a:pt x="558" y="66"/>
                  </a:cubicBezTo>
                  <a:cubicBezTo>
                    <a:pt x="558" y="66"/>
                    <a:pt x="558" y="66"/>
                    <a:pt x="558" y="67"/>
                  </a:cubicBezTo>
                  <a:cubicBezTo>
                    <a:pt x="558" y="67"/>
                    <a:pt x="558" y="67"/>
                    <a:pt x="557" y="67"/>
                  </a:cubicBezTo>
                  <a:cubicBezTo>
                    <a:pt x="557" y="67"/>
                    <a:pt x="557" y="67"/>
                    <a:pt x="557" y="67"/>
                  </a:cubicBezTo>
                  <a:cubicBezTo>
                    <a:pt x="557" y="67"/>
                    <a:pt x="556" y="67"/>
                    <a:pt x="556" y="67"/>
                  </a:cubicBezTo>
                  <a:cubicBezTo>
                    <a:pt x="556" y="67"/>
                    <a:pt x="556" y="67"/>
                    <a:pt x="556" y="67"/>
                  </a:cubicBezTo>
                  <a:cubicBezTo>
                    <a:pt x="556" y="67"/>
                    <a:pt x="556" y="67"/>
                    <a:pt x="556" y="67"/>
                  </a:cubicBezTo>
                  <a:cubicBezTo>
                    <a:pt x="556" y="67"/>
                    <a:pt x="556" y="67"/>
                    <a:pt x="556" y="67"/>
                  </a:cubicBezTo>
                  <a:cubicBezTo>
                    <a:pt x="556" y="67"/>
                    <a:pt x="556" y="67"/>
                    <a:pt x="556" y="67"/>
                  </a:cubicBezTo>
                  <a:cubicBezTo>
                    <a:pt x="556" y="67"/>
                    <a:pt x="556" y="67"/>
                    <a:pt x="556" y="67"/>
                  </a:cubicBezTo>
                  <a:cubicBezTo>
                    <a:pt x="553" y="67"/>
                    <a:pt x="551" y="68"/>
                    <a:pt x="549" y="69"/>
                  </a:cubicBezTo>
                  <a:cubicBezTo>
                    <a:pt x="547" y="70"/>
                    <a:pt x="545" y="71"/>
                    <a:pt x="543" y="71"/>
                  </a:cubicBezTo>
                  <a:cubicBezTo>
                    <a:pt x="541" y="72"/>
                    <a:pt x="539" y="73"/>
                    <a:pt x="537" y="74"/>
                  </a:cubicBezTo>
                  <a:cubicBezTo>
                    <a:pt x="535" y="75"/>
                    <a:pt x="533" y="76"/>
                    <a:pt x="531" y="76"/>
                  </a:cubicBezTo>
                  <a:cubicBezTo>
                    <a:pt x="530" y="76"/>
                    <a:pt x="529" y="76"/>
                    <a:pt x="529" y="76"/>
                  </a:cubicBezTo>
                  <a:cubicBezTo>
                    <a:pt x="528" y="76"/>
                    <a:pt x="528" y="76"/>
                    <a:pt x="527" y="76"/>
                  </a:cubicBezTo>
                  <a:cubicBezTo>
                    <a:pt x="526" y="76"/>
                    <a:pt x="526" y="76"/>
                    <a:pt x="525" y="76"/>
                  </a:cubicBezTo>
                  <a:cubicBezTo>
                    <a:pt x="524" y="76"/>
                    <a:pt x="523" y="76"/>
                    <a:pt x="523" y="75"/>
                  </a:cubicBezTo>
                  <a:cubicBezTo>
                    <a:pt x="522" y="75"/>
                    <a:pt x="521" y="75"/>
                    <a:pt x="520" y="74"/>
                  </a:cubicBezTo>
                  <a:cubicBezTo>
                    <a:pt x="519" y="74"/>
                    <a:pt x="518" y="74"/>
                    <a:pt x="517" y="73"/>
                  </a:cubicBezTo>
                  <a:cubicBezTo>
                    <a:pt x="517" y="73"/>
                    <a:pt x="517" y="73"/>
                    <a:pt x="517" y="73"/>
                  </a:cubicBezTo>
                  <a:cubicBezTo>
                    <a:pt x="520" y="72"/>
                    <a:pt x="523" y="72"/>
                    <a:pt x="526" y="71"/>
                  </a:cubicBezTo>
                  <a:close/>
                  <a:moveTo>
                    <a:pt x="538" y="76"/>
                  </a:moveTo>
                  <a:cubicBezTo>
                    <a:pt x="538" y="76"/>
                    <a:pt x="538" y="76"/>
                    <a:pt x="538" y="76"/>
                  </a:cubicBezTo>
                  <a:cubicBezTo>
                    <a:pt x="538" y="76"/>
                    <a:pt x="537" y="76"/>
                    <a:pt x="536" y="77"/>
                  </a:cubicBezTo>
                  <a:cubicBezTo>
                    <a:pt x="536" y="77"/>
                    <a:pt x="536" y="77"/>
                    <a:pt x="536" y="77"/>
                  </a:cubicBezTo>
                  <a:cubicBezTo>
                    <a:pt x="537" y="76"/>
                    <a:pt x="538" y="76"/>
                    <a:pt x="538" y="76"/>
                  </a:cubicBezTo>
                  <a:close/>
                  <a:moveTo>
                    <a:pt x="520" y="77"/>
                  </a:moveTo>
                  <a:cubicBezTo>
                    <a:pt x="520" y="76"/>
                    <a:pt x="519" y="76"/>
                    <a:pt x="518" y="76"/>
                  </a:cubicBezTo>
                  <a:cubicBezTo>
                    <a:pt x="518" y="76"/>
                    <a:pt x="518" y="76"/>
                    <a:pt x="518" y="76"/>
                  </a:cubicBezTo>
                  <a:cubicBezTo>
                    <a:pt x="519" y="76"/>
                    <a:pt x="520" y="76"/>
                    <a:pt x="520" y="77"/>
                  </a:cubicBezTo>
                  <a:close/>
                  <a:moveTo>
                    <a:pt x="486" y="41"/>
                  </a:moveTo>
                  <a:cubicBezTo>
                    <a:pt x="486" y="41"/>
                    <a:pt x="486" y="41"/>
                    <a:pt x="486" y="41"/>
                  </a:cubicBezTo>
                  <a:cubicBezTo>
                    <a:pt x="486" y="41"/>
                    <a:pt x="486" y="41"/>
                    <a:pt x="486" y="41"/>
                  </a:cubicBezTo>
                  <a:cubicBezTo>
                    <a:pt x="486" y="41"/>
                    <a:pt x="486" y="41"/>
                    <a:pt x="486" y="41"/>
                  </a:cubicBezTo>
                  <a:close/>
                  <a:moveTo>
                    <a:pt x="485" y="42"/>
                  </a:moveTo>
                  <a:cubicBezTo>
                    <a:pt x="485" y="42"/>
                    <a:pt x="485" y="42"/>
                    <a:pt x="485" y="42"/>
                  </a:cubicBezTo>
                  <a:cubicBezTo>
                    <a:pt x="485" y="42"/>
                    <a:pt x="485" y="42"/>
                    <a:pt x="485" y="42"/>
                  </a:cubicBezTo>
                  <a:cubicBezTo>
                    <a:pt x="485" y="42"/>
                    <a:pt x="485" y="42"/>
                    <a:pt x="485" y="42"/>
                  </a:cubicBezTo>
                  <a:close/>
                  <a:moveTo>
                    <a:pt x="483" y="42"/>
                  </a:moveTo>
                  <a:cubicBezTo>
                    <a:pt x="483" y="42"/>
                    <a:pt x="483" y="42"/>
                    <a:pt x="483" y="42"/>
                  </a:cubicBezTo>
                  <a:cubicBezTo>
                    <a:pt x="483" y="42"/>
                    <a:pt x="483" y="42"/>
                    <a:pt x="483" y="42"/>
                  </a:cubicBezTo>
                  <a:cubicBezTo>
                    <a:pt x="483" y="42"/>
                    <a:pt x="483" y="42"/>
                    <a:pt x="483" y="42"/>
                  </a:cubicBezTo>
                  <a:close/>
                  <a:moveTo>
                    <a:pt x="412" y="54"/>
                  </a:moveTo>
                  <a:cubicBezTo>
                    <a:pt x="412" y="54"/>
                    <a:pt x="412" y="54"/>
                    <a:pt x="412" y="54"/>
                  </a:cubicBezTo>
                  <a:cubicBezTo>
                    <a:pt x="411" y="54"/>
                    <a:pt x="411" y="54"/>
                    <a:pt x="411" y="54"/>
                  </a:cubicBezTo>
                  <a:cubicBezTo>
                    <a:pt x="411" y="54"/>
                    <a:pt x="411" y="54"/>
                    <a:pt x="412" y="54"/>
                  </a:cubicBezTo>
                  <a:close/>
                  <a:moveTo>
                    <a:pt x="403" y="55"/>
                  </a:moveTo>
                  <a:cubicBezTo>
                    <a:pt x="403" y="55"/>
                    <a:pt x="403" y="55"/>
                    <a:pt x="403" y="55"/>
                  </a:cubicBezTo>
                  <a:cubicBezTo>
                    <a:pt x="403" y="55"/>
                    <a:pt x="403" y="55"/>
                    <a:pt x="403" y="55"/>
                  </a:cubicBezTo>
                  <a:cubicBezTo>
                    <a:pt x="403" y="55"/>
                    <a:pt x="403" y="55"/>
                    <a:pt x="403" y="55"/>
                  </a:cubicBezTo>
                  <a:close/>
                  <a:moveTo>
                    <a:pt x="401" y="56"/>
                  </a:moveTo>
                  <a:cubicBezTo>
                    <a:pt x="401" y="56"/>
                    <a:pt x="401" y="56"/>
                    <a:pt x="401" y="56"/>
                  </a:cubicBezTo>
                  <a:cubicBezTo>
                    <a:pt x="401" y="56"/>
                    <a:pt x="401" y="56"/>
                    <a:pt x="401" y="56"/>
                  </a:cubicBezTo>
                  <a:cubicBezTo>
                    <a:pt x="401" y="56"/>
                    <a:pt x="401" y="56"/>
                    <a:pt x="401" y="56"/>
                  </a:cubicBezTo>
                  <a:close/>
                  <a:moveTo>
                    <a:pt x="400" y="57"/>
                  </a:moveTo>
                  <a:cubicBezTo>
                    <a:pt x="400" y="57"/>
                    <a:pt x="400" y="57"/>
                    <a:pt x="400" y="57"/>
                  </a:cubicBezTo>
                  <a:cubicBezTo>
                    <a:pt x="400" y="57"/>
                    <a:pt x="400" y="57"/>
                    <a:pt x="400" y="57"/>
                  </a:cubicBezTo>
                  <a:cubicBezTo>
                    <a:pt x="400" y="57"/>
                    <a:pt x="400" y="57"/>
                    <a:pt x="400" y="57"/>
                  </a:cubicBezTo>
                  <a:close/>
                  <a:moveTo>
                    <a:pt x="396" y="60"/>
                  </a:moveTo>
                  <a:cubicBezTo>
                    <a:pt x="396" y="60"/>
                    <a:pt x="396" y="60"/>
                    <a:pt x="396" y="60"/>
                  </a:cubicBezTo>
                  <a:cubicBezTo>
                    <a:pt x="396" y="60"/>
                    <a:pt x="396" y="60"/>
                    <a:pt x="396" y="60"/>
                  </a:cubicBezTo>
                  <a:cubicBezTo>
                    <a:pt x="396" y="60"/>
                    <a:pt x="396" y="60"/>
                    <a:pt x="396" y="60"/>
                  </a:cubicBezTo>
                  <a:close/>
                  <a:moveTo>
                    <a:pt x="393" y="63"/>
                  </a:moveTo>
                  <a:cubicBezTo>
                    <a:pt x="393" y="62"/>
                    <a:pt x="393" y="62"/>
                    <a:pt x="393" y="62"/>
                  </a:cubicBezTo>
                  <a:cubicBezTo>
                    <a:pt x="392" y="62"/>
                    <a:pt x="392" y="61"/>
                    <a:pt x="392" y="61"/>
                  </a:cubicBezTo>
                  <a:cubicBezTo>
                    <a:pt x="392" y="61"/>
                    <a:pt x="392" y="61"/>
                    <a:pt x="392" y="61"/>
                  </a:cubicBezTo>
                  <a:cubicBezTo>
                    <a:pt x="392" y="62"/>
                    <a:pt x="393" y="62"/>
                    <a:pt x="393" y="63"/>
                  </a:cubicBezTo>
                  <a:close/>
                  <a:moveTo>
                    <a:pt x="392" y="61"/>
                  </a:moveTo>
                  <a:cubicBezTo>
                    <a:pt x="392" y="61"/>
                    <a:pt x="392" y="61"/>
                    <a:pt x="392" y="61"/>
                  </a:cubicBezTo>
                  <a:cubicBezTo>
                    <a:pt x="392" y="61"/>
                    <a:pt x="392" y="60"/>
                    <a:pt x="392" y="60"/>
                  </a:cubicBezTo>
                  <a:cubicBezTo>
                    <a:pt x="392" y="61"/>
                    <a:pt x="392" y="61"/>
                    <a:pt x="392" y="61"/>
                  </a:cubicBezTo>
                  <a:close/>
                  <a:moveTo>
                    <a:pt x="381" y="85"/>
                  </a:moveTo>
                  <a:cubicBezTo>
                    <a:pt x="381" y="85"/>
                    <a:pt x="381" y="85"/>
                    <a:pt x="381" y="85"/>
                  </a:cubicBezTo>
                  <a:cubicBezTo>
                    <a:pt x="380" y="85"/>
                    <a:pt x="379" y="85"/>
                    <a:pt x="378" y="86"/>
                  </a:cubicBezTo>
                  <a:cubicBezTo>
                    <a:pt x="378" y="86"/>
                    <a:pt x="378" y="86"/>
                    <a:pt x="378" y="86"/>
                  </a:cubicBezTo>
                  <a:cubicBezTo>
                    <a:pt x="379" y="85"/>
                    <a:pt x="380" y="85"/>
                    <a:pt x="381" y="85"/>
                  </a:cubicBezTo>
                  <a:close/>
                  <a:moveTo>
                    <a:pt x="372" y="86"/>
                  </a:moveTo>
                  <a:cubicBezTo>
                    <a:pt x="371" y="86"/>
                    <a:pt x="371" y="86"/>
                    <a:pt x="371" y="86"/>
                  </a:cubicBezTo>
                  <a:cubicBezTo>
                    <a:pt x="371" y="86"/>
                    <a:pt x="370" y="86"/>
                    <a:pt x="369" y="86"/>
                  </a:cubicBezTo>
                  <a:cubicBezTo>
                    <a:pt x="369" y="86"/>
                    <a:pt x="369" y="86"/>
                    <a:pt x="369" y="86"/>
                  </a:cubicBezTo>
                  <a:cubicBezTo>
                    <a:pt x="370" y="86"/>
                    <a:pt x="371" y="86"/>
                    <a:pt x="372" y="86"/>
                  </a:cubicBezTo>
                  <a:close/>
                  <a:moveTo>
                    <a:pt x="366" y="87"/>
                  </a:moveTo>
                  <a:cubicBezTo>
                    <a:pt x="367" y="87"/>
                    <a:pt x="367" y="86"/>
                    <a:pt x="368" y="86"/>
                  </a:cubicBezTo>
                  <a:cubicBezTo>
                    <a:pt x="367" y="86"/>
                    <a:pt x="367" y="87"/>
                    <a:pt x="366" y="87"/>
                  </a:cubicBezTo>
                  <a:cubicBezTo>
                    <a:pt x="366" y="87"/>
                    <a:pt x="366" y="87"/>
                    <a:pt x="366" y="87"/>
                  </a:cubicBezTo>
                  <a:cubicBezTo>
                    <a:pt x="366" y="87"/>
                    <a:pt x="366" y="87"/>
                    <a:pt x="366" y="87"/>
                  </a:cubicBezTo>
                  <a:cubicBezTo>
                    <a:pt x="365" y="87"/>
                    <a:pt x="363" y="86"/>
                    <a:pt x="362" y="86"/>
                  </a:cubicBezTo>
                  <a:cubicBezTo>
                    <a:pt x="363" y="86"/>
                    <a:pt x="365" y="87"/>
                    <a:pt x="366" y="87"/>
                  </a:cubicBezTo>
                  <a:close/>
                  <a:moveTo>
                    <a:pt x="356" y="85"/>
                  </a:moveTo>
                  <a:cubicBezTo>
                    <a:pt x="356" y="85"/>
                    <a:pt x="355" y="85"/>
                    <a:pt x="355" y="85"/>
                  </a:cubicBezTo>
                  <a:cubicBezTo>
                    <a:pt x="355" y="85"/>
                    <a:pt x="355" y="85"/>
                    <a:pt x="355" y="85"/>
                  </a:cubicBezTo>
                  <a:cubicBezTo>
                    <a:pt x="355" y="85"/>
                    <a:pt x="356" y="85"/>
                    <a:pt x="356" y="85"/>
                  </a:cubicBezTo>
                  <a:close/>
                  <a:moveTo>
                    <a:pt x="341" y="70"/>
                  </a:moveTo>
                  <a:cubicBezTo>
                    <a:pt x="341" y="70"/>
                    <a:pt x="341" y="70"/>
                    <a:pt x="341" y="70"/>
                  </a:cubicBezTo>
                  <a:cubicBezTo>
                    <a:pt x="341" y="70"/>
                    <a:pt x="341" y="70"/>
                    <a:pt x="341" y="70"/>
                  </a:cubicBezTo>
                  <a:cubicBezTo>
                    <a:pt x="341" y="70"/>
                    <a:pt x="341" y="70"/>
                    <a:pt x="341" y="70"/>
                  </a:cubicBezTo>
                  <a:close/>
                  <a:moveTo>
                    <a:pt x="335" y="68"/>
                  </a:moveTo>
                  <a:cubicBezTo>
                    <a:pt x="334" y="68"/>
                    <a:pt x="334" y="68"/>
                    <a:pt x="334" y="68"/>
                  </a:cubicBezTo>
                  <a:cubicBezTo>
                    <a:pt x="334" y="68"/>
                    <a:pt x="334" y="68"/>
                    <a:pt x="334" y="68"/>
                  </a:cubicBezTo>
                  <a:cubicBezTo>
                    <a:pt x="334" y="68"/>
                    <a:pt x="334" y="68"/>
                    <a:pt x="335" y="68"/>
                  </a:cubicBezTo>
                  <a:close/>
                  <a:moveTo>
                    <a:pt x="328" y="69"/>
                  </a:moveTo>
                  <a:cubicBezTo>
                    <a:pt x="328" y="69"/>
                    <a:pt x="328" y="69"/>
                    <a:pt x="328" y="69"/>
                  </a:cubicBezTo>
                  <a:cubicBezTo>
                    <a:pt x="328" y="69"/>
                    <a:pt x="328" y="69"/>
                    <a:pt x="328" y="69"/>
                  </a:cubicBezTo>
                  <a:cubicBezTo>
                    <a:pt x="328" y="69"/>
                    <a:pt x="328" y="69"/>
                    <a:pt x="328" y="69"/>
                  </a:cubicBezTo>
                  <a:close/>
                  <a:moveTo>
                    <a:pt x="323" y="69"/>
                  </a:moveTo>
                  <a:cubicBezTo>
                    <a:pt x="323" y="69"/>
                    <a:pt x="322" y="69"/>
                    <a:pt x="322" y="69"/>
                  </a:cubicBezTo>
                  <a:cubicBezTo>
                    <a:pt x="322" y="69"/>
                    <a:pt x="322" y="69"/>
                    <a:pt x="322" y="69"/>
                  </a:cubicBezTo>
                  <a:cubicBezTo>
                    <a:pt x="322" y="69"/>
                    <a:pt x="323" y="69"/>
                    <a:pt x="323" y="69"/>
                  </a:cubicBezTo>
                  <a:close/>
                  <a:moveTo>
                    <a:pt x="321" y="69"/>
                  </a:moveTo>
                  <a:cubicBezTo>
                    <a:pt x="321" y="69"/>
                    <a:pt x="320" y="69"/>
                    <a:pt x="320" y="69"/>
                  </a:cubicBezTo>
                  <a:cubicBezTo>
                    <a:pt x="320" y="69"/>
                    <a:pt x="320" y="70"/>
                    <a:pt x="319" y="70"/>
                  </a:cubicBezTo>
                  <a:cubicBezTo>
                    <a:pt x="320" y="70"/>
                    <a:pt x="320" y="69"/>
                    <a:pt x="321" y="69"/>
                  </a:cubicBezTo>
                  <a:close/>
                  <a:moveTo>
                    <a:pt x="311" y="71"/>
                  </a:moveTo>
                  <a:cubicBezTo>
                    <a:pt x="311" y="71"/>
                    <a:pt x="311" y="71"/>
                    <a:pt x="311" y="71"/>
                  </a:cubicBezTo>
                  <a:cubicBezTo>
                    <a:pt x="311" y="71"/>
                    <a:pt x="311" y="71"/>
                    <a:pt x="311" y="71"/>
                  </a:cubicBezTo>
                  <a:cubicBezTo>
                    <a:pt x="311" y="71"/>
                    <a:pt x="311" y="71"/>
                    <a:pt x="311" y="71"/>
                  </a:cubicBezTo>
                  <a:close/>
                  <a:moveTo>
                    <a:pt x="289" y="113"/>
                  </a:moveTo>
                  <a:cubicBezTo>
                    <a:pt x="293" y="112"/>
                    <a:pt x="299" y="111"/>
                    <a:pt x="305" y="110"/>
                  </a:cubicBezTo>
                  <a:cubicBezTo>
                    <a:pt x="305" y="110"/>
                    <a:pt x="306" y="110"/>
                    <a:pt x="307" y="110"/>
                  </a:cubicBezTo>
                  <a:cubicBezTo>
                    <a:pt x="307" y="109"/>
                    <a:pt x="308" y="109"/>
                    <a:pt x="308" y="109"/>
                  </a:cubicBezTo>
                  <a:cubicBezTo>
                    <a:pt x="309" y="109"/>
                    <a:pt x="310" y="109"/>
                    <a:pt x="311" y="109"/>
                  </a:cubicBezTo>
                  <a:cubicBezTo>
                    <a:pt x="311" y="109"/>
                    <a:pt x="312" y="109"/>
                    <a:pt x="313" y="108"/>
                  </a:cubicBezTo>
                  <a:cubicBezTo>
                    <a:pt x="313" y="108"/>
                    <a:pt x="313" y="108"/>
                    <a:pt x="313" y="108"/>
                  </a:cubicBezTo>
                  <a:cubicBezTo>
                    <a:pt x="314" y="108"/>
                    <a:pt x="314" y="108"/>
                    <a:pt x="314" y="108"/>
                  </a:cubicBezTo>
                  <a:cubicBezTo>
                    <a:pt x="314" y="108"/>
                    <a:pt x="315" y="108"/>
                    <a:pt x="315" y="108"/>
                  </a:cubicBezTo>
                  <a:cubicBezTo>
                    <a:pt x="315" y="108"/>
                    <a:pt x="316" y="108"/>
                    <a:pt x="316" y="108"/>
                  </a:cubicBezTo>
                  <a:cubicBezTo>
                    <a:pt x="317" y="108"/>
                    <a:pt x="318" y="107"/>
                    <a:pt x="319" y="107"/>
                  </a:cubicBezTo>
                  <a:cubicBezTo>
                    <a:pt x="319" y="107"/>
                    <a:pt x="319" y="107"/>
                    <a:pt x="319" y="107"/>
                  </a:cubicBezTo>
                  <a:cubicBezTo>
                    <a:pt x="320" y="107"/>
                    <a:pt x="321" y="107"/>
                    <a:pt x="322" y="107"/>
                  </a:cubicBezTo>
                  <a:cubicBezTo>
                    <a:pt x="322" y="107"/>
                    <a:pt x="323" y="107"/>
                    <a:pt x="323" y="107"/>
                  </a:cubicBezTo>
                  <a:cubicBezTo>
                    <a:pt x="323" y="107"/>
                    <a:pt x="324" y="107"/>
                    <a:pt x="325" y="106"/>
                  </a:cubicBezTo>
                  <a:cubicBezTo>
                    <a:pt x="325" y="106"/>
                    <a:pt x="325" y="106"/>
                    <a:pt x="325" y="106"/>
                  </a:cubicBezTo>
                  <a:cubicBezTo>
                    <a:pt x="326" y="106"/>
                    <a:pt x="327" y="106"/>
                    <a:pt x="328" y="106"/>
                  </a:cubicBezTo>
                  <a:cubicBezTo>
                    <a:pt x="328" y="106"/>
                    <a:pt x="328" y="106"/>
                    <a:pt x="328" y="106"/>
                  </a:cubicBezTo>
                  <a:cubicBezTo>
                    <a:pt x="329" y="106"/>
                    <a:pt x="329" y="106"/>
                    <a:pt x="330" y="106"/>
                  </a:cubicBezTo>
                  <a:cubicBezTo>
                    <a:pt x="330" y="106"/>
                    <a:pt x="330" y="106"/>
                    <a:pt x="330" y="106"/>
                  </a:cubicBezTo>
                  <a:cubicBezTo>
                    <a:pt x="331" y="106"/>
                    <a:pt x="332" y="106"/>
                    <a:pt x="332" y="106"/>
                  </a:cubicBezTo>
                  <a:cubicBezTo>
                    <a:pt x="333" y="106"/>
                    <a:pt x="334" y="106"/>
                    <a:pt x="334" y="106"/>
                  </a:cubicBezTo>
                  <a:cubicBezTo>
                    <a:pt x="334" y="106"/>
                    <a:pt x="334" y="106"/>
                    <a:pt x="334" y="106"/>
                  </a:cubicBezTo>
                  <a:cubicBezTo>
                    <a:pt x="334" y="106"/>
                    <a:pt x="334" y="106"/>
                    <a:pt x="334" y="106"/>
                  </a:cubicBezTo>
                  <a:cubicBezTo>
                    <a:pt x="335" y="106"/>
                    <a:pt x="335" y="106"/>
                    <a:pt x="336" y="106"/>
                  </a:cubicBezTo>
                  <a:cubicBezTo>
                    <a:pt x="336" y="106"/>
                    <a:pt x="336" y="106"/>
                    <a:pt x="336" y="106"/>
                  </a:cubicBezTo>
                  <a:cubicBezTo>
                    <a:pt x="336" y="106"/>
                    <a:pt x="336" y="106"/>
                    <a:pt x="336" y="106"/>
                  </a:cubicBezTo>
                  <a:cubicBezTo>
                    <a:pt x="337" y="106"/>
                    <a:pt x="338" y="106"/>
                    <a:pt x="338" y="107"/>
                  </a:cubicBezTo>
                  <a:cubicBezTo>
                    <a:pt x="339" y="107"/>
                    <a:pt x="340" y="107"/>
                    <a:pt x="340" y="107"/>
                  </a:cubicBezTo>
                  <a:cubicBezTo>
                    <a:pt x="340" y="107"/>
                    <a:pt x="340" y="107"/>
                    <a:pt x="340" y="107"/>
                  </a:cubicBezTo>
                  <a:cubicBezTo>
                    <a:pt x="341" y="107"/>
                    <a:pt x="342" y="108"/>
                    <a:pt x="342" y="108"/>
                  </a:cubicBezTo>
                  <a:cubicBezTo>
                    <a:pt x="343" y="108"/>
                    <a:pt x="343" y="109"/>
                    <a:pt x="343" y="109"/>
                  </a:cubicBezTo>
                  <a:cubicBezTo>
                    <a:pt x="344" y="110"/>
                    <a:pt x="345" y="111"/>
                    <a:pt x="345" y="112"/>
                  </a:cubicBezTo>
                  <a:cubicBezTo>
                    <a:pt x="346" y="112"/>
                    <a:pt x="346" y="113"/>
                    <a:pt x="347" y="114"/>
                  </a:cubicBezTo>
                  <a:cubicBezTo>
                    <a:pt x="347" y="115"/>
                    <a:pt x="347" y="116"/>
                    <a:pt x="348" y="117"/>
                  </a:cubicBezTo>
                  <a:cubicBezTo>
                    <a:pt x="348" y="118"/>
                    <a:pt x="349" y="119"/>
                    <a:pt x="350" y="120"/>
                  </a:cubicBezTo>
                  <a:cubicBezTo>
                    <a:pt x="350" y="120"/>
                    <a:pt x="350" y="121"/>
                    <a:pt x="351" y="121"/>
                  </a:cubicBezTo>
                  <a:cubicBezTo>
                    <a:pt x="351" y="121"/>
                    <a:pt x="351" y="121"/>
                    <a:pt x="352" y="122"/>
                  </a:cubicBezTo>
                  <a:cubicBezTo>
                    <a:pt x="352" y="122"/>
                    <a:pt x="352" y="122"/>
                    <a:pt x="352" y="122"/>
                  </a:cubicBezTo>
                  <a:cubicBezTo>
                    <a:pt x="352" y="122"/>
                    <a:pt x="352" y="122"/>
                    <a:pt x="352" y="122"/>
                  </a:cubicBezTo>
                  <a:cubicBezTo>
                    <a:pt x="352" y="122"/>
                    <a:pt x="352" y="122"/>
                    <a:pt x="352" y="122"/>
                  </a:cubicBezTo>
                  <a:cubicBezTo>
                    <a:pt x="352" y="122"/>
                    <a:pt x="353" y="122"/>
                    <a:pt x="353" y="122"/>
                  </a:cubicBezTo>
                  <a:cubicBezTo>
                    <a:pt x="353" y="122"/>
                    <a:pt x="354" y="123"/>
                    <a:pt x="354" y="123"/>
                  </a:cubicBezTo>
                  <a:cubicBezTo>
                    <a:pt x="354" y="123"/>
                    <a:pt x="354" y="123"/>
                    <a:pt x="354" y="123"/>
                  </a:cubicBezTo>
                  <a:cubicBezTo>
                    <a:pt x="354" y="123"/>
                    <a:pt x="354" y="123"/>
                    <a:pt x="354" y="123"/>
                  </a:cubicBezTo>
                  <a:cubicBezTo>
                    <a:pt x="354" y="123"/>
                    <a:pt x="354" y="123"/>
                    <a:pt x="354" y="123"/>
                  </a:cubicBezTo>
                  <a:cubicBezTo>
                    <a:pt x="355" y="123"/>
                    <a:pt x="355" y="123"/>
                    <a:pt x="355" y="123"/>
                  </a:cubicBezTo>
                  <a:cubicBezTo>
                    <a:pt x="355" y="123"/>
                    <a:pt x="355" y="123"/>
                    <a:pt x="355" y="123"/>
                  </a:cubicBezTo>
                  <a:cubicBezTo>
                    <a:pt x="355" y="123"/>
                    <a:pt x="355" y="123"/>
                    <a:pt x="355" y="123"/>
                  </a:cubicBezTo>
                  <a:cubicBezTo>
                    <a:pt x="356" y="123"/>
                    <a:pt x="356" y="123"/>
                    <a:pt x="356" y="123"/>
                  </a:cubicBezTo>
                  <a:cubicBezTo>
                    <a:pt x="356" y="123"/>
                    <a:pt x="356" y="123"/>
                    <a:pt x="356" y="123"/>
                  </a:cubicBezTo>
                  <a:cubicBezTo>
                    <a:pt x="356" y="123"/>
                    <a:pt x="356" y="124"/>
                    <a:pt x="356" y="124"/>
                  </a:cubicBezTo>
                  <a:cubicBezTo>
                    <a:pt x="357" y="124"/>
                    <a:pt x="357" y="124"/>
                    <a:pt x="357" y="124"/>
                  </a:cubicBezTo>
                  <a:cubicBezTo>
                    <a:pt x="357" y="124"/>
                    <a:pt x="357" y="124"/>
                    <a:pt x="357" y="124"/>
                  </a:cubicBezTo>
                  <a:cubicBezTo>
                    <a:pt x="357" y="124"/>
                    <a:pt x="357" y="124"/>
                    <a:pt x="357" y="124"/>
                  </a:cubicBezTo>
                  <a:cubicBezTo>
                    <a:pt x="357" y="124"/>
                    <a:pt x="357" y="124"/>
                    <a:pt x="357" y="124"/>
                  </a:cubicBezTo>
                  <a:cubicBezTo>
                    <a:pt x="357" y="124"/>
                    <a:pt x="357" y="124"/>
                    <a:pt x="357" y="124"/>
                  </a:cubicBezTo>
                  <a:cubicBezTo>
                    <a:pt x="357" y="124"/>
                    <a:pt x="357" y="124"/>
                    <a:pt x="357" y="124"/>
                  </a:cubicBezTo>
                  <a:cubicBezTo>
                    <a:pt x="357" y="124"/>
                    <a:pt x="358" y="124"/>
                    <a:pt x="358" y="124"/>
                  </a:cubicBezTo>
                  <a:cubicBezTo>
                    <a:pt x="358" y="124"/>
                    <a:pt x="358" y="124"/>
                    <a:pt x="358" y="124"/>
                  </a:cubicBezTo>
                  <a:cubicBezTo>
                    <a:pt x="358" y="124"/>
                    <a:pt x="358" y="124"/>
                    <a:pt x="358" y="124"/>
                  </a:cubicBezTo>
                  <a:cubicBezTo>
                    <a:pt x="358" y="124"/>
                    <a:pt x="358" y="124"/>
                    <a:pt x="359" y="124"/>
                  </a:cubicBezTo>
                  <a:cubicBezTo>
                    <a:pt x="359" y="124"/>
                    <a:pt x="359" y="124"/>
                    <a:pt x="359" y="124"/>
                  </a:cubicBezTo>
                  <a:cubicBezTo>
                    <a:pt x="359" y="124"/>
                    <a:pt x="359" y="124"/>
                    <a:pt x="359" y="124"/>
                  </a:cubicBezTo>
                  <a:cubicBezTo>
                    <a:pt x="359" y="124"/>
                    <a:pt x="359" y="124"/>
                    <a:pt x="359" y="124"/>
                  </a:cubicBezTo>
                  <a:cubicBezTo>
                    <a:pt x="359" y="124"/>
                    <a:pt x="360" y="124"/>
                    <a:pt x="360" y="124"/>
                  </a:cubicBezTo>
                  <a:cubicBezTo>
                    <a:pt x="360" y="124"/>
                    <a:pt x="360" y="124"/>
                    <a:pt x="360" y="124"/>
                  </a:cubicBezTo>
                  <a:cubicBezTo>
                    <a:pt x="360" y="124"/>
                    <a:pt x="360" y="124"/>
                    <a:pt x="360" y="124"/>
                  </a:cubicBezTo>
                  <a:cubicBezTo>
                    <a:pt x="360" y="124"/>
                    <a:pt x="360" y="124"/>
                    <a:pt x="361" y="124"/>
                  </a:cubicBezTo>
                  <a:cubicBezTo>
                    <a:pt x="361" y="124"/>
                    <a:pt x="361" y="124"/>
                    <a:pt x="361" y="124"/>
                  </a:cubicBezTo>
                  <a:cubicBezTo>
                    <a:pt x="361" y="124"/>
                    <a:pt x="361" y="124"/>
                    <a:pt x="361" y="124"/>
                  </a:cubicBezTo>
                  <a:cubicBezTo>
                    <a:pt x="361" y="124"/>
                    <a:pt x="361" y="124"/>
                    <a:pt x="361" y="124"/>
                  </a:cubicBezTo>
                  <a:cubicBezTo>
                    <a:pt x="361" y="124"/>
                    <a:pt x="361" y="124"/>
                    <a:pt x="361" y="124"/>
                  </a:cubicBezTo>
                  <a:cubicBezTo>
                    <a:pt x="361" y="124"/>
                    <a:pt x="361" y="124"/>
                    <a:pt x="361" y="124"/>
                  </a:cubicBezTo>
                  <a:cubicBezTo>
                    <a:pt x="361" y="124"/>
                    <a:pt x="362" y="124"/>
                    <a:pt x="362" y="124"/>
                  </a:cubicBezTo>
                  <a:cubicBezTo>
                    <a:pt x="362" y="124"/>
                    <a:pt x="362" y="124"/>
                    <a:pt x="362" y="124"/>
                  </a:cubicBezTo>
                  <a:cubicBezTo>
                    <a:pt x="362" y="124"/>
                    <a:pt x="362" y="124"/>
                    <a:pt x="362" y="124"/>
                  </a:cubicBezTo>
                  <a:cubicBezTo>
                    <a:pt x="362" y="124"/>
                    <a:pt x="362" y="124"/>
                    <a:pt x="362" y="124"/>
                  </a:cubicBezTo>
                  <a:cubicBezTo>
                    <a:pt x="363" y="124"/>
                    <a:pt x="363" y="124"/>
                    <a:pt x="363" y="124"/>
                  </a:cubicBezTo>
                  <a:cubicBezTo>
                    <a:pt x="363" y="124"/>
                    <a:pt x="363" y="124"/>
                    <a:pt x="363" y="124"/>
                  </a:cubicBezTo>
                  <a:cubicBezTo>
                    <a:pt x="363" y="124"/>
                    <a:pt x="364" y="125"/>
                    <a:pt x="364" y="125"/>
                  </a:cubicBezTo>
                  <a:cubicBezTo>
                    <a:pt x="364" y="125"/>
                    <a:pt x="364" y="125"/>
                    <a:pt x="364" y="125"/>
                  </a:cubicBezTo>
                  <a:cubicBezTo>
                    <a:pt x="364" y="125"/>
                    <a:pt x="365" y="125"/>
                    <a:pt x="365" y="125"/>
                  </a:cubicBezTo>
                  <a:cubicBezTo>
                    <a:pt x="365" y="125"/>
                    <a:pt x="365" y="125"/>
                    <a:pt x="365" y="125"/>
                  </a:cubicBezTo>
                  <a:cubicBezTo>
                    <a:pt x="365" y="125"/>
                    <a:pt x="366" y="125"/>
                    <a:pt x="366" y="125"/>
                  </a:cubicBezTo>
                  <a:cubicBezTo>
                    <a:pt x="366" y="125"/>
                    <a:pt x="366" y="125"/>
                    <a:pt x="366" y="125"/>
                  </a:cubicBezTo>
                  <a:cubicBezTo>
                    <a:pt x="366" y="125"/>
                    <a:pt x="366" y="125"/>
                    <a:pt x="366" y="125"/>
                  </a:cubicBezTo>
                  <a:cubicBezTo>
                    <a:pt x="366" y="125"/>
                    <a:pt x="366" y="125"/>
                    <a:pt x="366" y="125"/>
                  </a:cubicBezTo>
                  <a:cubicBezTo>
                    <a:pt x="366" y="125"/>
                    <a:pt x="366" y="125"/>
                    <a:pt x="366" y="125"/>
                  </a:cubicBezTo>
                  <a:cubicBezTo>
                    <a:pt x="367" y="125"/>
                    <a:pt x="367" y="125"/>
                    <a:pt x="367" y="125"/>
                  </a:cubicBezTo>
                  <a:cubicBezTo>
                    <a:pt x="367" y="125"/>
                    <a:pt x="368" y="125"/>
                    <a:pt x="368" y="125"/>
                  </a:cubicBezTo>
                  <a:cubicBezTo>
                    <a:pt x="368" y="124"/>
                    <a:pt x="368" y="124"/>
                    <a:pt x="368" y="124"/>
                  </a:cubicBezTo>
                  <a:cubicBezTo>
                    <a:pt x="368" y="124"/>
                    <a:pt x="368" y="124"/>
                    <a:pt x="369" y="124"/>
                  </a:cubicBezTo>
                  <a:cubicBezTo>
                    <a:pt x="369" y="124"/>
                    <a:pt x="369" y="124"/>
                    <a:pt x="369" y="124"/>
                  </a:cubicBezTo>
                  <a:cubicBezTo>
                    <a:pt x="369" y="124"/>
                    <a:pt x="369" y="124"/>
                    <a:pt x="370" y="124"/>
                  </a:cubicBezTo>
                  <a:cubicBezTo>
                    <a:pt x="370" y="124"/>
                    <a:pt x="371" y="124"/>
                    <a:pt x="371" y="124"/>
                  </a:cubicBezTo>
                  <a:cubicBezTo>
                    <a:pt x="371" y="124"/>
                    <a:pt x="372" y="124"/>
                    <a:pt x="372" y="124"/>
                  </a:cubicBezTo>
                  <a:cubicBezTo>
                    <a:pt x="373" y="124"/>
                    <a:pt x="373" y="124"/>
                    <a:pt x="373" y="124"/>
                  </a:cubicBezTo>
                  <a:cubicBezTo>
                    <a:pt x="374" y="124"/>
                    <a:pt x="374" y="124"/>
                    <a:pt x="374" y="124"/>
                  </a:cubicBezTo>
                  <a:cubicBezTo>
                    <a:pt x="374" y="124"/>
                    <a:pt x="374" y="124"/>
                    <a:pt x="375" y="124"/>
                  </a:cubicBezTo>
                  <a:cubicBezTo>
                    <a:pt x="375" y="124"/>
                    <a:pt x="376" y="124"/>
                    <a:pt x="376" y="124"/>
                  </a:cubicBezTo>
                  <a:cubicBezTo>
                    <a:pt x="376" y="124"/>
                    <a:pt x="377" y="124"/>
                    <a:pt x="377" y="124"/>
                  </a:cubicBezTo>
                  <a:cubicBezTo>
                    <a:pt x="377" y="124"/>
                    <a:pt x="377" y="124"/>
                    <a:pt x="378" y="124"/>
                  </a:cubicBezTo>
                  <a:cubicBezTo>
                    <a:pt x="378" y="124"/>
                    <a:pt x="378" y="124"/>
                    <a:pt x="378" y="124"/>
                  </a:cubicBezTo>
                  <a:cubicBezTo>
                    <a:pt x="378" y="124"/>
                    <a:pt x="379" y="123"/>
                    <a:pt x="379" y="123"/>
                  </a:cubicBezTo>
                  <a:cubicBezTo>
                    <a:pt x="379" y="123"/>
                    <a:pt x="380" y="123"/>
                    <a:pt x="380" y="123"/>
                  </a:cubicBezTo>
                  <a:cubicBezTo>
                    <a:pt x="381" y="123"/>
                    <a:pt x="381" y="123"/>
                    <a:pt x="381" y="123"/>
                  </a:cubicBezTo>
                  <a:cubicBezTo>
                    <a:pt x="382" y="123"/>
                    <a:pt x="382" y="123"/>
                    <a:pt x="382" y="123"/>
                  </a:cubicBezTo>
                  <a:cubicBezTo>
                    <a:pt x="383" y="123"/>
                    <a:pt x="384" y="123"/>
                    <a:pt x="385" y="122"/>
                  </a:cubicBezTo>
                  <a:cubicBezTo>
                    <a:pt x="385" y="122"/>
                    <a:pt x="385" y="122"/>
                    <a:pt x="385" y="122"/>
                  </a:cubicBezTo>
                  <a:cubicBezTo>
                    <a:pt x="386" y="122"/>
                    <a:pt x="386" y="122"/>
                    <a:pt x="386" y="122"/>
                  </a:cubicBezTo>
                  <a:cubicBezTo>
                    <a:pt x="386" y="122"/>
                    <a:pt x="386" y="122"/>
                    <a:pt x="386" y="122"/>
                  </a:cubicBezTo>
                  <a:cubicBezTo>
                    <a:pt x="387" y="122"/>
                    <a:pt x="387" y="122"/>
                    <a:pt x="387" y="122"/>
                  </a:cubicBezTo>
                  <a:cubicBezTo>
                    <a:pt x="388" y="122"/>
                    <a:pt x="388" y="122"/>
                    <a:pt x="389" y="122"/>
                  </a:cubicBezTo>
                  <a:cubicBezTo>
                    <a:pt x="390" y="122"/>
                    <a:pt x="391" y="122"/>
                    <a:pt x="392" y="121"/>
                  </a:cubicBezTo>
                  <a:cubicBezTo>
                    <a:pt x="392" y="121"/>
                    <a:pt x="393" y="121"/>
                    <a:pt x="394" y="121"/>
                  </a:cubicBezTo>
                  <a:cubicBezTo>
                    <a:pt x="394" y="121"/>
                    <a:pt x="395" y="121"/>
                    <a:pt x="396" y="121"/>
                  </a:cubicBezTo>
                  <a:cubicBezTo>
                    <a:pt x="396" y="121"/>
                    <a:pt x="396" y="121"/>
                    <a:pt x="397" y="121"/>
                  </a:cubicBezTo>
                  <a:cubicBezTo>
                    <a:pt x="397" y="121"/>
                    <a:pt x="397" y="120"/>
                    <a:pt x="397" y="120"/>
                  </a:cubicBezTo>
                  <a:cubicBezTo>
                    <a:pt x="398" y="120"/>
                    <a:pt x="398" y="120"/>
                    <a:pt x="398" y="120"/>
                  </a:cubicBezTo>
                  <a:cubicBezTo>
                    <a:pt x="398" y="120"/>
                    <a:pt x="398" y="120"/>
                    <a:pt x="399" y="120"/>
                  </a:cubicBezTo>
                  <a:cubicBezTo>
                    <a:pt x="399" y="120"/>
                    <a:pt x="399" y="120"/>
                    <a:pt x="399" y="120"/>
                  </a:cubicBezTo>
                  <a:cubicBezTo>
                    <a:pt x="399" y="120"/>
                    <a:pt x="399" y="120"/>
                    <a:pt x="399" y="120"/>
                  </a:cubicBezTo>
                  <a:cubicBezTo>
                    <a:pt x="400" y="120"/>
                    <a:pt x="401" y="120"/>
                    <a:pt x="402" y="120"/>
                  </a:cubicBezTo>
                  <a:cubicBezTo>
                    <a:pt x="402" y="120"/>
                    <a:pt x="402" y="120"/>
                    <a:pt x="402" y="120"/>
                  </a:cubicBezTo>
                  <a:cubicBezTo>
                    <a:pt x="402" y="119"/>
                    <a:pt x="402" y="119"/>
                    <a:pt x="402" y="119"/>
                  </a:cubicBezTo>
                  <a:cubicBezTo>
                    <a:pt x="402" y="119"/>
                    <a:pt x="403" y="119"/>
                    <a:pt x="403" y="119"/>
                  </a:cubicBezTo>
                  <a:cubicBezTo>
                    <a:pt x="403" y="119"/>
                    <a:pt x="404" y="119"/>
                    <a:pt x="404" y="119"/>
                  </a:cubicBezTo>
                  <a:cubicBezTo>
                    <a:pt x="404" y="119"/>
                    <a:pt x="404" y="119"/>
                    <a:pt x="404" y="119"/>
                  </a:cubicBezTo>
                  <a:cubicBezTo>
                    <a:pt x="405" y="119"/>
                    <a:pt x="405" y="119"/>
                    <a:pt x="405" y="119"/>
                  </a:cubicBezTo>
                  <a:cubicBezTo>
                    <a:pt x="406" y="119"/>
                    <a:pt x="406" y="118"/>
                    <a:pt x="406" y="118"/>
                  </a:cubicBezTo>
                  <a:cubicBezTo>
                    <a:pt x="406" y="118"/>
                    <a:pt x="407" y="118"/>
                    <a:pt x="407" y="118"/>
                  </a:cubicBezTo>
                  <a:cubicBezTo>
                    <a:pt x="407" y="118"/>
                    <a:pt x="407" y="118"/>
                    <a:pt x="407" y="118"/>
                  </a:cubicBezTo>
                  <a:cubicBezTo>
                    <a:pt x="407" y="118"/>
                    <a:pt x="407" y="118"/>
                    <a:pt x="408" y="118"/>
                  </a:cubicBezTo>
                  <a:cubicBezTo>
                    <a:pt x="408" y="118"/>
                    <a:pt x="408" y="118"/>
                    <a:pt x="408" y="118"/>
                  </a:cubicBezTo>
                  <a:cubicBezTo>
                    <a:pt x="408" y="118"/>
                    <a:pt x="409" y="118"/>
                    <a:pt x="409" y="118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7"/>
                    <a:pt x="409" y="117"/>
                    <a:pt x="409" y="117"/>
                  </a:cubicBezTo>
                  <a:cubicBezTo>
                    <a:pt x="410" y="117"/>
                    <a:pt x="410" y="117"/>
                    <a:pt x="410" y="117"/>
                  </a:cubicBezTo>
                  <a:cubicBezTo>
                    <a:pt x="410" y="117"/>
                    <a:pt x="410" y="117"/>
                    <a:pt x="411" y="117"/>
                  </a:cubicBezTo>
                  <a:cubicBezTo>
                    <a:pt x="411" y="117"/>
                    <a:pt x="411" y="117"/>
                    <a:pt x="411" y="117"/>
                  </a:cubicBezTo>
                  <a:cubicBezTo>
                    <a:pt x="411" y="117"/>
                    <a:pt x="411" y="117"/>
                    <a:pt x="411" y="117"/>
                  </a:cubicBezTo>
                  <a:cubicBezTo>
                    <a:pt x="411" y="117"/>
                    <a:pt x="411" y="117"/>
                    <a:pt x="411" y="117"/>
                  </a:cubicBezTo>
                  <a:cubicBezTo>
                    <a:pt x="411" y="117"/>
                    <a:pt x="412" y="116"/>
                    <a:pt x="412" y="116"/>
                  </a:cubicBezTo>
                  <a:cubicBezTo>
                    <a:pt x="412" y="116"/>
                    <a:pt x="412" y="116"/>
                    <a:pt x="412" y="116"/>
                  </a:cubicBezTo>
                  <a:cubicBezTo>
                    <a:pt x="412" y="116"/>
                    <a:pt x="412" y="116"/>
                    <a:pt x="412" y="116"/>
                  </a:cubicBezTo>
                  <a:cubicBezTo>
                    <a:pt x="412" y="116"/>
                    <a:pt x="412" y="116"/>
                    <a:pt x="412" y="116"/>
                  </a:cubicBezTo>
                  <a:cubicBezTo>
                    <a:pt x="412" y="116"/>
                    <a:pt x="413" y="116"/>
                    <a:pt x="413" y="116"/>
                  </a:cubicBezTo>
                  <a:cubicBezTo>
                    <a:pt x="413" y="116"/>
                    <a:pt x="413" y="116"/>
                    <a:pt x="413" y="116"/>
                  </a:cubicBezTo>
                  <a:cubicBezTo>
                    <a:pt x="413" y="116"/>
                    <a:pt x="413" y="116"/>
                    <a:pt x="413" y="116"/>
                  </a:cubicBezTo>
                  <a:cubicBezTo>
                    <a:pt x="413" y="116"/>
                    <a:pt x="413" y="116"/>
                    <a:pt x="413" y="116"/>
                  </a:cubicBezTo>
                  <a:cubicBezTo>
                    <a:pt x="413" y="116"/>
                    <a:pt x="413" y="116"/>
                    <a:pt x="413" y="116"/>
                  </a:cubicBezTo>
                  <a:cubicBezTo>
                    <a:pt x="413" y="116"/>
                    <a:pt x="413" y="116"/>
                    <a:pt x="413" y="116"/>
                  </a:cubicBezTo>
                  <a:cubicBezTo>
                    <a:pt x="413" y="116"/>
                    <a:pt x="413" y="116"/>
                    <a:pt x="413" y="116"/>
                  </a:cubicBezTo>
                  <a:cubicBezTo>
                    <a:pt x="413" y="115"/>
                    <a:pt x="413" y="115"/>
                    <a:pt x="413" y="115"/>
                  </a:cubicBezTo>
                  <a:cubicBezTo>
                    <a:pt x="414" y="115"/>
                    <a:pt x="414" y="115"/>
                    <a:pt x="414" y="115"/>
                  </a:cubicBezTo>
                  <a:cubicBezTo>
                    <a:pt x="414" y="115"/>
                    <a:pt x="414" y="115"/>
                    <a:pt x="414" y="115"/>
                  </a:cubicBezTo>
                  <a:cubicBezTo>
                    <a:pt x="414" y="115"/>
                    <a:pt x="414" y="115"/>
                    <a:pt x="414" y="115"/>
                  </a:cubicBezTo>
                  <a:cubicBezTo>
                    <a:pt x="414" y="115"/>
                    <a:pt x="414" y="115"/>
                    <a:pt x="414" y="115"/>
                  </a:cubicBezTo>
                  <a:cubicBezTo>
                    <a:pt x="414" y="115"/>
                    <a:pt x="414" y="115"/>
                    <a:pt x="414" y="115"/>
                  </a:cubicBezTo>
                  <a:cubicBezTo>
                    <a:pt x="414" y="115"/>
                    <a:pt x="414" y="115"/>
                    <a:pt x="414" y="115"/>
                  </a:cubicBezTo>
                  <a:cubicBezTo>
                    <a:pt x="414" y="115"/>
                    <a:pt x="414" y="115"/>
                    <a:pt x="414" y="115"/>
                  </a:cubicBezTo>
                  <a:cubicBezTo>
                    <a:pt x="414" y="115"/>
                    <a:pt x="414" y="115"/>
                    <a:pt x="414" y="115"/>
                  </a:cubicBezTo>
                  <a:cubicBezTo>
                    <a:pt x="414" y="115"/>
                    <a:pt x="414" y="115"/>
                    <a:pt x="414" y="115"/>
                  </a:cubicBezTo>
                  <a:cubicBezTo>
                    <a:pt x="414" y="115"/>
                    <a:pt x="414" y="115"/>
                    <a:pt x="414" y="115"/>
                  </a:cubicBezTo>
                  <a:cubicBezTo>
                    <a:pt x="414" y="115"/>
                    <a:pt x="415" y="114"/>
                    <a:pt x="415" y="114"/>
                  </a:cubicBezTo>
                  <a:cubicBezTo>
                    <a:pt x="415" y="114"/>
                    <a:pt x="415" y="114"/>
                    <a:pt x="415" y="114"/>
                  </a:cubicBezTo>
                  <a:cubicBezTo>
                    <a:pt x="415" y="114"/>
                    <a:pt x="415" y="114"/>
                    <a:pt x="415" y="114"/>
                  </a:cubicBezTo>
                  <a:cubicBezTo>
                    <a:pt x="415" y="114"/>
                    <a:pt x="415" y="114"/>
                    <a:pt x="415" y="114"/>
                  </a:cubicBezTo>
                  <a:cubicBezTo>
                    <a:pt x="415" y="114"/>
                    <a:pt x="415" y="114"/>
                    <a:pt x="415" y="114"/>
                  </a:cubicBezTo>
                  <a:cubicBezTo>
                    <a:pt x="415" y="114"/>
                    <a:pt x="415" y="114"/>
                    <a:pt x="415" y="114"/>
                  </a:cubicBezTo>
                  <a:cubicBezTo>
                    <a:pt x="415" y="114"/>
                    <a:pt x="415" y="114"/>
                    <a:pt x="415" y="114"/>
                  </a:cubicBezTo>
                  <a:cubicBezTo>
                    <a:pt x="415" y="114"/>
                    <a:pt x="415" y="114"/>
                    <a:pt x="415" y="114"/>
                  </a:cubicBezTo>
                  <a:cubicBezTo>
                    <a:pt x="415" y="114"/>
                    <a:pt x="415" y="114"/>
                    <a:pt x="415" y="114"/>
                  </a:cubicBezTo>
                  <a:cubicBezTo>
                    <a:pt x="415" y="114"/>
                    <a:pt x="415" y="114"/>
                    <a:pt x="415" y="113"/>
                  </a:cubicBezTo>
                  <a:cubicBezTo>
                    <a:pt x="415" y="113"/>
                    <a:pt x="415" y="113"/>
                    <a:pt x="415" y="113"/>
                  </a:cubicBezTo>
                  <a:cubicBezTo>
                    <a:pt x="415" y="113"/>
                    <a:pt x="415" y="113"/>
                    <a:pt x="415" y="113"/>
                  </a:cubicBezTo>
                  <a:cubicBezTo>
                    <a:pt x="415" y="113"/>
                    <a:pt x="415" y="113"/>
                    <a:pt x="415" y="113"/>
                  </a:cubicBezTo>
                  <a:cubicBezTo>
                    <a:pt x="415" y="113"/>
                    <a:pt x="415" y="113"/>
                    <a:pt x="415" y="113"/>
                  </a:cubicBezTo>
                  <a:cubicBezTo>
                    <a:pt x="415" y="113"/>
                    <a:pt x="415" y="113"/>
                    <a:pt x="415" y="113"/>
                  </a:cubicBezTo>
                  <a:cubicBezTo>
                    <a:pt x="415" y="113"/>
                    <a:pt x="415" y="113"/>
                    <a:pt x="415" y="113"/>
                  </a:cubicBezTo>
                  <a:cubicBezTo>
                    <a:pt x="415" y="113"/>
                    <a:pt x="415" y="113"/>
                    <a:pt x="415" y="113"/>
                  </a:cubicBezTo>
                  <a:cubicBezTo>
                    <a:pt x="415" y="113"/>
                    <a:pt x="415" y="113"/>
                    <a:pt x="415" y="113"/>
                  </a:cubicBezTo>
                  <a:cubicBezTo>
                    <a:pt x="415" y="113"/>
                    <a:pt x="415" y="113"/>
                    <a:pt x="415" y="113"/>
                  </a:cubicBezTo>
                  <a:cubicBezTo>
                    <a:pt x="415" y="113"/>
                    <a:pt x="415" y="113"/>
                    <a:pt x="415" y="113"/>
                  </a:cubicBezTo>
                  <a:cubicBezTo>
                    <a:pt x="416" y="90"/>
                    <a:pt x="416" y="90"/>
                    <a:pt x="416" y="90"/>
                  </a:cubicBezTo>
                  <a:cubicBezTo>
                    <a:pt x="416" y="90"/>
                    <a:pt x="416" y="90"/>
                    <a:pt x="416" y="90"/>
                  </a:cubicBezTo>
                  <a:cubicBezTo>
                    <a:pt x="421" y="89"/>
                    <a:pt x="426" y="88"/>
                    <a:pt x="431" y="87"/>
                  </a:cubicBezTo>
                  <a:cubicBezTo>
                    <a:pt x="437" y="87"/>
                    <a:pt x="442" y="86"/>
                    <a:pt x="446" y="85"/>
                  </a:cubicBezTo>
                  <a:cubicBezTo>
                    <a:pt x="451" y="84"/>
                    <a:pt x="454" y="84"/>
                    <a:pt x="457" y="83"/>
                  </a:cubicBezTo>
                  <a:cubicBezTo>
                    <a:pt x="460" y="83"/>
                    <a:pt x="461" y="83"/>
                    <a:pt x="461" y="83"/>
                  </a:cubicBezTo>
                  <a:cubicBezTo>
                    <a:pt x="463" y="82"/>
                    <a:pt x="464" y="82"/>
                    <a:pt x="465" y="82"/>
                  </a:cubicBezTo>
                  <a:cubicBezTo>
                    <a:pt x="466" y="82"/>
                    <a:pt x="466" y="82"/>
                    <a:pt x="467" y="82"/>
                  </a:cubicBezTo>
                  <a:cubicBezTo>
                    <a:pt x="468" y="81"/>
                    <a:pt x="469" y="81"/>
                    <a:pt x="470" y="81"/>
                  </a:cubicBezTo>
                  <a:cubicBezTo>
                    <a:pt x="470" y="81"/>
                    <a:pt x="471" y="81"/>
                    <a:pt x="472" y="81"/>
                  </a:cubicBezTo>
                  <a:cubicBezTo>
                    <a:pt x="472" y="81"/>
                    <a:pt x="473" y="81"/>
                    <a:pt x="473" y="81"/>
                  </a:cubicBezTo>
                  <a:cubicBezTo>
                    <a:pt x="473" y="81"/>
                    <a:pt x="474" y="80"/>
                    <a:pt x="474" y="80"/>
                  </a:cubicBezTo>
                  <a:cubicBezTo>
                    <a:pt x="474" y="80"/>
                    <a:pt x="474" y="80"/>
                    <a:pt x="474" y="80"/>
                  </a:cubicBezTo>
                  <a:cubicBezTo>
                    <a:pt x="474" y="80"/>
                    <a:pt x="475" y="80"/>
                    <a:pt x="475" y="80"/>
                  </a:cubicBezTo>
                  <a:cubicBezTo>
                    <a:pt x="475" y="80"/>
                    <a:pt x="475" y="80"/>
                    <a:pt x="475" y="80"/>
                  </a:cubicBezTo>
                  <a:cubicBezTo>
                    <a:pt x="475" y="80"/>
                    <a:pt x="475" y="80"/>
                    <a:pt x="475" y="80"/>
                  </a:cubicBezTo>
                  <a:cubicBezTo>
                    <a:pt x="475" y="80"/>
                    <a:pt x="475" y="80"/>
                    <a:pt x="476" y="80"/>
                  </a:cubicBezTo>
                  <a:cubicBezTo>
                    <a:pt x="476" y="80"/>
                    <a:pt x="476" y="81"/>
                    <a:pt x="476" y="81"/>
                  </a:cubicBezTo>
                  <a:cubicBezTo>
                    <a:pt x="476" y="81"/>
                    <a:pt x="476" y="81"/>
                    <a:pt x="476" y="81"/>
                  </a:cubicBezTo>
                  <a:cubicBezTo>
                    <a:pt x="476" y="81"/>
                    <a:pt x="476" y="81"/>
                    <a:pt x="476" y="81"/>
                  </a:cubicBezTo>
                  <a:cubicBezTo>
                    <a:pt x="476" y="81"/>
                    <a:pt x="477" y="81"/>
                    <a:pt x="477" y="82"/>
                  </a:cubicBezTo>
                  <a:cubicBezTo>
                    <a:pt x="477" y="82"/>
                    <a:pt x="477" y="82"/>
                    <a:pt x="478" y="83"/>
                  </a:cubicBezTo>
                  <a:cubicBezTo>
                    <a:pt x="478" y="83"/>
                    <a:pt x="479" y="83"/>
                    <a:pt x="479" y="84"/>
                  </a:cubicBezTo>
                  <a:cubicBezTo>
                    <a:pt x="480" y="84"/>
                    <a:pt x="480" y="84"/>
                    <a:pt x="481" y="85"/>
                  </a:cubicBezTo>
                  <a:cubicBezTo>
                    <a:pt x="482" y="85"/>
                    <a:pt x="482" y="86"/>
                    <a:pt x="483" y="87"/>
                  </a:cubicBezTo>
                  <a:cubicBezTo>
                    <a:pt x="483" y="87"/>
                    <a:pt x="484" y="87"/>
                    <a:pt x="485" y="88"/>
                  </a:cubicBezTo>
                  <a:cubicBezTo>
                    <a:pt x="486" y="90"/>
                    <a:pt x="488" y="91"/>
                    <a:pt x="490" y="93"/>
                  </a:cubicBezTo>
                  <a:cubicBezTo>
                    <a:pt x="492" y="95"/>
                    <a:pt x="495" y="97"/>
                    <a:pt x="497" y="99"/>
                  </a:cubicBezTo>
                  <a:cubicBezTo>
                    <a:pt x="500" y="102"/>
                    <a:pt x="503" y="104"/>
                    <a:pt x="505" y="106"/>
                  </a:cubicBezTo>
                  <a:cubicBezTo>
                    <a:pt x="505" y="106"/>
                    <a:pt x="505" y="106"/>
                    <a:pt x="505" y="106"/>
                  </a:cubicBezTo>
                  <a:cubicBezTo>
                    <a:pt x="505" y="106"/>
                    <a:pt x="505" y="106"/>
                    <a:pt x="506" y="106"/>
                  </a:cubicBezTo>
                  <a:cubicBezTo>
                    <a:pt x="506" y="107"/>
                    <a:pt x="506" y="107"/>
                    <a:pt x="506" y="107"/>
                  </a:cubicBezTo>
                  <a:cubicBezTo>
                    <a:pt x="506" y="107"/>
                    <a:pt x="506" y="107"/>
                    <a:pt x="506" y="107"/>
                  </a:cubicBezTo>
                  <a:cubicBezTo>
                    <a:pt x="507" y="108"/>
                    <a:pt x="508" y="109"/>
                    <a:pt x="509" y="109"/>
                  </a:cubicBezTo>
                  <a:cubicBezTo>
                    <a:pt x="509" y="109"/>
                    <a:pt x="509" y="109"/>
                    <a:pt x="509" y="109"/>
                  </a:cubicBezTo>
                  <a:cubicBezTo>
                    <a:pt x="509" y="109"/>
                    <a:pt x="509" y="109"/>
                    <a:pt x="509" y="110"/>
                  </a:cubicBezTo>
                  <a:cubicBezTo>
                    <a:pt x="510" y="110"/>
                    <a:pt x="510" y="110"/>
                    <a:pt x="510" y="110"/>
                  </a:cubicBezTo>
                  <a:cubicBezTo>
                    <a:pt x="511" y="111"/>
                    <a:pt x="511" y="111"/>
                    <a:pt x="512" y="111"/>
                  </a:cubicBezTo>
                  <a:cubicBezTo>
                    <a:pt x="512" y="111"/>
                    <a:pt x="512" y="111"/>
                    <a:pt x="512" y="111"/>
                  </a:cubicBezTo>
                  <a:cubicBezTo>
                    <a:pt x="512" y="112"/>
                    <a:pt x="512" y="112"/>
                    <a:pt x="512" y="112"/>
                  </a:cubicBezTo>
                  <a:cubicBezTo>
                    <a:pt x="513" y="112"/>
                    <a:pt x="513" y="112"/>
                    <a:pt x="513" y="112"/>
                  </a:cubicBezTo>
                  <a:cubicBezTo>
                    <a:pt x="514" y="112"/>
                    <a:pt x="514" y="113"/>
                    <a:pt x="515" y="113"/>
                  </a:cubicBezTo>
                  <a:cubicBezTo>
                    <a:pt x="515" y="113"/>
                    <a:pt x="515" y="113"/>
                    <a:pt x="515" y="113"/>
                  </a:cubicBezTo>
                  <a:cubicBezTo>
                    <a:pt x="515" y="113"/>
                    <a:pt x="515" y="113"/>
                    <a:pt x="516" y="113"/>
                  </a:cubicBezTo>
                  <a:cubicBezTo>
                    <a:pt x="516" y="113"/>
                    <a:pt x="516" y="114"/>
                    <a:pt x="516" y="114"/>
                  </a:cubicBezTo>
                  <a:cubicBezTo>
                    <a:pt x="517" y="114"/>
                    <a:pt x="517" y="114"/>
                    <a:pt x="518" y="114"/>
                  </a:cubicBezTo>
                  <a:cubicBezTo>
                    <a:pt x="518" y="114"/>
                    <a:pt x="518" y="114"/>
                    <a:pt x="518" y="114"/>
                  </a:cubicBezTo>
                  <a:cubicBezTo>
                    <a:pt x="518" y="114"/>
                    <a:pt x="518" y="114"/>
                    <a:pt x="518" y="114"/>
                  </a:cubicBezTo>
                  <a:cubicBezTo>
                    <a:pt x="518" y="114"/>
                    <a:pt x="518" y="114"/>
                    <a:pt x="518" y="114"/>
                  </a:cubicBezTo>
                  <a:cubicBezTo>
                    <a:pt x="518" y="114"/>
                    <a:pt x="519" y="114"/>
                    <a:pt x="519" y="114"/>
                  </a:cubicBezTo>
                  <a:cubicBezTo>
                    <a:pt x="519" y="114"/>
                    <a:pt x="519" y="115"/>
                    <a:pt x="519" y="115"/>
                  </a:cubicBezTo>
                  <a:cubicBezTo>
                    <a:pt x="519" y="115"/>
                    <a:pt x="519" y="115"/>
                    <a:pt x="519" y="115"/>
                  </a:cubicBezTo>
                  <a:cubicBezTo>
                    <a:pt x="519" y="115"/>
                    <a:pt x="519" y="115"/>
                    <a:pt x="519" y="115"/>
                  </a:cubicBezTo>
                  <a:cubicBezTo>
                    <a:pt x="519" y="115"/>
                    <a:pt x="519" y="115"/>
                    <a:pt x="519" y="115"/>
                  </a:cubicBezTo>
                  <a:cubicBezTo>
                    <a:pt x="519" y="115"/>
                    <a:pt x="520" y="115"/>
                    <a:pt x="520" y="115"/>
                  </a:cubicBezTo>
                  <a:cubicBezTo>
                    <a:pt x="520" y="115"/>
                    <a:pt x="520" y="115"/>
                    <a:pt x="520" y="115"/>
                  </a:cubicBezTo>
                  <a:cubicBezTo>
                    <a:pt x="520" y="115"/>
                    <a:pt x="520" y="115"/>
                    <a:pt x="520" y="115"/>
                  </a:cubicBezTo>
                  <a:cubicBezTo>
                    <a:pt x="520" y="115"/>
                    <a:pt x="520" y="115"/>
                    <a:pt x="521" y="115"/>
                  </a:cubicBezTo>
                  <a:cubicBezTo>
                    <a:pt x="521" y="115"/>
                    <a:pt x="521" y="115"/>
                    <a:pt x="521" y="115"/>
                  </a:cubicBezTo>
                  <a:cubicBezTo>
                    <a:pt x="521" y="115"/>
                    <a:pt x="521" y="115"/>
                    <a:pt x="521" y="115"/>
                  </a:cubicBezTo>
                  <a:cubicBezTo>
                    <a:pt x="521" y="115"/>
                    <a:pt x="521" y="115"/>
                    <a:pt x="521" y="115"/>
                  </a:cubicBezTo>
                  <a:cubicBezTo>
                    <a:pt x="521" y="115"/>
                    <a:pt x="522" y="115"/>
                    <a:pt x="522" y="115"/>
                  </a:cubicBezTo>
                  <a:cubicBezTo>
                    <a:pt x="522" y="115"/>
                    <a:pt x="522" y="115"/>
                    <a:pt x="522" y="115"/>
                  </a:cubicBezTo>
                  <a:cubicBezTo>
                    <a:pt x="522" y="115"/>
                    <a:pt x="522" y="115"/>
                    <a:pt x="522" y="115"/>
                  </a:cubicBezTo>
                  <a:cubicBezTo>
                    <a:pt x="522" y="115"/>
                    <a:pt x="522" y="115"/>
                    <a:pt x="522" y="115"/>
                  </a:cubicBezTo>
                  <a:cubicBezTo>
                    <a:pt x="522" y="115"/>
                    <a:pt x="522" y="115"/>
                    <a:pt x="523" y="115"/>
                  </a:cubicBezTo>
                  <a:cubicBezTo>
                    <a:pt x="523" y="115"/>
                    <a:pt x="523" y="115"/>
                    <a:pt x="523" y="115"/>
                  </a:cubicBezTo>
                  <a:cubicBezTo>
                    <a:pt x="523" y="115"/>
                    <a:pt x="523" y="115"/>
                    <a:pt x="523" y="115"/>
                  </a:cubicBezTo>
                  <a:cubicBezTo>
                    <a:pt x="523" y="115"/>
                    <a:pt x="523" y="115"/>
                    <a:pt x="523" y="115"/>
                  </a:cubicBezTo>
                  <a:cubicBezTo>
                    <a:pt x="523" y="115"/>
                    <a:pt x="523" y="115"/>
                    <a:pt x="523" y="115"/>
                  </a:cubicBezTo>
                  <a:cubicBezTo>
                    <a:pt x="524" y="115"/>
                    <a:pt x="524" y="115"/>
                    <a:pt x="524" y="116"/>
                  </a:cubicBezTo>
                  <a:cubicBezTo>
                    <a:pt x="524" y="116"/>
                    <a:pt x="524" y="116"/>
                    <a:pt x="524" y="116"/>
                  </a:cubicBezTo>
                  <a:cubicBezTo>
                    <a:pt x="524" y="116"/>
                    <a:pt x="524" y="116"/>
                    <a:pt x="524" y="116"/>
                  </a:cubicBezTo>
                  <a:cubicBezTo>
                    <a:pt x="524" y="116"/>
                    <a:pt x="524" y="116"/>
                    <a:pt x="524" y="116"/>
                  </a:cubicBezTo>
                  <a:cubicBezTo>
                    <a:pt x="524" y="116"/>
                    <a:pt x="525" y="116"/>
                    <a:pt x="525" y="116"/>
                  </a:cubicBezTo>
                  <a:cubicBezTo>
                    <a:pt x="525" y="116"/>
                    <a:pt x="525" y="116"/>
                    <a:pt x="525" y="116"/>
                  </a:cubicBezTo>
                  <a:cubicBezTo>
                    <a:pt x="525" y="116"/>
                    <a:pt x="525" y="116"/>
                    <a:pt x="525" y="116"/>
                  </a:cubicBezTo>
                  <a:cubicBezTo>
                    <a:pt x="525" y="116"/>
                    <a:pt x="525" y="116"/>
                    <a:pt x="525" y="116"/>
                  </a:cubicBezTo>
                  <a:cubicBezTo>
                    <a:pt x="525" y="116"/>
                    <a:pt x="525" y="116"/>
                    <a:pt x="525" y="116"/>
                  </a:cubicBezTo>
                  <a:cubicBezTo>
                    <a:pt x="525" y="116"/>
                    <a:pt x="525" y="116"/>
                    <a:pt x="525" y="116"/>
                  </a:cubicBezTo>
                  <a:cubicBezTo>
                    <a:pt x="525" y="116"/>
                    <a:pt x="525" y="116"/>
                    <a:pt x="525" y="116"/>
                  </a:cubicBezTo>
                  <a:cubicBezTo>
                    <a:pt x="525" y="116"/>
                    <a:pt x="526" y="116"/>
                    <a:pt x="526" y="116"/>
                  </a:cubicBezTo>
                  <a:cubicBezTo>
                    <a:pt x="526" y="116"/>
                    <a:pt x="526" y="116"/>
                    <a:pt x="526" y="116"/>
                  </a:cubicBezTo>
                  <a:cubicBezTo>
                    <a:pt x="526" y="116"/>
                    <a:pt x="526" y="116"/>
                    <a:pt x="526" y="116"/>
                  </a:cubicBezTo>
                  <a:cubicBezTo>
                    <a:pt x="526" y="116"/>
                    <a:pt x="526" y="116"/>
                    <a:pt x="526" y="116"/>
                  </a:cubicBezTo>
                  <a:cubicBezTo>
                    <a:pt x="526" y="116"/>
                    <a:pt x="527" y="116"/>
                    <a:pt x="527" y="116"/>
                  </a:cubicBezTo>
                  <a:cubicBezTo>
                    <a:pt x="527" y="116"/>
                    <a:pt x="527" y="116"/>
                    <a:pt x="527" y="116"/>
                  </a:cubicBezTo>
                  <a:cubicBezTo>
                    <a:pt x="527" y="116"/>
                    <a:pt x="527" y="116"/>
                    <a:pt x="527" y="116"/>
                  </a:cubicBezTo>
                  <a:cubicBezTo>
                    <a:pt x="527" y="116"/>
                    <a:pt x="527" y="116"/>
                    <a:pt x="528" y="116"/>
                  </a:cubicBezTo>
                  <a:cubicBezTo>
                    <a:pt x="528" y="116"/>
                    <a:pt x="528" y="116"/>
                    <a:pt x="528" y="116"/>
                  </a:cubicBezTo>
                  <a:cubicBezTo>
                    <a:pt x="528" y="116"/>
                    <a:pt x="528" y="116"/>
                    <a:pt x="528" y="116"/>
                  </a:cubicBezTo>
                  <a:cubicBezTo>
                    <a:pt x="528" y="116"/>
                    <a:pt x="529" y="116"/>
                    <a:pt x="529" y="116"/>
                  </a:cubicBezTo>
                  <a:cubicBezTo>
                    <a:pt x="529" y="116"/>
                    <a:pt x="529" y="116"/>
                    <a:pt x="529" y="116"/>
                  </a:cubicBezTo>
                  <a:cubicBezTo>
                    <a:pt x="529" y="115"/>
                    <a:pt x="529" y="115"/>
                    <a:pt x="530" y="115"/>
                  </a:cubicBezTo>
                  <a:cubicBezTo>
                    <a:pt x="530" y="115"/>
                    <a:pt x="530" y="115"/>
                    <a:pt x="530" y="115"/>
                  </a:cubicBezTo>
                  <a:cubicBezTo>
                    <a:pt x="530" y="115"/>
                    <a:pt x="530" y="115"/>
                    <a:pt x="531" y="115"/>
                  </a:cubicBezTo>
                  <a:cubicBezTo>
                    <a:pt x="531" y="115"/>
                    <a:pt x="531" y="115"/>
                    <a:pt x="531" y="115"/>
                  </a:cubicBezTo>
                  <a:cubicBezTo>
                    <a:pt x="531" y="115"/>
                    <a:pt x="531" y="115"/>
                    <a:pt x="531" y="115"/>
                  </a:cubicBezTo>
                  <a:cubicBezTo>
                    <a:pt x="531" y="115"/>
                    <a:pt x="531" y="115"/>
                    <a:pt x="531" y="115"/>
                  </a:cubicBezTo>
                  <a:cubicBezTo>
                    <a:pt x="531" y="115"/>
                    <a:pt x="531" y="115"/>
                    <a:pt x="532" y="115"/>
                  </a:cubicBezTo>
                  <a:cubicBezTo>
                    <a:pt x="532" y="115"/>
                    <a:pt x="532" y="115"/>
                    <a:pt x="532" y="115"/>
                  </a:cubicBezTo>
                  <a:cubicBezTo>
                    <a:pt x="532" y="115"/>
                    <a:pt x="532" y="115"/>
                    <a:pt x="533" y="115"/>
                  </a:cubicBezTo>
                  <a:cubicBezTo>
                    <a:pt x="533" y="115"/>
                    <a:pt x="533" y="115"/>
                    <a:pt x="534" y="115"/>
                  </a:cubicBezTo>
                  <a:cubicBezTo>
                    <a:pt x="534" y="114"/>
                    <a:pt x="534" y="114"/>
                    <a:pt x="534" y="114"/>
                  </a:cubicBezTo>
                  <a:cubicBezTo>
                    <a:pt x="535" y="114"/>
                    <a:pt x="535" y="114"/>
                    <a:pt x="535" y="114"/>
                  </a:cubicBezTo>
                  <a:cubicBezTo>
                    <a:pt x="535" y="114"/>
                    <a:pt x="535" y="114"/>
                    <a:pt x="535" y="114"/>
                  </a:cubicBezTo>
                  <a:cubicBezTo>
                    <a:pt x="535" y="114"/>
                    <a:pt x="536" y="114"/>
                    <a:pt x="536" y="114"/>
                  </a:cubicBezTo>
                  <a:cubicBezTo>
                    <a:pt x="536" y="114"/>
                    <a:pt x="536" y="114"/>
                    <a:pt x="537" y="114"/>
                  </a:cubicBezTo>
                  <a:cubicBezTo>
                    <a:pt x="537" y="113"/>
                    <a:pt x="537" y="113"/>
                    <a:pt x="538" y="113"/>
                  </a:cubicBezTo>
                  <a:cubicBezTo>
                    <a:pt x="538" y="113"/>
                    <a:pt x="538" y="113"/>
                    <a:pt x="539" y="113"/>
                  </a:cubicBezTo>
                  <a:cubicBezTo>
                    <a:pt x="539" y="113"/>
                    <a:pt x="540" y="112"/>
                    <a:pt x="540" y="112"/>
                  </a:cubicBezTo>
                  <a:cubicBezTo>
                    <a:pt x="541" y="112"/>
                    <a:pt x="542" y="111"/>
                    <a:pt x="543" y="111"/>
                  </a:cubicBezTo>
                  <a:cubicBezTo>
                    <a:pt x="542" y="135"/>
                    <a:pt x="542" y="135"/>
                    <a:pt x="542" y="135"/>
                  </a:cubicBezTo>
                  <a:cubicBezTo>
                    <a:pt x="542" y="136"/>
                    <a:pt x="542" y="137"/>
                    <a:pt x="542" y="137"/>
                  </a:cubicBezTo>
                  <a:cubicBezTo>
                    <a:pt x="543" y="138"/>
                    <a:pt x="543" y="139"/>
                    <a:pt x="544" y="140"/>
                  </a:cubicBezTo>
                  <a:cubicBezTo>
                    <a:pt x="544" y="140"/>
                    <a:pt x="545" y="141"/>
                    <a:pt x="546" y="142"/>
                  </a:cubicBezTo>
                  <a:cubicBezTo>
                    <a:pt x="547" y="143"/>
                    <a:pt x="548" y="144"/>
                    <a:pt x="549" y="145"/>
                  </a:cubicBezTo>
                  <a:cubicBezTo>
                    <a:pt x="550" y="146"/>
                    <a:pt x="550" y="146"/>
                    <a:pt x="551" y="147"/>
                  </a:cubicBezTo>
                  <a:cubicBezTo>
                    <a:pt x="551" y="147"/>
                    <a:pt x="552" y="148"/>
                    <a:pt x="553" y="148"/>
                  </a:cubicBezTo>
                  <a:cubicBezTo>
                    <a:pt x="553" y="148"/>
                    <a:pt x="553" y="148"/>
                    <a:pt x="553" y="148"/>
                  </a:cubicBezTo>
                  <a:cubicBezTo>
                    <a:pt x="547" y="149"/>
                    <a:pt x="542" y="150"/>
                    <a:pt x="537" y="151"/>
                  </a:cubicBezTo>
                  <a:cubicBezTo>
                    <a:pt x="535" y="151"/>
                    <a:pt x="534" y="152"/>
                    <a:pt x="532" y="152"/>
                  </a:cubicBezTo>
                  <a:cubicBezTo>
                    <a:pt x="528" y="153"/>
                    <a:pt x="523" y="154"/>
                    <a:pt x="519" y="154"/>
                  </a:cubicBezTo>
                  <a:cubicBezTo>
                    <a:pt x="519" y="154"/>
                    <a:pt x="519" y="154"/>
                    <a:pt x="519" y="154"/>
                  </a:cubicBezTo>
                  <a:cubicBezTo>
                    <a:pt x="519" y="155"/>
                    <a:pt x="518" y="155"/>
                    <a:pt x="518" y="155"/>
                  </a:cubicBezTo>
                  <a:cubicBezTo>
                    <a:pt x="518" y="155"/>
                    <a:pt x="518" y="155"/>
                    <a:pt x="517" y="155"/>
                  </a:cubicBezTo>
                  <a:cubicBezTo>
                    <a:pt x="517" y="155"/>
                    <a:pt x="517" y="155"/>
                    <a:pt x="516" y="155"/>
                  </a:cubicBezTo>
                  <a:cubicBezTo>
                    <a:pt x="516" y="155"/>
                    <a:pt x="516" y="155"/>
                    <a:pt x="516" y="155"/>
                  </a:cubicBezTo>
                  <a:cubicBezTo>
                    <a:pt x="513" y="156"/>
                    <a:pt x="511" y="156"/>
                    <a:pt x="509" y="156"/>
                  </a:cubicBezTo>
                  <a:cubicBezTo>
                    <a:pt x="506" y="157"/>
                    <a:pt x="504" y="157"/>
                    <a:pt x="503" y="157"/>
                  </a:cubicBezTo>
                  <a:cubicBezTo>
                    <a:pt x="501" y="157"/>
                    <a:pt x="499" y="157"/>
                    <a:pt x="498" y="157"/>
                  </a:cubicBezTo>
                  <a:cubicBezTo>
                    <a:pt x="496" y="157"/>
                    <a:pt x="495" y="157"/>
                    <a:pt x="494" y="157"/>
                  </a:cubicBezTo>
                  <a:cubicBezTo>
                    <a:pt x="493" y="157"/>
                    <a:pt x="492" y="157"/>
                    <a:pt x="491" y="157"/>
                  </a:cubicBezTo>
                  <a:cubicBezTo>
                    <a:pt x="490" y="157"/>
                    <a:pt x="490" y="157"/>
                    <a:pt x="489" y="157"/>
                  </a:cubicBezTo>
                  <a:cubicBezTo>
                    <a:pt x="488" y="156"/>
                    <a:pt x="488" y="156"/>
                    <a:pt x="487" y="156"/>
                  </a:cubicBezTo>
                  <a:cubicBezTo>
                    <a:pt x="487" y="156"/>
                    <a:pt x="487" y="156"/>
                    <a:pt x="487" y="156"/>
                  </a:cubicBezTo>
                  <a:cubicBezTo>
                    <a:pt x="487" y="156"/>
                    <a:pt x="486" y="155"/>
                    <a:pt x="486" y="155"/>
                  </a:cubicBezTo>
                  <a:cubicBezTo>
                    <a:pt x="485" y="154"/>
                    <a:pt x="484" y="153"/>
                    <a:pt x="484" y="151"/>
                  </a:cubicBezTo>
                  <a:cubicBezTo>
                    <a:pt x="484" y="150"/>
                    <a:pt x="484" y="149"/>
                    <a:pt x="483" y="147"/>
                  </a:cubicBezTo>
                  <a:cubicBezTo>
                    <a:pt x="483" y="146"/>
                    <a:pt x="483" y="144"/>
                    <a:pt x="483" y="142"/>
                  </a:cubicBezTo>
                  <a:cubicBezTo>
                    <a:pt x="482" y="142"/>
                    <a:pt x="482" y="141"/>
                    <a:pt x="482" y="140"/>
                  </a:cubicBezTo>
                  <a:cubicBezTo>
                    <a:pt x="481" y="140"/>
                    <a:pt x="481" y="139"/>
                    <a:pt x="480" y="139"/>
                  </a:cubicBezTo>
                  <a:cubicBezTo>
                    <a:pt x="480" y="139"/>
                    <a:pt x="480" y="138"/>
                    <a:pt x="480" y="138"/>
                  </a:cubicBezTo>
                  <a:cubicBezTo>
                    <a:pt x="480" y="138"/>
                    <a:pt x="480" y="138"/>
                    <a:pt x="480" y="138"/>
                  </a:cubicBezTo>
                  <a:cubicBezTo>
                    <a:pt x="480" y="138"/>
                    <a:pt x="480" y="138"/>
                    <a:pt x="479" y="138"/>
                  </a:cubicBezTo>
                  <a:cubicBezTo>
                    <a:pt x="479" y="137"/>
                    <a:pt x="479" y="137"/>
                    <a:pt x="478" y="137"/>
                  </a:cubicBezTo>
                  <a:cubicBezTo>
                    <a:pt x="478" y="137"/>
                    <a:pt x="478" y="137"/>
                    <a:pt x="478" y="137"/>
                  </a:cubicBezTo>
                  <a:cubicBezTo>
                    <a:pt x="478" y="137"/>
                    <a:pt x="478" y="137"/>
                    <a:pt x="478" y="137"/>
                  </a:cubicBezTo>
                  <a:cubicBezTo>
                    <a:pt x="478" y="137"/>
                    <a:pt x="478" y="137"/>
                    <a:pt x="478" y="137"/>
                  </a:cubicBezTo>
                  <a:cubicBezTo>
                    <a:pt x="478" y="137"/>
                    <a:pt x="477" y="137"/>
                    <a:pt x="477" y="136"/>
                  </a:cubicBezTo>
                  <a:cubicBezTo>
                    <a:pt x="477" y="136"/>
                    <a:pt x="477" y="136"/>
                    <a:pt x="477" y="136"/>
                  </a:cubicBezTo>
                  <a:cubicBezTo>
                    <a:pt x="477" y="136"/>
                    <a:pt x="476" y="136"/>
                    <a:pt x="476" y="136"/>
                  </a:cubicBezTo>
                  <a:cubicBezTo>
                    <a:pt x="476" y="136"/>
                    <a:pt x="476" y="136"/>
                    <a:pt x="476" y="136"/>
                  </a:cubicBezTo>
                  <a:cubicBezTo>
                    <a:pt x="476" y="136"/>
                    <a:pt x="476" y="136"/>
                    <a:pt x="476" y="136"/>
                  </a:cubicBezTo>
                  <a:cubicBezTo>
                    <a:pt x="476" y="136"/>
                    <a:pt x="475" y="136"/>
                    <a:pt x="475" y="136"/>
                  </a:cubicBezTo>
                  <a:cubicBezTo>
                    <a:pt x="475" y="136"/>
                    <a:pt x="475" y="136"/>
                    <a:pt x="475" y="136"/>
                  </a:cubicBezTo>
                  <a:cubicBezTo>
                    <a:pt x="475" y="136"/>
                    <a:pt x="475" y="136"/>
                    <a:pt x="475" y="136"/>
                  </a:cubicBezTo>
                  <a:cubicBezTo>
                    <a:pt x="475" y="136"/>
                    <a:pt x="475" y="136"/>
                    <a:pt x="475" y="136"/>
                  </a:cubicBezTo>
                  <a:cubicBezTo>
                    <a:pt x="475" y="136"/>
                    <a:pt x="475" y="136"/>
                    <a:pt x="475" y="136"/>
                  </a:cubicBezTo>
                  <a:cubicBezTo>
                    <a:pt x="475" y="136"/>
                    <a:pt x="475" y="135"/>
                    <a:pt x="475" y="135"/>
                  </a:cubicBezTo>
                  <a:cubicBezTo>
                    <a:pt x="475" y="135"/>
                    <a:pt x="474" y="135"/>
                    <a:pt x="474" y="135"/>
                  </a:cubicBezTo>
                  <a:cubicBezTo>
                    <a:pt x="474" y="135"/>
                    <a:pt x="474" y="135"/>
                    <a:pt x="474" y="135"/>
                  </a:cubicBezTo>
                  <a:cubicBezTo>
                    <a:pt x="474" y="135"/>
                    <a:pt x="474" y="135"/>
                    <a:pt x="474" y="135"/>
                  </a:cubicBezTo>
                  <a:cubicBezTo>
                    <a:pt x="474" y="135"/>
                    <a:pt x="473" y="135"/>
                    <a:pt x="473" y="135"/>
                  </a:cubicBezTo>
                  <a:cubicBezTo>
                    <a:pt x="473" y="135"/>
                    <a:pt x="473" y="135"/>
                    <a:pt x="473" y="135"/>
                  </a:cubicBezTo>
                  <a:cubicBezTo>
                    <a:pt x="473" y="135"/>
                    <a:pt x="473" y="135"/>
                    <a:pt x="473" y="135"/>
                  </a:cubicBezTo>
                  <a:cubicBezTo>
                    <a:pt x="473" y="135"/>
                    <a:pt x="473" y="135"/>
                    <a:pt x="473" y="135"/>
                  </a:cubicBezTo>
                  <a:cubicBezTo>
                    <a:pt x="473" y="135"/>
                    <a:pt x="473" y="135"/>
                    <a:pt x="473" y="135"/>
                  </a:cubicBezTo>
                  <a:cubicBezTo>
                    <a:pt x="473" y="135"/>
                    <a:pt x="473" y="135"/>
                    <a:pt x="473" y="135"/>
                  </a:cubicBezTo>
                  <a:cubicBezTo>
                    <a:pt x="473" y="135"/>
                    <a:pt x="473" y="135"/>
                    <a:pt x="472" y="135"/>
                  </a:cubicBezTo>
                  <a:cubicBezTo>
                    <a:pt x="472" y="135"/>
                    <a:pt x="472" y="135"/>
                    <a:pt x="472" y="135"/>
                  </a:cubicBezTo>
                  <a:cubicBezTo>
                    <a:pt x="472" y="135"/>
                    <a:pt x="472" y="135"/>
                    <a:pt x="472" y="135"/>
                  </a:cubicBezTo>
                  <a:cubicBezTo>
                    <a:pt x="472" y="135"/>
                    <a:pt x="472" y="135"/>
                    <a:pt x="472" y="135"/>
                  </a:cubicBezTo>
                  <a:cubicBezTo>
                    <a:pt x="471" y="135"/>
                    <a:pt x="471" y="135"/>
                    <a:pt x="471" y="135"/>
                  </a:cubicBezTo>
                  <a:cubicBezTo>
                    <a:pt x="471" y="135"/>
                    <a:pt x="471" y="135"/>
                    <a:pt x="471" y="135"/>
                  </a:cubicBezTo>
                  <a:cubicBezTo>
                    <a:pt x="471" y="135"/>
                    <a:pt x="471" y="135"/>
                    <a:pt x="471" y="135"/>
                  </a:cubicBezTo>
                  <a:cubicBezTo>
                    <a:pt x="471" y="135"/>
                    <a:pt x="471" y="135"/>
                    <a:pt x="471" y="135"/>
                  </a:cubicBezTo>
                  <a:cubicBezTo>
                    <a:pt x="471" y="135"/>
                    <a:pt x="471" y="135"/>
                    <a:pt x="471" y="135"/>
                  </a:cubicBezTo>
                  <a:cubicBezTo>
                    <a:pt x="471" y="135"/>
                    <a:pt x="471" y="135"/>
                    <a:pt x="471" y="135"/>
                  </a:cubicBezTo>
                  <a:cubicBezTo>
                    <a:pt x="470" y="135"/>
                    <a:pt x="470" y="135"/>
                    <a:pt x="470" y="135"/>
                  </a:cubicBezTo>
                  <a:cubicBezTo>
                    <a:pt x="470" y="135"/>
                    <a:pt x="470" y="135"/>
                    <a:pt x="470" y="135"/>
                  </a:cubicBezTo>
                  <a:cubicBezTo>
                    <a:pt x="470" y="135"/>
                    <a:pt x="470" y="135"/>
                    <a:pt x="470" y="135"/>
                  </a:cubicBezTo>
                  <a:cubicBezTo>
                    <a:pt x="469" y="134"/>
                    <a:pt x="469" y="134"/>
                    <a:pt x="469" y="134"/>
                  </a:cubicBezTo>
                  <a:cubicBezTo>
                    <a:pt x="469" y="134"/>
                    <a:pt x="469" y="134"/>
                    <a:pt x="469" y="134"/>
                  </a:cubicBezTo>
                  <a:cubicBezTo>
                    <a:pt x="469" y="134"/>
                    <a:pt x="469" y="134"/>
                    <a:pt x="469" y="134"/>
                  </a:cubicBezTo>
                  <a:cubicBezTo>
                    <a:pt x="468" y="134"/>
                    <a:pt x="468" y="134"/>
                    <a:pt x="468" y="134"/>
                  </a:cubicBezTo>
                  <a:cubicBezTo>
                    <a:pt x="468" y="134"/>
                    <a:pt x="468" y="134"/>
                    <a:pt x="468" y="134"/>
                  </a:cubicBezTo>
                  <a:cubicBezTo>
                    <a:pt x="468" y="134"/>
                    <a:pt x="467" y="134"/>
                    <a:pt x="467" y="134"/>
                  </a:cubicBezTo>
                  <a:cubicBezTo>
                    <a:pt x="467" y="134"/>
                    <a:pt x="467" y="134"/>
                    <a:pt x="467" y="134"/>
                  </a:cubicBezTo>
                  <a:cubicBezTo>
                    <a:pt x="467" y="134"/>
                    <a:pt x="467" y="134"/>
                    <a:pt x="466" y="134"/>
                  </a:cubicBezTo>
                  <a:cubicBezTo>
                    <a:pt x="466" y="134"/>
                    <a:pt x="466" y="134"/>
                    <a:pt x="466" y="134"/>
                  </a:cubicBezTo>
                  <a:cubicBezTo>
                    <a:pt x="466" y="134"/>
                    <a:pt x="466" y="134"/>
                    <a:pt x="466" y="134"/>
                  </a:cubicBezTo>
                  <a:cubicBezTo>
                    <a:pt x="466" y="134"/>
                    <a:pt x="466" y="134"/>
                    <a:pt x="466" y="134"/>
                  </a:cubicBezTo>
                  <a:cubicBezTo>
                    <a:pt x="466" y="134"/>
                    <a:pt x="466" y="134"/>
                    <a:pt x="466" y="134"/>
                  </a:cubicBezTo>
                  <a:cubicBezTo>
                    <a:pt x="466" y="134"/>
                    <a:pt x="466" y="134"/>
                    <a:pt x="466" y="134"/>
                  </a:cubicBezTo>
                  <a:cubicBezTo>
                    <a:pt x="466" y="134"/>
                    <a:pt x="466" y="134"/>
                    <a:pt x="466" y="134"/>
                  </a:cubicBezTo>
                  <a:cubicBezTo>
                    <a:pt x="466" y="134"/>
                    <a:pt x="466" y="134"/>
                    <a:pt x="466" y="134"/>
                  </a:cubicBezTo>
                  <a:cubicBezTo>
                    <a:pt x="465" y="134"/>
                    <a:pt x="463" y="134"/>
                    <a:pt x="461" y="134"/>
                  </a:cubicBezTo>
                  <a:cubicBezTo>
                    <a:pt x="459" y="134"/>
                    <a:pt x="457" y="135"/>
                    <a:pt x="454" y="135"/>
                  </a:cubicBezTo>
                  <a:cubicBezTo>
                    <a:pt x="452" y="135"/>
                    <a:pt x="449" y="135"/>
                    <a:pt x="447" y="136"/>
                  </a:cubicBezTo>
                  <a:cubicBezTo>
                    <a:pt x="444" y="136"/>
                    <a:pt x="441" y="137"/>
                    <a:pt x="437" y="137"/>
                  </a:cubicBezTo>
                  <a:cubicBezTo>
                    <a:pt x="437" y="137"/>
                    <a:pt x="437" y="137"/>
                    <a:pt x="436" y="137"/>
                  </a:cubicBezTo>
                  <a:cubicBezTo>
                    <a:pt x="436" y="138"/>
                    <a:pt x="435" y="138"/>
                    <a:pt x="435" y="138"/>
                  </a:cubicBezTo>
                  <a:cubicBezTo>
                    <a:pt x="435" y="138"/>
                    <a:pt x="434" y="138"/>
                    <a:pt x="434" y="138"/>
                  </a:cubicBezTo>
                  <a:cubicBezTo>
                    <a:pt x="433" y="138"/>
                    <a:pt x="433" y="138"/>
                    <a:pt x="432" y="138"/>
                  </a:cubicBezTo>
                  <a:cubicBezTo>
                    <a:pt x="430" y="139"/>
                    <a:pt x="427" y="139"/>
                    <a:pt x="425" y="140"/>
                  </a:cubicBezTo>
                  <a:cubicBezTo>
                    <a:pt x="423" y="140"/>
                    <a:pt x="421" y="141"/>
                    <a:pt x="420" y="141"/>
                  </a:cubicBezTo>
                  <a:cubicBezTo>
                    <a:pt x="418" y="142"/>
                    <a:pt x="416" y="142"/>
                    <a:pt x="415" y="143"/>
                  </a:cubicBezTo>
                  <a:cubicBezTo>
                    <a:pt x="414" y="143"/>
                    <a:pt x="413" y="144"/>
                    <a:pt x="412" y="144"/>
                  </a:cubicBezTo>
                  <a:cubicBezTo>
                    <a:pt x="411" y="145"/>
                    <a:pt x="410" y="145"/>
                    <a:pt x="410" y="146"/>
                  </a:cubicBezTo>
                  <a:cubicBezTo>
                    <a:pt x="410" y="146"/>
                    <a:pt x="409" y="147"/>
                    <a:pt x="409" y="147"/>
                  </a:cubicBezTo>
                  <a:cubicBezTo>
                    <a:pt x="409" y="148"/>
                    <a:pt x="409" y="148"/>
                    <a:pt x="409" y="148"/>
                  </a:cubicBezTo>
                  <a:cubicBezTo>
                    <a:pt x="409" y="148"/>
                    <a:pt x="409" y="148"/>
                    <a:pt x="409" y="148"/>
                  </a:cubicBezTo>
                  <a:cubicBezTo>
                    <a:pt x="409" y="175"/>
                    <a:pt x="409" y="175"/>
                    <a:pt x="409" y="175"/>
                  </a:cubicBezTo>
                  <a:cubicBezTo>
                    <a:pt x="404" y="176"/>
                    <a:pt x="399" y="177"/>
                    <a:pt x="395" y="178"/>
                  </a:cubicBezTo>
                  <a:cubicBezTo>
                    <a:pt x="390" y="179"/>
                    <a:pt x="385" y="179"/>
                    <a:pt x="381" y="180"/>
                  </a:cubicBezTo>
                  <a:cubicBezTo>
                    <a:pt x="378" y="181"/>
                    <a:pt x="375" y="181"/>
                    <a:pt x="372" y="182"/>
                  </a:cubicBezTo>
                  <a:cubicBezTo>
                    <a:pt x="370" y="182"/>
                    <a:pt x="369" y="182"/>
                    <a:pt x="369" y="182"/>
                  </a:cubicBezTo>
                  <a:cubicBezTo>
                    <a:pt x="369" y="182"/>
                    <a:pt x="369" y="182"/>
                    <a:pt x="369" y="182"/>
                  </a:cubicBezTo>
                  <a:cubicBezTo>
                    <a:pt x="369" y="182"/>
                    <a:pt x="369" y="182"/>
                    <a:pt x="369" y="182"/>
                  </a:cubicBezTo>
                  <a:cubicBezTo>
                    <a:pt x="369" y="182"/>
                    <a:pt x="369" y="182"/>
                    <a:pt x="369" y="182"/>
                  </a:cubicBezTo>
                  <a:cubicBezTo>
                    <a:pt x="369" y="182"/>
                    <a:pt x="369" y="182"/>
                    <a:pt x="369" y="182"/>
                  </a:cubicBezTo>
                  <a:cubicBezTo>
                    <a:pt x="368" y="183"/>
                    <a:pt x="367" y="183"/>
                    <a:pt x="366" y="183"/>
                  </a:cubicBezTo>
                  <a:cubicBezTo>
                    <a:pt x="366" y="183"/>
                    <a:pt x="366" y="183"/>
                    <a:pt x="366" y="183"/>
                  </a:cubicBezTo>
                  <a:cubicBezTo>
                    <a:pt x="365" y="183"/>
                    <a:pt x="364" y="183"/>
                    <a:pt x="364" y="183"/>
                  </a:cubicBezTo>
                  <a:cubicBezTo>
                    <a:pt x="364" y="184"/>
                    <a:pt x="363" y="184"/>
                    <a:pt x="363" y="184"/>
                  </a:cubicBezTo>
                  <a:cubicBezTo>
                    <a:pt x="363" y="184"/>
                    <a:pt x="363" y="184"/>
                    <a:pt x="363" y="184"/>
                  </a:cubicBezTo>
                  <a:cubicBezTo>
                    <a:pt x="362" y="184"/>
                    <a:pt x="362" y="184"/>
                    <a:pt x="361" y="184"/>
                  </a:cubicBezTo>
                  <a:cubicBezTo>
                    <a:pt x="361" y="184"/>
                    <a:pt x="361" y="184"/>
                    <a:pt x="361" y="184"/>
                  </a:cubicBezTo>
                  <a:cubicBezTo>
                    <a:pt x="360" y="184"/>
                    <a:pt x="360" y="184"/>
                    <a:pt x="359" y="184"/>
                  </a:cubicBezTo>
                  <a:cubicBezTo>
                    <a:pt x="359" y="184"/>
                    <a:pt x="359" y="184"/>
                    <a:pt x="358" y="185"/>
                  </a:cubicBezTo>
                  <a:cubicBezTo>
                    <a:pt x="358" y="185"/>
                    <a:pt x="358" y="185"/>
                    <a:pt x="357" y="185"/>
                  </a:cubicBezTo>
                  <a:cubicBezTo>
                    <a:pt x="357" y="185"/>
                    <a:pt x="357" y="185"/>
                    <a:pt x="357" y="185"/>
                  </a:cubicBezTo>
                  <a:cubicBezTo>
                    <a:pt x="357" y="185"/>
                    <a:pt x="357" y="185"/>
                    <a:pt x="357" y="185"/>
                  </a:cubicBezTo>
                  <a:cubicBezTo>
                    <a:pt x="357" y="185"/>
                    <a:pt x="357" y="185"/>
                    <a:pt x="357" y="185"/>
                  </a:cubicBezTo>
                  <a:cubicBezTo>
                    <a:pt x="357" y="185"/>
                    <a:pt x="357" y="185"/>
                    <a:pt x="357" y="185"/>
                  </a:cubicBezTo>
                  <a:cubicBezTo>
                    <a:pt x="357" y="185"/>
                    <a:pt x="356" y="185"/>
                    <a:pt x="356" y="185"/>
                  </a:cubicBezTo>
                  <a:cubicBezTo>
                    <a:pt x="356" y="185"/>
                    <a:pt x="356" y="185"/>
                    <a:pt x="356" y="185"/>
                  </a:cubicBezTo>
                  <a:cubicBezTo>
                    <a:pt x="356" y="185"/>
                    <a:pt x="356" y="185"/>
                    <a:pt x="356" y="185"/>
                  </a:cubicBezTo>
                  <a:cubicBezTo>
                    <a:pt x="356" y="185"/>
                    <a:pt x="356" y="185"/>
                    <a:pt x="356" y="185"/>
                  </a:cubicBezTo>
                  <a:cubicBezTo>
                    <a:pt x="355" y="185"/>
                    <a:pt x="355" y="185"/>
                    <a:pt x="355" y="185"/>
                  </a:cubicBezTo>
                  <a:cubicBezTo>
                    <a:pt x="355" y="185"/>
                    <a:pt x="355" y="185"/>
                    <a:pt x="355" y="185"/>
                  </a:cubicBezTo>
                  <a:cubicBezTo>
                    <a:pt x="355" y="185"/>
                    <a:pt x="355" y="184"/>
                    <a:pt x="355" y="184"/>
                  </a:cubicBezTo>
                  <a:cubicBezTo>
                    <a:pt x="355" y="184"/>
                    <a:pt x="355" y="184"/>
                    <a:pt x="355" y="184"/>
                  </a:cubicBezTo>
                  <a:cubicBezTo>
                    <a:pt x="355" y="184"/>
                    <a:pt x="354" y="184"/>
                    <a:pt x="354" y="184"/>
                  </a:cubicBezTo>
                  <a:cubicBezTo>
                    <a:pt x="354" y="184"/>
                    <a:pt x="354" y="183"/>
                    <a:pt x="354" y="183"/>
                  </a:cubicBezTo>
                  <a:cubicBezTo>
                    <a:pt x="353" y="183"/>
                    <a:pt x="353" y="183"/>
                    <a:pt x="353" y="182"/>
                  </a:cubicBezTo>
                  <a:cubicBezTo>
                    <a:pt x="353" y="182"/>
                    <a:pt x="353" y="182"/>
                    <a:pt x="352" y="182"/>
                  </a:cubicBezTo>
                  <a:cubicBezTo>
                    <a:pt x="352" y="182"/>
                    <a:pt x="352" y="182"/>
                    <a:pt x="352" y="181"/>
                  </a:cubicBezTo>
                  <a:cubicBezTo>
                    <a:pt x="352" y="181"/>
                    <a:pt x="352" y="181"/>
                    <a:pt x="352" y="181"/>
                  </a:cubicBezTo>
                  <a:cubicBezTo>
                    <a:pt x="352" y="181"/>
                    <a:pt x="352" y="181"/>
                    <a:pt x="352" y="181"/>
                  </a:cubicBezTo>
                  <a:cubicBezTo>
                    <a:pt x="351" y="180"/>
                    <a:pt x="351" y="180"/>
                    <a:pt x="351" y="180"/>
                  </a:cubicBezTo>
                  <a:cubicBezTo>
                    <a:pt x="351" y="180"/>
                    <a:pt x="351" y="180"/>
                    <a:pt x="351" y="180"/>
                  </a:cubicBezTo>
                  <a:cubicBezTo>
                    <a:pt x="351" y="180"/>
                    <a:pt x="351" y="180"/>
                    <a:pt x="351" y="180"/>
                  </a:cubicBezTo>
                  <a:cubicBezTo>
                    <a:pt x="350" y="179"/>
                    <a:pt x="350" y="179"/>
                    <a:pt x="349" y="178"/>
                  </a:cubicBezTo>
                  <a:cubicBezTo>
                    <a:pt x="349" y="178"/>
                    <a:pt x="349" y="178"/>
                    <a:pt x="349" y="178"/>
                  </a:cubicBezTo>
                  <a:cubicBezTo>
                    <a:pt x="349" y="178"/>
                    <a:pt x="349" y="178"/>
                    <a:pt x="349" y="178"/>
                  </a:cubicBezTo>
                  <a:cubicBezTo>
                    <a:pt x="349" y="178"/>
                    <a:pt x="349" y="178"/>
                    <a:pt x="349" y="178"/>
                  </a:cubicBezTo>
                  <a:cubicBezTo>
                    <a:pt x="349" y="178"/>
                    <a:pt x="349" y="178"/>
                    <a:pt x="349" y="178"/>
                  </a:cubicBezTo>
                  <a:cubicBezTo>
                    <a:pt x="349" y="178"/>
                    <a:pt x="349" y="178"/>
                    <a:pt x="349" y="178"/>
                  </a:cubicBezTo>
                  <a:cubicBezTo>
                    <a:pt x="349" y="178"/>
                    <a:pt x="349" y="178"/>
                    <a:pt x="349" y="178"/>
                  </a:cubicBezTo>
                  <a:cubicBezTo>
                    <a:pt x="349" y="178"/>
                    <a:pt x="349" y="178"/>
                    <a:pt x="349" y="178"/>
                  </a:cubicBezTo>
                  <a:cubicBezTo>
                    <a:pt x="349" y="178"/>
                    <a:pt x="349" y="178"/>
                    <a:pt x="349" y="178"/>
                  </a:cubicBezTo>
                  <a:cubicBezTo>
                    <a:pt x="349" y="178"/>
                    <a:pt x="349" y="178"/>
                    <a:pt x="349" y="178"/>
                  </a:cubicBezTo>
                  <a:cubicBezTo>
                    <a:pt x="349" y="178"/>
                    <a:pt x="349" y="178"/>
                    <a:pt x="349" y="178"/>
                  </a:cubicBezTo>
                  <a:cubicBezTo>
                    <a:pt x="349" y="178"/>
                    <a:pt x="349" y="178"/>
                    <a:pt x="349" y="178"/>
                  </a:cubicBezTo>
                  <a:cubicBezTo>
                    <a:pt x="349" y="178"/>
                    <a:pt x="349" y="178"/>
                    <a:pt x="349" y="178"/>
                  </a:cubicBezTo>
                  <a:cubicBezTo>
                    <a:pt x="349" y="178"/>
                    <a:pt x="349" y="178"/>
                    <a:pt x="349" y="178"/>
                  </a:cubicBezTo>
                  <a:cubicBezTo>
                    <a:pt x="349" y="178"/>
                    <a:pt x="349" y="178"/>
                    <a:pt x="349" y="178"/>
                  </a:cubicBezTo>
                  <a:cubicBezTo>
                    <a:pt x="349" y="178"/>
                    <a:pt x="349" y="178"/>
                    <a:pt x="349" y="178"/>
                  </a:cubicBezTo>
                  <a:cubicBezTo>
                    <a:pt x="349" y="178"/>
                    <a:pt x="349" y="178"/>
                    <a:pt x="348" y="177"/>
                  </a:cubicBezTo>
                  <a:cubicBezTo>
                    <a:pt x="348" y="177"/>
                    <a:pt x="348" y="177"/>
                    <a:pt x="348" y="177"/>
                  </a:cubicBezTo>
                  <a:cubicBezTo>
                    <a:pt x="348" y="177"/>
                    <a:pt x="348" y="177"/>
                    <a:pt x="348" y="177"/>
                  </a:cubicBezTo>
                  <a:cubicBezTo>
                    <a:pt x="348" y="176"/>
                    <a:pt x="347" y="176"/>
                    <a:pt x="347" y="176"/>
                  </a:cubicBezTo>
                  <a:cubicBezTo>
                    <a:pt x="346" y="175"/>
                    <a:pt x="346" y="175"/>
                    <a:pt x="345" y="174"/>
                  </a:cubicBezTo>
                  <a:cubicBezTo>
                    <a:pt x="344" y="173"/>
                    <a:pt x="343" y="172"/>
                    <a:pt x="342" y="171"/>
                  </a:cubicBezTo>
                  <a:cubicBezTo>
                    <a:pt x="341" y="170"/>
                    <a:pt x="341" y="170"/>
                    <a:pt x="341" y="170"/>
                  </a:cubicBezTo>
                  <a:cubicBezTo>
                    <a:pt x="339" y="167"/>
                    <a:pt x="336" y="165"/>
                    <a:pt x="334" y="162"/>
                  </a:cubicBezTo>
                  <a:cubicBezTo>
                    <a:pt x="331" y="160"/>
                    <a:pt x="329" y="157"/>
                    <a:pt x="327" y="156"/>
                  </a:cubicBezTo>
                  <a:cubicBezTo>
                    <a:pt x="327" y="155"/>
                    <a:pt x="326" y="155"/>
                    <a:pt x="325" y="154"/>
                  </a:cubicBezTo>
                  <a:cubicBezTo>
                    <a:pt x="324" y="153"/>
                    <a:pt x="322" y="151"/>
                    <a:pt x="321" y="150"/>
                  </a:cubicBezTo>
                  <a:cubicBezTo>
                    <a:pt x="320" y="149"/>
                    <a:pt x="318" y="148"/>
                    <a:pt x="317" y="147"/>
                  </a:cubicBezTo>
                  <a:cubicBezTo>
                    <a:pt x="316" y="146"/>
                    <a:pt x="315" y="145"/>
                    <a:pt x="315" y="145"/>
                  </a:cubicBezTo>
                  <a:cubicBezTo>
                    <a:pt x="314" y="144"/>
                    <a:pt x="313" y="143"/>
                    <a:pt x="313" y="143"/>
                  </a:cubicBezTo>
                  <a:cubicBezTo>
                    <a:pt x="312" y="142"/>
                    <a:pt x="311" y="142"/>
                    <a:pt x="310" y="141"/>
                  </a:cubicBezTo>
                  <a:cubicBezTo>
                    <a:pt x="309" y="141"/>
                    <a:pt x="308" y="140"/>
                    <a:pt x="307" y="140"/>
                  </a:cubicBezTo>
                  <a:cubicBezTo>
                    <a:pt x="306" y="140"/>
                    <a:pt x="306" y="139"/>
                    <a:pt x="305" y="139"/>
                  </a:cubicBezTo>
                  <a:cubicBezTo>
                    <a:pt x="304" y="139"/>
                    <a:pt x="303" y="139"/>
                    <a:pt x="302" y="138"/>
                  </a:cubicBezTo>
                  <a:cubicBezTo>
                    <a:pt x="301" y="138"/>
                    <a:pt x="300" y="138"/>
                    <a:pt x="299" y="138"/>
                  </a:cubicBezTo>
                  <a:cubicBezTo>
                    <a:pt x="298" y="138"/>
                    <a:pt x="297" y="138"/>
                    <a:pt x="296" y="138"/>
                  </a:cubicBezTo>
                  <a:cubicBezTo>
                    <a:pt x="295" y="139"/>
                    <a:pt x="294" y="139"/>
                    <a:pt x="293" y="139"/>
                  </a:cubicBezTo>
                  <a:cubicBezTo>
                    <a:pt x="291" y="139"/>
                    <a:pt x="289" y="140"/>
                    <a:pt x="287" y="140"/>
                  </a:cubicBezTo>
                  <a:cubicBezTo>
                    <a:pt x="287" y="132"/>
                    <a:pt x="287" y="124"/>
                    <a:pt x="287" y="118"/>
                  </a:cubicBezTo>
                  <a:cubicBezTo>
                    <a:pt x="287" y="117"/>
                    <a:pt x="287" y="117"/>
                    <a:pt x="287" y="117"/>
                  </a:cubicBezTo>
                  <a:cubicBezTo>
                    <a:pt x="287" y="117"/>
                    <a:pt x="287" y="117"/>
                    <a:pt x="287" y="117"/>
                  </a:cubicBezTo>
                  <a:cubicBezTo>
                    <a:pt x="287" y="117"/>
                    <a:pt x="287" y="117"/>
                    <a:pt x="287" y="117"/>
                  </a:cubicBezTo>
                  <a:cubicBezTo>
                    <a:pt x="287" y="117"/>
                    <a:pt x="287" y="116"/>
                    <a:pt x="287" y="116"/>
                  </a:cubicBezTo>
                  <a:cubicBezTo>
                    <a:pt x="287" y="116"/>
                    <a:pt x="287" y="116"/>
                    <a:pt x="287" y="116"/>
                  </a:cubicBezTo>
                  <a:cubicBezTo>
                    <a:pt x="287" y="116"/>
                    <a:pt x="287" y="116"/>
                    <a:pt x="287" y="116"/>
                  </a:cubicBezTo>
                  <a:cubicBezTo>
                    <a:pt x="287" y="116"/>
                    <a:pt x="287" y="116"/>
                    <a:pt x="287" y="116"/>
                  </a:cubicBezTo>
                  <a:cubicBezTo>
                    <a:pt x="287" y="116"/>
                    <a:pt x="287" y="116"/>
                    <a:pt x="287" y="116"/>
                  </a:cubicBezTo>
                  <a:cubicBezTo>
                    <a:pt x="287" y="116"/>
                    <a:pt x="287" y="116"/>
                    <a:pt x="287" y="116"/>
                  </a:cubicBezTo>
                  <a:cubicBezTo>
                    <a:pt x="287" y="116"/>
                    <a:pt x="287" y="115"/>
                    <a:pt x="287" y="115"/>
                  </a:cubicBezTo>
                  <a:cubicBezTo>
                    <a:pt x="287" y="115"/>
                    <a:pt x="286" y="115"/>
                    <a:pt x="286" y="115"/>
                  </a:cubicBezTo>
                  <a:cubicBezTo>
                    <a:pt x="286" y="115"/>
                    <a:pt x="286" y="115"/>
                    <a:pt x="286" y="115"/>
                  </a:cubicBezTo>
                  <a:cubicBezTo>
                    <a:pt x="286" y="115"/>
                    <a:pt x="286" y="115"/>
                    <a:pt x="286" y="115"/>
                  </a:cubicBezTo>
                  <a:cubicBezTo>
                    <a:pt x="286" y="115"/>
                    <a:pt x="286" y="115"/>
                    <a:pt x="286" y="115"/>
                  </a:cubicBezTo>
                  <a:cubicBezTo>
                    <a:pt x="286" y="115"/>
                    <a:pt x="286" y="115"/>
                    <a:pt x="286" y="114"/>
                  </a:cubicBezTo>
                  <a:cubicBezTo>
                    <a:pt x="286" y="114"/>
                    <a:pt x="286" y="114"/>
                    <a:pt x="286" y="114"/>
                  </a:cubicBezTo>
                  <a:cubicBezTo>
                    <a:pt x="286" y="114"/>
                    <a:pt x="286" y="114"/>
                    <a:pt x="286" y="114"/>
                  </a:cubicBezTo>
                  <a:cubicBezTo>
                    <a:pt x="286" y="114"/>
                    <a:pt x="286" y="114"/>
                    <a:pt x="286" y="114"/>
                  </a:cubicBezTo>
                  <a:cubicBezTo>
                    <a:pt x="286" y="114"/>
                    <a:pt x="286" y="114"/>
                    <a:pt x="286" y="114"/>
                  </a:cubicBezTo>
                  <a:cubicBezTo>
                    <a:pt x="286" y="114"/>
                    <a:pt x="286" y="114"/>
                    <a:pt x="286" y="114"/>
                  </a:cubicBezTo>
                  <a:cubicBezTo>
                    <a:pt x="286" y="114"/>
                    <a:pt x="286" y="113"/>
                    <a:pt x="286" y="113"/>
                  </a:cubicBezTo>
                  <a:cubicBezTo>
                    <a:pt x="287" y="113"/>
                    <a:pt x="288" y="113"/>
                    <a:pt x="289" y="113"/>
                  </a:cubicBezTo>
                  <a:close/>
                  <a:moveTo>
                    <a:pt x="431" y="141"/>
                  </a:moveTo>
                  <a:cubicBezTo>
                    <a:pt x="431" y="141"/>
                    <a:pt x="431" y="141"/>
                    <a:pt x="431" y="141"/>
                  </a:cubicBezTo>
                  <a:cubicBezTo>
                    <a:pt x="431" y="141"/>
                    <a:pt x="430" y="141"/>
                    <a:pt x="430" y="141"/>
                  </a:cubicBezTo>
                  <a:cubicBezTo>
                    <a:pt x="430" y="141"/>
                    <a:pt x="431" y="141"/>
                    <a:pt x="431" y="141"/>
                  </a:cubicBezTo>
                  <a:close/>
                  <a:moveTo>
                    <a:pt x="427" y="141"/>
                  </a:moveTo>
                  <a:cubicBezTo>
                    <a:pt x="427" y="141"/>
                    <a:pt x="427" y="142"/>
                    <a:pt x="426" y="142"/>
                  </a:cubicBezTo>
                  <a:cubicBezTo>
                    <a:pt x="426" y="142"/>
                    <a:pt x="426" y="142"/>
                    <a:pt x="426" y="142"/>
                  </a:cubicBezTo>
                  <a:cubicBezTo>
                    <a:pt x="427" y="142"/>
                    <a:pt x="427" y="141"/>
                    <a:pt x="427" y="141"/>
                  </a:cubicBezTo>
                  <a:close/>
                  <a:moveTo>
                    <a:pt x="425" y="142"/>
                  </a:moveTo>
                  <a:cubicBezTo>
                    <a:pt x="425" y="142"/>
                    <a:pt x="425" y="142"/>
                    <a:pt x="425" y="142"/>
                  </a:cubicBezTo>
                  <a:cubicBezTo>
                    <a:pt x="424" y="142"/>
                    <a:pt x="424" y="142"/>
                    <a:pt x="424" y="142"/>
                  </a:cubicBezTo>
                  <a:cubicBezTo>
                    <a:pt x="424" y="142"/>
                    <a:pt x="424" y="142"/>
                    <a:pt x="425" y="142"/>
                  </a:cubicBezTo>
                  <a:close/>
                  <a:moveTo>
                    <a:pt x="423" y="214"/>
                  </a:moveTo>
                  <a:cubicBezTo>
                    <a:pt x="423" y="214"/>
                    <a:pt x="423" y="214"/>
                    <a:pt x="423" y="214"/>
                  </a:cubicBezTo>
                  <a:cubicBezTo>
                    <a:pt x="423" y="214"/>
                    <a:pt x="423" y="214"/>
                    <a:pt x="423" y="214"/>
                  </a:cubicBezTo>
                  <a:cubicBezTo>
                    <a:pt x="423" y="214"/>
                    <a:pt x="423" y="214"/>
                    <a:pt x="423" y="214"/>
                  </a:cubicBezTo>
                  <a:cubicBezTo>
                    <a:pt x="423" y="214"/>
                    <a:pt x="423" y="214"/>
                    <a:pt x="423" y="214"/>
                  </a:cubicBezTo>
                  <a:close/>
                  <a:moveTo>
                    <a:pt x="422" y="143"/>
                  </a:moveTo>
                  <a:cubicBezTo>
                    <a:pt x="421" y="143"/>
                    <a:pt x="421" y="143"/>
                    <a:pt x="420" y="143"/>
                  </a:cubicBezTo>
                  <a:cubicBezTo>
                    <a:pt x="420" y="143"/>
                    <a:pt x="420" y="143"/>
                    <a:pt x="420" y="143"/>
                  </a:cubicBezTo>
                  <a:cubicBezTo>
                    <a:pt x="421" y="143"/>
                    <a:pt x="421" y="143"/>
                    <a:pt x="422" y="143"/>
                  </a:cubicBezTo>
                  <a:close/>
                  <a:moveTo>
                    <a:pt x="419" y="216"/>
                  </a:moveTo>
                  <a:cubicBezTo>
                    <a:pt x="419" y="216"/>
                    <a:pt x="419" y="216"/>
                    <a:pt x="419" y="216"/>
                  </a:cubicBezTo>
                  <a:cubicBezTo>
                    <a:pt x="418" y="217"/>
                    <a:pt x="416" y="218"/>
                    <a:pt x="415" y="218"/>
                  </a:cubicBezTo>
                  <a:cubicBezTo>
                    <a:pt x="416" y="218"/>
                    <a:pt x="418" y="217"/>
                    <a:pt x="419" y="216"/>
                  </a:cubicBezTo>
                  <a:close/>
                  <a:moveTo>
                    <a:pt x="417" y="145"/>
                  </a:moveTo>
                  <a:cubicBezTo>
                    <a:pt x="417" y="145"/>
                    <a:pt x="417" y="145"/>
                    <a:pt x="417" y="145"/>
                  </a:cubicBezTo>
                  <a:cubicBezTo>
                    <a:pt x="417" y="145"/>
                    <a:pt x="417" y="145"/>
                    <a:pt x="417" y="145"/>
                  </a:cubicBezTo>
                  <a:cubicBezTo>
                    <a:pt x="417" y="145"/>
                    <a:pt x="417" y="145"/>
                    <a:pt x="417" y="145"/>
                  </a:cubicBezTo>
                  <a:close/>
                  <a:moveTo>
                    <a:pt x="414" y="146"/>
                  </a:moveTo>
                  <a:cubicBezTo>
                    <a:pt x="414" y="146"/>
                    <a:pt x="414" y="146"/>
                    <a:pt x="414" y="146"/>
                  </a:cubicBezTo>
                  <a:cubicBezTo>
                    <a:pt x="414" y="146"/>
                    <a:pt x="414" y="146"/>
                    <a:pt x="414" y="146"/>
                  </a:cubicBezTo>
                  <a:cubicBezTo>
                    <a:pt x="414" y="146"/>
                    <a:pt x="414" y="146"/>
                    <a:pt x="414" y="146"/>
                  </a:cubicBezTo>
                  <a:close/>
                  <a:moveTo>
                    <a:pt x="404" y="221"/>
                  </a:moveTo>
                  <a:cubicBezTo>
                    <a:pt x="401" y="222"/>
                    <a:pt x="399" y="223"/>
                    <a:pt x="397" y="223"/>
                  </a:cubicBezTo>
                  <a:cubicBezTo>
                    <a:pt x="396" y="223"/>
                    <a:pt x="396" y="224"/>
                    <a:pt x="395" y="224"/>
                  </a:cubicBezTo>
                  <a:cubicBezTo>
                    <a:pt x="395" y="224"/>
                    <a:pt x="395" y="224"/>
                    <a:pt x="394" y="224"/>
                  </a:cubicBezTo>
                  <a:cubicBezTo>
                    <a:pt x="394" y="224"/>
                    <a:pt x="393" y="224"/>
                    <a:pt x="393" y="223"/>
                  </a:cubicBezTo>
                  <a:cubicBezTo>
                    <a:pt x="392" y="223"/>
                    <a:pt x="392" y="223"/>
                    <a:pt x="391" y="223"/>
                  </a:cubicBezTo>
                  <a:cubicBezTo>
                    <a:pt x="391" y="223"/>
                    <a:pt x="390" y="223"/>
                    <a:pt x="390" y="223"/>
                  </a:cubicBezTo>
                  <a:cubicBezTo>
                    <a:pt x="389" y="222"/>
                    <a:pt x="389" y="222"/>
                    <a:pt x="388" y="222"/>
                  </a:cubicBezTo>
                  <a:cubicBezTo>
                    <a:pt x="388" y="221"/>
                    <a:pt x="388" y="221"/>
                    <a:pt x="387" y="221"/>
                  </a:cubicBezTo>
                  <a:cubicBezTo>
                    <a:pt x="390" y="220"/>
                    <a:pt x="393" y="220"/>
                    <a:pt x="396" y="219"/>
                  </a:cubicBezTo>
                  <a:cubicBezTo>
                    <a:pt x="401" y="218"/>
                    <a:pt x="407" y="217"/>
                    <a:pt x="413" y="216"/>
                  </a:cubicBezTo>
                  <a:cubicBezTo>
                    <a:pt x="412" y="216"/>
                    <a:pt x="412" y="217"/>
                    <a:pt x="411" y="217"/>
                  </a:cubicBezTo>
                  <a:cubicBezTo>
                    <a:pt x="409" y="218"/>
                    <a:pt x="406" y="220"/>
                    <a:pt x="404" y="221"/>
                  </a:cubicBezTo>
                  <a:close/>
                  <a:moveTo>
                    <a:pt x="405" y="223"/>
                  </a:moveTo>
                  <a:cubicBezTo>
                    <a:pt x="404" y="224"/>
                    <a:pt x="404" y="224"/>
                    <a:pt x="403" y="224"/>
                  </a:cubicBezTo>
                  <a:cubicBezTo>
                    <a:pt x="403" y="224"/>
                    <a:pt x="403" y="224"/>
                    <a:pt x="403" y="224"/>
                  </a:cubicBezTo>
                  <a:cubicBezTo>
                    <a:pt x="404" y="224"/>
                    <a:pt x="404" y="224"/>
                    <a:pt x="405" y="223"/>
                  </a:cubicBezTo>
                  <a:close/>
                  <a:moveTo>
                    <a:pt x="391" y="225"/>
                  </a:moveTo>
                  <a:cubicBezTo>
                    <a:pt x="391" y="225"/>
                    <a:pt x="391" y="225"/>
                    <a:pt x="391" y="225"/>
                  </a:cubicBezTo>
                  <a:cubicBezTo>
                    <a:pt x="390" y="225"/>
                    <a:pt x="390" y="225"/>
                    <a:pt x="389" y="225"/>
                  </a:cubicBezTo>
                  <a:cubicBezTo>
                    <a:pt x="388" y="225"/>
                    <a:pt x="388" y="224"/>
                    <a:pt x="387" y="224"/>
                  </a:cubicBezTo>
                  <a:cubicBezTo>
                    <a:pt x="387" y="224"/>
                    <a:pt x="387" y="224"/>
                    <a:pt x="387" y="224"/>
                  </a:cubicBezTo>
                  <a:cubicBezTo>
                    <a:pt x="388" y="224"/>
                    <a:pt x="388" y="225"/>
                    <a:pt x="389" y="225"/>
                  </a:cubicBezTo>
                  <a:cubicBezTo>
                    <a:pt x="390" y="225"/>
                    <a:pt x="390" y="225"/>
                    <a:pt x="391" y="225"/>
                  </a:cubicBezTo>
                  <a:close/>
                  <a:moveTo>
                    <a:pt x="409" y="148"/>
                  </a:moveTo>
                  <a:cubicBezTo>
                    <a:pt x="409" y="148"/>
                    <a:pt x="409" y="149"/>
                    <a:pt x="409" y="149"/>
                  </a:cubicBezTo>
                  <a:cubicBezTo>
                    <a:pt x="409" y="149"/>
                    <a:pt x="409" y="149"/>
                    <a:pt x="409" y="148"/>
                  </a:cubicBezTo>
                  <a:cubicBezTo>
                    <a:pt x="409" y="148"/>
                    <a:pt x="409" y="148"/>
                    <a:pt x="409" y="148"/>
                  </a:cubicBezTo>
                  <a:close/>
                  <a:moveTo>
                    <a:pt x="409" y="149"/>
                  </a:moveTo>
                  <a:cubicBezTo>
                    <a:pt x="410" y="149"/>
                    <a:pt x="410" y="149"/>
                    <a:pt x="410" y="149"/>
                  </a:cubicBezTo>
                  <a:cubicBezTo>
                    <a:pt x="410" y="149"/>
                    <a:pt x="410" y="149"/>
                    <a:pt x="409" y="149"/>
                  </a:cubicBezTo>
                  <a:cubicBezTo>
                    <a:pt x="409" y="149"/>
                    <a:pt x="409" y="149"/>
                    <a:pt x="409" y="149"/>
                  </a:cubicBezTo>
                  <a:close/>
                  <a:moveTo>
                    <a:pt x="410" y="150"/>
                  </a:moveTo>
                  <a:cubicBezTo>
                    <a:pt x="410" y="150"/>
                    <a:pt x="410" y="150"/>
                    <a:pt x="411" y="150"/>
                  </a:cubicBezTo>
                  <a:cubicBezTo>
                    <a:pt x="410" y="150"/>
                    <a:pt x="410" y="150"/>
                    <a:pt x="410" y="150"/>
                  </a:cubicBezTo>
                  <a:cubicBezTo>
                    <a:pt x="410" y="150"/>
                    <a:pt x="410" y="150"/>
                    <a:pt x="410" y="150"/>
                  </a:cubicBezTo>
                  <a:close/>
                  <a:moveTo>
                    <a:pt x="258" y="80"/>
                  </a:moveTo>
                  <a:cubicBezTo>
                    <a:pt x="258" y="80"/>
                    <a:pt x="258" y="80"/>
                    <a:pt x="258" y="80"/>
                  </a:cubicBezTo>
                  <a:cubicBezTo>
                    <a:pt x="258" y="80"/>
                    <a:pt x="258" y="80"/>
                    <a:pt x="258" y="80"/>
                  </a:cubicBezTo>
                  <a:cubicBezTo>
                    <a:pt x="258" y="80"/>
                    <a:pt x="258" y="80"/>
                    <a:pt x="258" y="80"/>
                  </a:cubicBezTo>
                  <a:close/>
                  <a:moveTo>
                    <a:pt x="256" y="81"/>
                  </a:moveTo>
                  <a:cubicBezTo>
                    <a:pt x="256" y="81"/>
                    <a:pt x="256" y="81"/>
                    <a:pt x="256" y="81"/>
                  </a:cubicBezTo>
                  <a:cubicBezTo>
                    <a:pt x="256" y="81"/>
                    <a:pt x="256" y="81"/>
                    <a:pt x="256" y="81"/>
                  </a:cubicBezTo>
                  <a:cubicBezTo>
                    <a:pt x="256" y="81"/>
                    <a:pt x="256" y="81"/>
                    <a:pt x="256" y="81"/>
                  </a:cubicBezTo>
                  <a:close/>
                  <a:moveTo>
                    <a:pt x="254" y="81"/>
                  </a:moveTo>
                  <a:cubicBezTo>
                    <a:pt x="255" y="81"/>
                    <a:pt x="255" y="81"/>
                    <a:pt x="255" y="81"/>
                  </a:cubicBezTo>
                  <a:cubicBezTo>
                    <a:pt x="255" y="83"/>
                    <a:pt x="255" y="83"/>
                    <a:pt x="255" y="83"/>
                  </a:cubicBezTo>
                  <a:cubicBezTo>
                    <a:pt x="255" y="83"/>
                    <a:pt x="255" y="83"/>
                    <a:pt x="255" y="82"/>
                  </a:cubicBezTo>
                  <a:cubicBezTo>
                    <a:pt x="255" y="82"/>
                    <a:pt x="254" y="82"/>
                    <a:pt x="254" y="82"/>
                  </a:cubicBezTo>
                  <a:cubicBezTo>
                    <a:pt x="254" y="82"/>
                    <a:pt x="254" y="82"/>
                    <a:pt x="254" y="82"/>
                  </a:cubicBezTo>
                  <a:cubicBezTo>
                    <a:pt x="254" y="81"/>
                    <a:pt x="254" y="81"/>
                    <a:pt x="254" y="81"/>
                  </a:cubicBezTo>
                  <a:close/>
                  <a:moveTo>
                    <a:pt x="247" y="82"/>
                  </a:moveTo>
                  <a:cubicBezTo>
                    <a:pt x="247" y="82"/>
                    <a:pt x="248" y="82"/>
                    <a:pt x="248" y="83"/>
                  </a:cubicBezTo>
                  <a:cubicBezTo>
                    <a:pt x="248" y="82"/>
                    <a:pt x="247" y="82"/>
                    <a:pt x="247" y="82"/>
                  </a:cubicBezTo>
                  <a:cubicBezTo>
                    <a:pt x="247" y="82"/>
                    <a:pt x="247" y="82"/>
                    <a:pt x="247" y="82"/>
                  </a:cubicBezTo>
                  <a:cubicBezTo>
                    <a:pt x="247" y="82"/>
                    <a:pt x="247" y="82"/>
                    <a:pt x="247" y="82"/>
                  </a:cubicBezTo>
                  <a:close/>
                  <a:moveTo>
                    <a:pt x="247" y="82"/>
                  </a:moveTo>
                  <a:cubicBezTo>
                    <a:pt x="247" y="82"/>
                    <a:pt x="247" y="82"/>
                    <a:pt x="247" y="82"/>
                  </a:cubicBezTo>
                  <a:cubicBezTo>
                    <a:pt x="247" y="82"/>
                    <a:pt x="247" y="82"/>
                    <a:pt x="247" y="82"/>
                  </a:cubicBezTo>
                  <a:cubicBezTo>
                    <a:pt x="247" y="82"/>
                    <a:pt x="247" y="82"/>
                    <a:pt x="247" y="82"/>
                  </a:cubicBezTo>
                  <a:close/>
                  <a:moveTo>
                    <a:pt x="242" y="82"/>
                  </a:moveTo>
                  <a:cubicBezTo>
                    <a:pt x="241" y="83"/>
                    <a:pt x="240" y="83"/>
                    <a:pt x="239" y="83"/>
                  </a:cubicBezTo>
                  <a:cubicBezTo>
                    <a:pt x="239" y="83"/>
                    <a:pt x="239" y="83"/>
                    <a:pt x="238" y="83"/>
                  </a:cubicBezTo>
                  <a:cubicBezTo>
                    <a:pt x="238" y="83"/>
                    <a:pt x="238" y="83"/>
                    <a:pt x="238" y="83"/>
                  </a:cubicBezTo>
                  <a:cubicBezTo>
                    <a:pt x="238" y="83"/>
                    <a:pt x="239" y="83"/>
                    <a:pt x="239" y="83"/>
                  </a:cubicBezTo>
                  <a:cubicBezTo>
                    <a:pt x="240" y="83"/>
                    <a:pt x="241" y="83"/>
                    <a:pt x="242" y="82"/>
                  </a:cubicBezTo>
                  <a:close/>
                  <a:moveTo>
                    <a:pt x="234" y="84"/>
                  </a:moveTo>
                  <a:cubicBezTo>
                    <a:pt x="234" y="84"/>
                    <a:pt x="234" y="84"/>
                    <a:pt x="234" y="84"/>
                  </a:cubicBezTo>
                  <a:cubicBezTo>
                    <a:pt x="234" y="84"/>
                    <a:pt x="234" y="84"/>
                    <a:pt x="234" y="84"/>
                  </a:cubicBezTo>
                  <a:cubicBezTo>
                    <a:pt x="234" y="84"/>
                    <a:pt x="234" y="84"/>
                    <a:pt x="234" y="84"/>
                  </a:cubicBezTo>
                  <a:close/>
                  <a:moveTo>
                    <a:pt x="141" y="94"/>
                  </a:moveTo>
                  <a:cubicBezTo>
                    <a:pt x="141" y="94"/>
                    <a:pt x="141" y="94"/>
                    <a:pt x="141" y="94"/>
                  </a:cubicBezTo>
                  <a:cubicBezTo>
                    <a:pt x="141" y="94"/>
                    <a:pt x="141" y="94"/>
                    <a:pt x="141" y="94"/>
                  </a:cubicBezTo>
                  <a:cubicBezTo>
                    <a:pt x="140" y="93"/>
                    <a:pt x="140" y="93"/>
                    <a:pt x="140" y="92"/>
                  </a:cubicBezTo>
                  <a:cubicBezTo>
                    <a:pt x="140" y="93"/>
                    <a:pt x="140" y="93"/>
                    <a:pt x="141" y="94"/>
                  </a:cubicBezTo>
                  <a:close/>
                  <a:moveTo>
                    <a:pt x="139" y="87"/>
                  </a:moveTo>
                  <a:cubicBezTo>
                    <a:pt x="139" y="88"/>
                    <a:pt x="139" y="89"/>
                    <a:pt x="139" y="90"/>
                  </a:cubicBezTo>
                  <a:cubicBezTo>
                    <a:pt x="139" y="90"/>
                    <a:pt x="139" y="90"/>
                    <a:pt x="139" y="90"/>
                  </a:cubicBezTo>
                  <a:cubicBezTo>
                    <a:pt x="139" y="89"/>
                    <a:pt x="139" y="88"/>
                    <a:pt x="139" y="87"/>
                  </a:cubicBezTo>
                  <a:cubicBezTo>
                    <a:pt x="139" y="86"/>
                    <a:pt x="138" y="84"/>
                    <a:pt x="138" y="83"/>
                  </a:cubicBezTo>
                  <a:cubicBezTo>
                    <a:pt x="138" y="84"/>
                    <a:pt x="139" y="86"/>
                    <a:pt x="139" y="87"/>
                  </a:cubicBezTo>
                  <a:close/>
                  <a:moveTo>
                    <a:pt x="87" y="81"/>
                  </a:moveTo>
                  <a:cubicBezTo>
                    <a:pt x="87" y="81"/>
                    <a:pt x="87" y="81"/>
                    <a:pt x="87" y="81"/>
                  </a:cubicBezTo>
                  <a:cubicBezTo>
                    <a:pt x="87" y="81"/>
                    <a:pt x="87" y="82"/>
                    <a:pt x="87" y="82"/>
                  </a:cubicBezTo>
                  <a:cubicBezTo>
                    <a:pt x="87" y="81"/>
                    <a:pt x="87" y="81"/>
                    <a:pt x="87" y="81"/>
                  </a:cubicBezTo>
                  <a:close/>
                  <a:moveTo>
                    <a:pt x="84" y="82"/>
                  </a:moveTo>
                  <a:cubicBezTo>
                    <a:pt x="84" y="82"/>
                    <a:pt x="85" y="82"/>
                    <a:pt x="85" y="82"/>
                  </a:cubicBezTo>
                  <a:cubicBezTo>
                    <a:pt x="84" y="82"/>
                    <a:pt x="84" y="82"/>
                    <a:pt x="84" y="82"/>
                  </a:cubicBezTo>
                  <a:cubicBezTo>
                    <a:pt x="84" y="82"/>
                    <a:pt x="84" y="82"/>
                    <a:pt x="84" y="82"/>
                  </a:cubicBezTo>
                  <a:close/>
                  <a:moveTo>
                    <a:pt x="71" y="88"/>
                  </a:moveTo>
                  <a:cubicBezTo>
                    <a:pt x="71" y="88"/>
                    <a:pt x="71" y="88"/>
                    <a:pt x="71" y="88"/>
                  </a:cubicBezTo>
                  <a:cubicBezTo>
                    <a:pt x="71" y="88"/>
                    <a:pt x="71" y="88"/>
                    <a:pt x="71" y="88"/>
                  </a:cubicBezTo>
                  <a:cubicBezTo>
                    <a:pt x="71" y="88"/>
                    <a:pt x="71" y="88"/>
                    <a:pt x="71" y="88"/>
                  </a:cubicBezTo>
                  <a:close/>
                  <a:moveTo>
                    <a:pt x="72" y="89"/>
                  </a:moveTo>
                  <a:cubicBezTo>
                    <a:pt x="72" y="89"/>
                    <a:pt x="72" y="89"/>
                    <a:pt x="72" y="89"/>
                  </a:cubicBezTo>
                  <a:cubicBezTo>
                    <a:pt x="71" y="89"/>
                    <a:pt x="71" y="89"/>
                    <a:pt x="71" y="88"/>
                  </a:cubicBezTo>
                  <a:cubicBezTo>
                    <a:pt x="72" y="89"/>
                    <a:pt x="72" y="89"/>
                    <a:pt x="72" y="90"/>
                  </a:cubicBezTo>
                  <a:cubicBezTo>
                    <a:pt x="72" y="90"/>
                    <a:pt x="72" y="90"/>
                    <a:pt x="72" y="89"/>
                  </a:cubicBezTo>
                  <a:close/>
                  <a:moveTo>
                    <a:pt x="89" y="232"/>
                  </a:moveTo>
                  <a:cubicBezTo>
                    <a:pt x="89" y="232"/>
                    <a:pt x="89" y="232"/>
                    <a:pt x="89" y="232"/>
                  </a:cubicBezTo>
                  <a:cubicBezTo>
                    <a:pt x="89" y="232"/>
                    <a:pt x="89" y="232"/>
                    <a:pt x="89" y="232"/>
                  </a:cubicBezTo>
                  <a:cubicBezTo>
                    <a:pt x="89" y="232"/>
                    <a:pt x="89" y="232"/>
                    <a:pt x="89" y="232"/>
                  </a:cubicBezTo>
                  <a:close/>
                  <a:moveTo>
                    <a:pt x="92" y="286"/>
                  </a:moveTo>
                  <a:cubicBezTo>
                    <a:pt x="92" y="286"/>
                    <a:pt x="92" y="286"/>
                    <a:pt x="92" y="286"/>
                  </a:cubicBezTo>
                  <a:cubicBezTo>
                    <a:pt x="93" y="286"/>
                    <a:pt x="94" y="286"/>
                    <a:pt x="95" y="286"/>
                  </a:cubicBezTo>
                  <a:cubicBezTo>
                    <a:pt x="94" y="286"/>
                    <a:pt x="93" y="286"/>
                    <a:pt x="92" y="286"/>
                  </a:cubicBezTo>
                  <a:close/>
                  <a:moveTo>
                    <a:pt x="107" y="226"/>
                  </a:moveTo>
                  <a:cubicBezTo>
                    <a:pt x="103" y="227"/>
                    <a:pt x="100" y="228"/>
                    <a:pt x="100" y="228"/>
                  </a:cubicBezTo>
                  <a:cubicBezTo>
                    <a:pt x="99" y="228"/>
                    <a:pt x="98" y="228"/>
                    <a:pt x="96" y="228"/>
                  </a:cubicBezTo>
                  <a:cubicBezTo>
                    <a:pt x="95" y="229"/>
                    <a:pt x="94" y="229"/>
                    <a:pt x="93" y="229"/>
                  </a:cubicBezTo>
                  <a:cubicBezTo>
                    <a:pt x="92" y="229"/>
                    <a:pt x="92" y="229"/>
                    <a:pt x="91" y="229"/>
                  </a:cubicBezTo>
                  <a:cubicBezTo>
                    <a:pt x="90" y="229"/>
                    <a:pt x="89" y="230"/>
                    <a:pt x="89" y="230"/>
                  </a:cubicBezTo>
                  <a:cubicBezTo>
                    <a:pt x="89" y="230"/>
                    <a:pt x="88" y="230"/>
                    <a:pt x="88" y="230"/>
                  </a:cubicBezTo>
                  <a:cubicBezTo>
                    <a:pt x="88" y="230"/>
                    <a:pt x="88" y="230"/>
                    <a:pt x="88" y="230"/>
                  </a:cubicBezTo>
                  <a:cubicBezTo>
                    <a:pt x="88" y="230"/>
                    <a:pt x="88" y="230"/>
                    <a:pt x="87" y="230"/>
                  </a:cubicBezTo>
                  <a:cubicBezTo>
                    <a:pt x="87" y="230"/>
                    <a:pt x="87" y="230"/>
                    <a:pt x="87" y="230"/>
                  </a:cubicBezTo>
                  <a:cubicBezTo>
                    <a:pt x="86" y="228"/>
                    <a:pt x="84" y="226"/>
                    <a:pt x="83" y="224"/>
                  </a:cubicBezTo>
                  <a:cubicBezTo>
                    <a:pt x="82" y="223"/>
                    <a:pt x="81" y="222"/>
                    <a:pt x="80" y="221"/>
                  </a:cubicBezTo>
                  <a:cubicBezTo>
                    <a:pt x="80" y="221"/>
                    <a:pt x="80" y="221"/>
                    <a:pt x="80" y="221"/>
                  </a:cubicBezTo>
                  <a:cubicBezTo>
                    <a:pt x="81" y="221"/>
                    <a:pt x="82" y="221"/>
                    <a:pt x="83" y="221"/>
                  </a:cubicBezTo>
                  <a:cubicBezTo>
                    <a:pt x="84" y="221"/>
                    <a:pt x="84" y="221"/>
                    <a:pt x="84" y="221"/>
                  </a:cubicBezTo>
                  <a:cubicBezTo>
                    <a:pt x="85" y="221"/>
                    <a:pt x="85" y="221"/>
                    <a:pt x="86" y="221"/>
                  </a:cubicBezTo>
                  <a:cubicBezTo>
                    <a:pt x="87" y="221"/>
                    <a:pt x="87" y="221"/>
                    <a:pt x="88" y="221"/>
                  </a:cubicBezTo>
                  <a:cubicBezTo>
                    <a:pt x="89" y="221"/>
                    <a:pt x="90" y="221"/>
                    <a:pt x="90" y="221"/>
                  </a:cubicBezTo>
                  <a:cubicBezTo>
                    <a:pt x="91" y="221"/>
                    <a:pt x="92" y="221"/>
                    <a:pt x="93" y="221"/>
                  </a:cubicBezTo>
                  <a:cubicBezTo>
                    <a:pt x="93" y="221"/>
                    <a:pt x="93" y="221"/>
                    <a:pt x="94" y="221"/>
                  </a:cubicBezTo>
                  <a:cubicBezTo>
                    <a:pt x="94" y="221"/>
                    <a:pt x="94" y="221"/>
                    <a:pt x="94" y="221"/>
                  </a:cubicBezTo>
                  <a:cubicBezTo>
                    <a:pt x="94" y="221"/>
                    <a:pt x="94" y="221"/>
                    <a:pt x="94" y="221"/>
                  </a:cubicBezTo>
                  <a:cubicBezTo>
                    <a:pt x="94" y="221"/>
                    <a:pt x="95" y="221"/>
                    <a:pt x="95" y="221"/>
                  </a:cubicBezTo>
                  <a:cubicBezTo>
                    <a:pt x="95" y="221"/>
                    <a:pt x="96" y="221"/>
                    <a:pt x="96" y="221"/>
                  </a:cubicBezTo>
                  <a:cubicBezTo>
                    <a:pt x="97" y="221"/>
                    <a:pt x="97" y="220"/>
                    <a:pt x="97" y="220"/>
                  </a:cubicBezTo>
                  <a:cubicBezTo>
                    <a:pt x="98" y="220"/>
                    <a:pt x="98" y="220"/>
                    <a:pt x="99" y="220"/>
                  </a:cubicBezTo>
                  <a:cubicBezTo>
                    <a:pt x="99" y="220"/>
                    <a:pt x="99" y="220"/>
                    <a:pt x="100" y="220"/>
                  </a:cubicBezTo>
                  <a:cubicBezTo>
                    <a:pt x="100" y="220"/>
                    <a:pt x="100" y="220"/>
                    <a:pt x="101" y="220"/>
                  </a:cubicBezTo>
                  <a:cubicBezTo>
                    <a:pt x="101" y="220"/>
                    <a:pt x="101" y="220"/>
                    <a:pt x="102" y="220"/>
                  </a:cubicBezTo>
                  <a:cubicBezTo>
                    <a:pt x="102" y="220"/>
                    <a:pt x="102" y="220"/>
                    <a:pt x="103" y="220"/>
                  </a:cubicBezTo>
                  <a:cubicBezTo>
                    <a:pt x="103" y="220"/>
                    <a:pt x="103" y="220"/>
                    <a:pt x="103" y="220"/>
                  </a:cubicBezTo>
                  <a:cubicBezTo>
                    <a:pt x="104" y="220"/>
                    <a:pt x="104" y="220"/>
                    <a:pt x="104" y="220"/>
                  </a:cubicBezTo>
                  <a:cubicBezTo>
                    <a:pt x="104" y="220"/>
                    <a:pt x="104" y="220"/>
                    <a:pt x="104" y="220"/>
                  </a:cubicBezTo>
                  <a:cubicBezTo>
                    <a:pt x="104" y="220"/>
                    <a:pt x="104" y="220"/>
                    <a:pt x="104" y="220"/>
                  </a:cubicBezTo>
                  <a:cubicBezTo>
                    <a:pt x="104" y="220"/>
                    <a:pt x="104" y="220"/>
                    <a:pt x="104" y="220"/>
                  </a:cubicBezTo>
                  <a:cubicBezTo>
                    <a:pt x="104" y="220"/>
                    <a:pt x="104" y="220"/>
                    <a:pt x="105" y="219"/>
                  </a:cubicBezTo>
                  <a:cubicBezTo>
                    <a:pt x="105" y="219"/>
                    <a:pt x="105" y="219"/>
                    <a:pt x="105" y="219"/>
                  </a:cubicBezTo>
                  <a:cubicBezTo>
                    <a:pt x="106" y="219"/>
                    <a:pt x="106" y="219"/>
                    <a:pt x="106" y="219"/>
                  </a:cubicBezTo>
                  <a:cubicBezTo>
                    <a:pt x="106" y="219"/>
                    <a:pt x="106" y="219"/>
                    <a:pt x="106" y="219"/>
                  </a:cubicBezTo>
                  <a:cubicBezTo>
                    <a:pt x="106" y="219"/>
                    <a:pt x="106" y="219"/>
                    <a:pt x="106" y="219"/>
                  </a:cubicBezTo>
                  <a:cubicBezTo>
                    <a:pt x="106" y="219"/>
                    <a:pt x="107" y="219"/>
                    <a:pt x="107" y="219"/>
                  </a:cubicBezTo>
                  <a:cubicBezTo>
                    <a:pt x="107" y="219"/>
                    <a:pt x="107" y="219"/>
                    <a:pt x="107" y="219"/>
                  </a:cubicBezTo>
                  <a:cubicBezTo>
                    <a:pt x="107" y="219"/>
                    <a:pt x="107" y="219"/>
                    <a:pt x="107" y="219"/>
                  </a:cubicBezTo>
                  <a:cubicBezTo>
                    <a:pt x="107" y="219"/>
                    <a:pt x="108" y="219"/>
                    <a:pt x="108" y="219"/>
                  </a:cubicBezTo>
                  <a:cubicBezTo>
                    <a:pt x="108" y="218"/>
                    <a:pt x="108" y="218"/>
                    <a:pt x="108" y="218"/>
                  </a:cubicBezTo>
                  <a:cubicBezTo>
                    <a:pt x="108" y="218"/>
                    <a:pt x="108" y="218"/>
                    <a:pt x="109" y="218"/>
                  </a:cubicBezTo>
                  <a:cubicBezTo>
                    <a:pt x="109" y="218"/>
                    <a:pt x="109" y="218"/>
                    <a:pt x="109" y="218"/>
                  </a:cubicBezTo>
                  <a:cubicBezTo>
                    <a:pt x="109" y="218"/>
                    <a:pt x="109" y="218"/>
                    <a:pt x="109" y="218"/>
                  </a:cubicBezTo>
                  <a:cubicBezTo>
                    <a:pt x="109" y="218"/>
                    <a:pt x="109" y="218"/>
                    <a:pt x="109" y="218"/>
                  </a:cubicBezTo>
                  <a:cubicBezTo>
                    <a:pt x="109" y="218"/>
                    <a:pt x="109" y="218"/>
                    <a:pt x="109" y="218"/>
                  </a:cubicBezTo>
                  <a:cubicBezTo>
                    <a:pt x="109" y="218"/>
                    <a:pt x="109" y="218"/>
                    <a:pt x="109" y="218"/>
                  </a:cubicBezTo>
                  <a:cubicBezTo>
                    <a:pt x="109" y="218"/>
                    <a:pt x="109" y="218"/>
                    <a:pt x="109" y="218"/>
                  </a:cubicBezTo>
                  <a:cubicBezTo>
                    <a:pt x="109" y="218"/>
                    <a:pt x="110" y="218"/>
                    <a:pt x="110" y="218"/>
                  </a:cubicBezTo>
                  <a:cubicBezTo>
                    <a:pt x="110" y="218"/>
                    <a:pt x="110" y="218"/>
                    <a:pt x="110" y="217"/>
                  </a:cubicBezTo>
                  <a:cubicBezTo>
                    <a:pt x="110" y="217"/>
                    <a:pt x="110" y="217"/>
                    <a:pt x="110" y="217"/>
                  </a:cubicBezTo>
                  <a:cubicBezTo>
                    <a:pt x="110" y="217"/>
                    <a:pt x="110" y="217"/>
                    <a:pt x="110" y="217"/>
                  </a:cubicBezTo>
                  <a:cubicBezTo>
                    <a:pt x="110" y="217"/>
                    <a:pt x="110" y="217"/>
                    <a:pt x="110" y="217"/>
                  </a:cubicBezTo>
                  <a:cubicBezTo>
                    <a:pt x="110" y="217"/>
                    <a:pt x="110" y="217"/>
                    <a:pt x="110" y="217"/>
                  </a:cubicBezTo>
                  <a:cubicBezTo>
                    <a:pt x="111" y="217"/>
                    <a:pt x="111" y="217"/>
                    <a:pt x="111" y="217"/>
                  </a:cubicBezTo>
                  <a:cubicBezTo>
                    <a:pt x="111" y="217"/>
                    <a:pt x="111" y="217"/>
                    <a:pt x="111" y="217"/>
                  </a:cubicBezTo>
                  <a:cubicBezTo>
                    <a:pt x="111" y="217"/>
                    <a:pt x="111" y="217"/>
                    <a:pt x="111" y="217"/>
                  </a:cubicBezTo>
                  <a:cubicBezTo>
                    <a:pt x="111" y="217"/>
                    <a:pt x="111" y="217"/>
                    <a:pt x="111" y="217"/>
                  </a:cubicBezTo>
                  <a:cubicBezTo>
                    <a:pt x="111" y="217"/>
                    <a:pt x="111" y="216"/>
                    <a:pt x="111" y="216"/>
                  </a:cubicBezTo>
                  <a:cubicBezTo>
                    <a:pt x="111" y="216"/>
                    <a:pt x="111" y="216"/>
                    <a:pt x="111" y="216"/>
                  </a:cubicBezTo>
                  <a:cubicBezTo>
                    <a:pt x="111" y="216"/>
                    <a:pt x="111" y="216"/>
                    <a:pt x="111" y="216"/>
                  </a:cubicBezTo>
                  <a:cubicBezTo>
                    <a:pt x="111" y="216"/>
                    <a:pt x="111" y="216"/>
                    <a:pt x="111" y="216"/>
                  </a:cubicBezTo>
                  <a:cubicBezTo>
                    <a:pt x="111" y="216"/>
                    <a:pt x="111" y="216"/>
                    <a:pt x="112" y="216"/>
                  </a:cubicBezTo>
                  <a:cubicBezTo>
                    <a:pt x="112" y="216"/>
                    <a:pt x="112" y="216"/>
                    <a:pt x="112" y="216"/>
                  </a:cubicBezTo>
                  <a:cubicBezTo>
                    <a:pt x="112" y="216"/>
                    <a:pt x="112" y="216"/>
                    <a:pt x="112" y="216"/>
                  </a:cubicBezTo>
                  <a:cubicBezTo>
                    <a:pt x="112" y="216"/>
                    <a:pt x="112" y="216"/>
                    <a:pt x="112" y="216"/>
                  </a:cubicBezTo>
                  <a:cubicBezTo>
                    <a:pt x="112" y="216"/>
                    <a:pt x="112" y="215"/>
                    <a:pt x="112" y="215"/>
                  </a:cubicBezTo>
                  <a:cubicBezTo>
                    <a:pt x="112" y="215"/>
                    <a:pt x="112" y="215"/>
                    <a:pt x="112" y="215"/>
                  </a:cubicBezTo>
                  <a:cubicBezTo>
                    <a:pt x="112" y="215"/>
                    <a:pt x="112" y="215"/>
                    <a:pt x="112" y="215"/>
                  </a:cubicBezTo>
                  <a:cubicBezTo>
                    <a:pt x="112" y="215"/>
                    <a:pt x="112" y="215"/>
                    <a:pt x="112" y="215"/>
                  </a:cubicBezTo>
                  <a:cubicBezTo>
                    <a:pt x="112" y="215"/>
                    <a:pt x="112" y="215"/>
                    <a:pt x="112" y="215"/>
                  </a:cubicBezTo>
                  <a:cubicBezTo>
                    <a:pt x="112" y="215"/>
                    <a:pt x="112" y="215"/>
                    <a:pt x="112" y="215"/>
                  </a:cubicBezTo>
                  <a:cubicBezTo>
                    <a:pt x="112" y="215"/>
                    <a:pt x="112" y="215"/>
                    <a:pt x="112" y="215"/>
                  </a:cubicBezTo>
                  <a:cubicBezTo>
                    <a:pt x="112" y="215"/>
                    <a:pt x="112" y="215"/>
                    <a:pt x="112" y="215"/>
                  </a:cubicBezTo>
                  <a:cubicBezTo>
                    <a:pt x="112" y="215"/>
                    <a:pt x="112" y="215"/>
                    <a:pt x="112" y="215"/>
                  </a:cubicBezTo>
                  <a:cubicBezTo>
                    <a:pt x="112" y="215"/>
                    <a:pt x="112" y="215"/>
                    <a:pt x="112" y="214"/>
                  </a:cubicBezTo>
                  <a:cubicBezTo>
                    <a:pt x="112" y="214"/>
                    <a:pt x="112" y="214"/>
                    <a:pt x="112" y="214"/>
                  </a:cubicBezTo>
                  <a:cubicBezTo>
                    <a:pt x="112" y="214"/>
                    <a:pt x="112" y="214"/>
                    <a:pt x="112" y="214"/>
                  </a:cubicBezTo>
                  <a:cubicBezTo>
                    <a:pt x="112" y="214"/>
                    <a:pt x="112" y="214"/>
                    <a:pt x="112" y="214"/>
                  </a:cubicBezTo>
                  <a:cubicBezTo>
                    <a:pt x="112" y="214"/>
                    <a:pt x="112" y="214"/>
                    <a:pt x="112" y="214"/>
                  </a:cubicBezTo>
                  <a:cubicBezTo>
                    <a:pt x="112" y="214"/>
                    <a:pt x="112" y="214"/>
                    <a:pt x="112" y="214"/>
                  </a:cubicBezTo>
                  <a:cubicBezTo>
                    <a:pt x="112" y="214"/>
                    <a:pt x="112" y="214"/>
                    <a:pt x="112" y="214"/>
                  </a:cubicBezTo>
                  <a:cubicBezTo>
                    <a:pt x="112" y="214"/>
                    <a:pt x="112" y="213"/>
                    <a:pt x="112" y="213"/>
                  </a:cubicBezTo>
                  <a:cubicBezTo>
                    <a:pt x="112" y="213"/>
                    <a:pt x="112" y="213"/>
                    <a:pt x="112" y="213"/>
                  </a:cubicBezTo>
                  <a:cubicBezTo>
                    <a:pt x="112" y="213"/>
                    <a:pt x="112" y="213"/>
                    <a:pt x="112" y="213"/>
                  </a:cubicBezTo>
                  <a:cubicBezTo>
                    <a:pt x="112" y="213"/>
                    <a:pt x="112" y="213"/>
                    <a:pt x="112" y="213"/>
                  </a:cubicBezTo>
                  <a:cubicBezTo>
                    <a:pt x="112" y="213"/>
                    <a:pt x="112" y="213"/>
                    <a:pt x="112" y="213"/>
                  </a:cubicBezTo>
                  <a:cubicBezTo>
                    <a:pt x="111" y="173"/>
                    <a:pt x="111" y="173"/>
                    <a:pt x="111" y="173"/>
                  </a:cubicBezTo>
                  <a:cubicBezTo>
                    <a:pt x="111" y="173"/>
                    <a:pt x="111" y="173"/>
                    <a:pt x="111" y="173"/>
                  </a:cubicBezTo>
                  <a:cubicBezTo>
                    <a:pt x="111" y="172"/>
                    <a:pt x="111" y="172"/>
                    <a:pt x="111" y="171"/>
                  </a:cubicBezTo>
                  <a:cubicBezTo>
                    <a:pt x="110" y="170"/>
                    <a:pt x="110" y="169"/>
                    <a:pt x="109" y="168"/>
                  </a:cubicBezTo>
                  <a:cubicBezTo>
                    <a:pt x="109" y="167"/>
                    <a:pt x="108" y="166"/>
                    <a:pt x="107" y="165"/>
                  </a:cubicBezTo>
                  <a:cubicBezTo>
                    <a:pt x="107" y="165"/>
                    <a:pt x="107" y="165"/>
                    <a:pt x="107" y="165"/>
                  </a:cubicBezTo>
                  <a:cubicBezTo>
                    <a:pt x="107" y="165"/>
                    <a:pt x="107" y="165"/>
                    <a:pt x="106" y="164"/>
                  </a:cubicBezTo>
                  <a:cubicBezTo>
                    <a:pt x="106" y="164"/>
                    <a:pt x="106" y="164"/>
                    <a:pt x="106" y="163"/>
                  </a:cubicBezTo>
                  <a:cubicBezTo>
                    <a:pt x="106" y="163"/>
                    <a:pt x="106" y="163"/>
                    <a:pt x="106" y="163"/>
                  </a:cubicBezTo>
                  <a:cubicBezTo>
                    <a:pt x="106" y="163"/>
                    <a:pt x="106" y="163"/>
                    <a:pt x="105" y="163"/>
                  </a:cubicBezTo>
                  <a:cubicBezTo>
                    <a:pt x="105" y="163"/>
                    <a:pt x="105" y="163"/>
                    <a:pt x="105" y="162"/>
                  </a:cubicBezTo>
                  <a:cubicBezTo>
                    <a:pt x="105" y="162"/>
                    <a:pt x="105" y="162"/>
                    <a:pt x="105" y="162"/>
                  </a:cubicBezTo>
                  <a:cubicBezTo>
                    <a:pt x="105" y="162"/>
                    <a:pt x="105" y="162"/>
                    <a:pt x="105" y="162"/>
                  </a:cubicBezTo>
                  <a:cubicBezTo>
                    <a:pt x="105" y="162"/>
                    <a:pt x="105" y="162"/>
                    <a:pt x="105" y="162"/>
                  </a:cubicBezTo>
                  <a:cubicBezTo>
                    <a:pt x="105" y="162"/>
                    <a:pt x="105" y="162"/>
                    <a:pt x="105" y="162"/>
                  </a:cubicBezTo>
                  <a:cubicBezTo>
                    <a:pt x="105" y="162"/>
                    <a:pt x="104" y="161"/>
                    <a:pt x="102" y="159"/>
                  </a:cubicBezTo>
                  <a:cubicBezTo>
                    <a:pt x="102" y="159"/>
                    <a:pt x="102" y="159"/>
                    <a:pt x="102" y="159"/>
                  </a:cubicBezTo>
                  <a:cubicBezTo>
                    <a:pt x="102" y="159"/>
                    <a:pt x="102" y="159"/>
                    <a:pt x="102" y="158"/>
                  </a:cubicBezTo>
                  <a:cubicBezTo>
                    <a:pt x="101" y="158"/>
                    <a:pt x="101" y="158"/>
                    <a:pt x="101" y="158"/>
                  </a:cubicBezTo>
                  <a:cubicBezTo>
                    <a:pt x="101" y="158"/>
                    <a:pt x="101" y="158"/>
                    <a:pt x="101" y="158"/>
                  </a:cubicBezTo>
                  <a:cubicBezTo>
                    <a:pt x="101" y="158"/>
                    <a:pt x="101" y="158"/>
                    <a:pt x="101" y="158"/>
                  </a:cubicBezTo>
                  <a:cubicBezTo>
                    <a:pt x="101" y="158"/>
                    <a:pt x="101" y="158"/>
                    <a:pt x="101" y="158"/>
                  </a:cubicBezTo>
                  <a:cubicBezTo>
                    <a:pt x="101" y="158"/>
                    <a:pt x="101" y="158"/>
                    <a:pt x="101" y="158"/>
                  </a:cubicBezTo>
                  <a:cubicBezTo>
                    <a:pt x="101" y="158"/>
                    <a:pt x="101" y="158"/>
                    <a:pt x="101" y="158"/>
                  </a:cubicBezTo>
                  <a:cubicBezTo>
                    <a:pt x="101" y="158"/>
                    <a:pt x="101" y="158"/>
                    <a:pt x="101" y="158"/>
                  </a:cubicBezTo>
                  <a:cubicBezTo>
                    <a:pt x="101" y="158"/>
                    <a:pt x="101" y="158"/>
                    <a:pt x="101" y="158"/>
                  </a:cubicBezTo>
                  <a:cubicBezTo>
                    <a:pt x="101" y="158"/>
                    <a:pt x="101" y="158"/>
                    <a:pt x="101" y="158"/>
                  </a:cubicBezTo>
                  <a:cubicBezTo>
                    <a:pt x="101" y="158"/>
                    <a:pt x="101" y="158"/>
                    <a:pt x="101" y="158"/>
                  </a:cubicBezTo>
                  <a:cubicBezTo>
                    <a:pt x="101" y="158"/>
                    <a:pt x="101" y="158"/>
                    <a:pt x="101" y="158"/>
                  </a:cubicBezTo>
                  <a:cubicBezTo>
                    <a:pt x="101" y="158"/>
                    <a:pt x="100" y="157"/>
                    <a:pt x="99" y="156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8" y="156"/>
                    <a:pt x="98" y="156"/>
                    <a:pt x="98" y="156"/>
                  </a:cubicBezTo>
                  <a:cubicBezTo>
                    <a:pt x="98" y="156"/>
                    <a:pt x="98" y="156"/>
                    <a:pt x="98" y="155"/>
                  </a:cubicBezTo>
                  <a:cubicBezTo>
                    <a:pt x="98" y="155"/>
                    <a:pt x="98" y="155"/>
                    <a:pt x="98" y="155"/>
                  </a:cubicBezTo>
                  <a:cubicBezTo>
                    <a:pt x="98" y="155"/>
                    <a:pt x="98" y="155"/>
                    <a:pt x="98" y="155"/>
                  </a:cubicBezTo>
                  <a:cubicBezTo>
                    <a:pt x="97" y="155"/>
                    <a:pt x="96" y="154"/>
                    <a:pt x="95" y="154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95" y="154"/>
                    <a:pt x="95" y="153"/>
                    <a:pt x="95" y="153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4" y="153"/>
                    <a:pt x="94" y="153"/>
                    <a:pt x="94" y="153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4" y="153"/>
                    <a:pt x="94" y="153"/>
                    <a:pt x="94" y="153"/>
                  </a:cubicBezTo>
                  <a:cubicBezTo>
                    <a:pt x="94" y="153"/>
                    <a:pt x="94" y="153"/>
                    <a:pt x="94" y="153"/>
                  </a:cubicBezTo>
                  <a:cubicBezTo>
                    <a:pt x="93" y="153"/>
                    <a:pt x="93" y="152"/>
                    <a:pt x="93" y="152"/>
                  </a:cubicBezTo>
                  <a:cubicBezTo>
                    <a:pt x="93" y="152"/>
                    <a:pt x="93" y="152"/>
                    <a:pt x="93" y="152"/>
                  </a:cubicBezTo>
                  <a:cubicBezTo>
                    <a:pt x="92" y="152"/>
                    <a:pt x="92" y="152"/>
                    <a:pt x="92" y="152"/>
                  </a:cubicBezTo>
                  <a:cubicBezTo>
                    <a:pt x="92" y="152"/>
                    <a:pt x="92" y="152"/>
                    <a:pt x="92" y="152"/>
                  </a:cubicBezTo>
                  <a:cubicBezTo>
                    <a:pt x="91" y="152"/>
                    <a:pt x="91" y="152"/>
                    <a:pt x="91" y="152"/>
                  </a:cubicBezTo>
                  <a:cubicBezTo>
                    <a:pt x="91" y="152"/>
                    <a:pt x="91" y="152"/>
                    <a:pt x="91" y="152"/>
                  </a:cubicBezTo>
                  <a:cubicBezTo>
                    <a:pt x="91" y="152"/>
                    <a:pt x="91" y="152"/>
                    <a:pt x="91" y="152"/>
                  </a:cubicBezTo>
                  <a:cubicBezTo>
                    <a:pt x="91" y="152"/>
                    <a:pt x="91" y="152"/>
                    <a:pt x="91" y="151"/>
                  </a:cubicBezTo>
                  <a:cubicBezTo>
                    <a:pt x="91" y="151"/>
                    <a:pt x="91" y="151"/>
                    <a:pt x="90" y="151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90" y="151"/>
                    <a:pt x="90" y="151"/>
                    <a:pt x="89" y="151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89" y="151"/>
                    <a:pt x="89" y="151"/>
                    <a:pt x="88" y="151"/>
                  </a:cubicBezTo>
                  <a:cubicBezTo>
                    <a:pt x="88" y="151"/>
                    <a:pt x="88" y="151"/>
                    <a:pt x="88" y="151"/>
                  </a:cubicBezTo>
                  <a:cubicBezTo>
                    <a:pt x="88" y="151"/>
                    <a:pt x="88" y="151"/>
                    <a:pt x="88" y="151"/>
                  </a:cubicBezTo>
                  <a:cubicBezTo>
                    <a:pt x="88" y="151"/>
                    <a:pt x="88" y="151"/>
                    <a:pt x="88" y="151"/>
                  </a:cubicBezTo>
                  <a:cubicBezTo>
                    <a:pt x="88" y="151"/>
                    <a:pt x="88" y="151"/>
                    <a:pt x="88" y="151"/>
                  </a:cubicBezTo>
                  <a:cubicBezTo>
                    <a:pt x="88" y="151"/>
                    <a:pt x="88" y="151"/>
                    <a:pt x="88" y="151"/>
                  </a:cubicBezTo>
                  <a:cubicBezTo>
                    <a:pt x="88" y="151"/>
                    <a:pt x="88" y="151"/>
                    <a:pt x="88" y="151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7" y="151"/>
                    <a:pt x="87" y="151"/>
                    <a:pt x="87" y="150"/>
                  </a:cubicBezTo>
                  <a:cubicBezTo>
                    <a:pt x="87" y="150"/>
                    <a:pt x="87" y="150"/>
                    <a:pt x="86" y="150"/>
                  </a:cubicBezTo>
                  <a:cubicBezTo>
                    <a:pt x="86" y="150"/>
                    <a:pt x="86" y="150"/>
                    <a:pt x="86" y="150"/>
                  </a:cubicBezTo>
                  <a:cubicBezTo>
                    <a:pt x="86" y="150"/>
                    <a:pt x="86" y="150"/>
                    <a:pt x="86" y="150"/>
                  </a:cubicBezTo>
                  <a:cubicBezTo>
                    <a:pt x="86" y="150"/>
                    <a:pt x="86" y="150"/>
                    <a:pt x="86" y="150"/>
                  </a:cubicBezTo>
                  <a:cubicBezTo>
                    <a:pt x="86" y="150"/>
                    <a:pt x="85" y="150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50"/>
                    <a:pt x="84" y="150"/>
                    <a:pt x="84" y="150"/>
                  </a:cubicBezTo>
                  <a:cubicBezTo>
                    <a:pt x="84" y="150"/>
                    <a:pt x="84" y="150"/>
                    <a:pt x="84" y="150"/>
                  </a:cubicBezTo>
                  <a:cubicBezTo>
                    <a:pt x="84" y="150"/>
                    <a:pt x="84" y="150"/>
                    <a:pt x="84" y="150"/>
                  </a:cubicBezTo>
                  <a:cubicBezTo>
                    <a:pt x="84" y="150"/>
                    <a:pt x="84" y="150"/>
                    <a:pt x="84" y="150"/>
                  </a:cubicBezTo>
                  <a:cubicBezTo>
                    <a:pt x="84" y="150"/>
                    <a:pt x="84" y="150"/>
                    <a:pt x="84" y="150"/>
                  </a:cubicBezTo>
                  <a:cubicBezTo>
                    <a:pt x="84" y="150"/>
                    <a:pt x="84" y="150"/>
                    <a:pt x="83" y="150"/>
                  </a:cubicBezTo>
                  <a:cubicBezTo>
                    <a:pt x="83" y="150"/>
                    <a:pt x="83" y="150"/>
                    <a:pt x="83" y="150"/>
                  </a:cubicBezTo>
                  <a:cubicBezTo>
                    <a:pt x="83" y="150"/>
                    <a:pt x="83" y="150"/>
                    <a:pt x="83" y="150"/>
                  </a:cubicBezTo>
                  <a:cubicBezTo>
                    <a:pt x="83" y="150"/>
                    <a:pt x="83" y="150"/>
                    <a:pt x="83" y="150"/>
                  </a:cubicBezTo>
                  <a:cubicBezTo>
                    <a:pt x="82" y="150"/>
                    <a:pt x="82" y="150"/>
                    <a:pt x="82" y="150"/>
                  </a:cubicBezTo>
                  <a:cubicBezTo>
                    <a:pt x="82" y="150"/>
                    <a:pt x="82" y="150"/>
                    <a:pt x="82" y="150"/>
                  </a:cubicBezTo>
                  <a:cubicBezTo>
                    <a:pt x="82" y="150"/>
                    <a:pt x="82" y="150"/>
                    <a:pt x="82" y="150"/>
                  </a:cubicBezTo>
                  <a:cubicBezTo>
                    <a:pt x="82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8" y="150"/>
                  </a:cubicBezTo>
                  <a:cubicBezTo>
                    <a:pt x="78" y="150"/>
                    <a:pt x="78" y="150"/>
                    <a:pt x="78" y="150"/>
                  </a:cubicBezTo>
                  <a:cubicBezTo>
                    <a:pt x="78" y="150"/>
                    <a:pt x="77" y="150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6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5" y="151"/>
                    <a:pt x="75" y="151"/>
                    <a:pt x="74" y="151"/>
                  </a:cubicBezTo>
                  <a:cubicBezTo>
                    <a:pt x="74" y="151"/>
                    <a:pt x="73" y="151"/>
                    <a:pt x="73" y="151"/>
                  </a:cubicBezTo>
                  <a:cubicBezTo>
                    <a:pt x="73" y="151"/>
                    <a:pt x="73" y="151"/>
                    <a:pt x="72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1" y="152"/>
                    <a:pt x="71" y="152"/>
                    <a:pt x="70" y="152"/>
                  </a:cubicBezTo>
                  <a:cubicBezTo>
                    <a:pt x="70" y="152"/>
                    <a:pt x="70" y="152"/>
                    <a:pt x="70" y="152"/>
                  </a:cubicBezTo>
                  <a:cubicBezTo>
                    <a:pt x="70" y="152"/>
                    <a:pt x="69" y="152"/>
                    <a:pt x="69" y="153"/>
                  </a:cubicBezTo>
                  <a:cubicBezTo>
                    <a:pt x="69" y="153"/>
                    <a:pt x="68" y="153"/>
                    <a:pt x="68" y="153"/>
                  </a:cubicBezTo>
                  <a:cubicBezTo>
                    <a:pt x="68" y="153"/>
                    <a:pt x="68" y="153"/>
                    <a:pt x="67" y="153"/>
                  </a:cubicBezTo>
                  <a:cubicBezTo>
                    <a:pt x="67" y="153"/>
                    <a:pt x="66" y="154"/>
                    <a:pt x="65" y="154"/>
                  </a:cubicBezTo>
                  <a:cubicBezTo>
                    <a:pt x="65" y="154"/>
                    <a:pt x="65" y="154"/>
                    <a:pt x="65" y="154"/>
                  </a:cubicBezTo>
                  <a:cubicBezTo>
                    <a:pt x="64" y="154"/>
                    <a:pt x="64" y="155"/>
                    <a:pt x="63" y="155"/>
                  </a:cubicBezTo>
                  <a:cubicBezTo>
                    <a:pt x="63" y="155"/>
                    <a:pt x="62" y="155"/>
                    <a:pt x="61" y="155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6"/>
                    <a:pt x="60" y="156"/>
                    <a:pt x="60" y="156"/>
                  </a:cubicBezTo>
                  <a:cubicBezTo>
                    <a:pt x="59" y="156"/>
                    <a:pt x="58" y="157"/>
                    <a:pt x="57" y="157"/>
                  </a:cubicBezTo>
                  <a:cubicBezTo>
                    <a:pt x="57" y="157"/>
                    <a:pt x="57" y="158"/>
                    <a:pt x="56" y="158"/>
                  </a:cubicBezTo>
                  <a:cubicBezTo>
                    <a:pt x="55" y="158"/>
                    <a:pt x="55" y="158"/>
                    <a:pt x="54" y="159"/>
                  </a:cubicBezTo>
                  <a:cubicBezTo>
                    <a:pt x="53" y="159"/>
                    <a:pt x="52" y="159"/>
                    <a:pt x="52" y="159"/>
                  </a:cubicBezTo>
                  <a:cubicBezTo>
                    <a:pt x="50" y="160"/>
                    <a:pt x="48" y="161"/>
                    <a:pt x="46" y="161"/>
                  </a:cubicBezTo>
                  <a:cubicBezTo>
                    <a:pt x="46" y="161"/>
                    <a:pt x="46" y="161"/>
                    <a:pt x="46" y="161"/>
                  </a:cubicBezTo>
                  <a:cubicBezTo>
                    <a:pt x="45" y="161"/>
                    <a:pt x="44" y="161"/>
                    <a:pt x="43" y="161"/>
                  </a:cubicBezTo>
                  <a:cubicBezTo>
                    <a:pt x="43" y="161"/>
                    <a:pt x="42" y="161"/>
                    <a:pt x="41" y="161"/>
                  </a:cubicBezTo>
                  <a:cubicBezTo>
                    <a:pt x="41" y="161"/>
                    <a:pt x="40" y="161"/>
                    <a:pt x="39" y="161"/>
                  </a:cubicBezTo>
                  <a:cubicBezTo>
                    <a:pt x="39" y="161"/>
                    <a:pt x="39" y="161"/>
                    <a:pt x="39" y="161"/>
                  </a:cubicBezTo>
                  <a:cubicBezTo>
                    <a:pt x="39" y="161"/>
                    <a:pt x="39" y="161"/>
                    <a:pt x="39" y="161"/>
                  </a:cubicBezTo>
                  <a:cubicBezTo>
                    <a:pt x="39" y="161"/>
                    <a:pt x="39" y="161"/>
                    <a:pt x="39" y="161"/>
                  </a:cubicBezTo>
                  <a:cubicBezTo>
                    <a:pt x="38" y="161"/>
                    <a:pt x="38" y="161"/>
                    <a:pt x="37" y="160"/>
                  </a:cubicBezTo>
                  <a:cubicBezTo>
                    <a:pt x="36" y="160"/>
                    <a:pt x="36" y="160"/>
                    <a:pt x="35" y="160"/>
                  </a:cubicBezTo>
                  <a:cubicBezTo>
                    <a:pt x="35" y="160"/>
                    <a:pt x="35" y="159"/>
                    <a:pt x="34" y="159"/>
                  </a:cubicBezTo>
                  <a:cubicBezTo>
                    <a:pt x="34" y="159"/>
                    <a:pt x="33" y="159"/>
                    <a:pt x="33" y="158"/>
                  </a:cubicBezTo>
                  <a:cubicBezTo>
                    <a:pt x="33" y="158"/>
                    <a:pt x="32" y="158"/>
                    <a:pt x="32" y="158"/>
                  </a:cubicBezTo>
                  <a:cubicBezTo>
                    <a:pt x="32" y="158"/>
                    <a:pt x="32" y="158"/>
                    <a:pt x="32" y="157"/>
                  </a:cubicBezTo>
                  <a:cubicBezTo>
                    <a:pt x="35" y="157"/>
                    <a:pt x="38" y="157"/>
                    <a:pt x="41" y="156"/>
                  </a:cubicBezTo>
                  <a:cubicBezTo>
                    <a:pt x="47" y="155"/>
                    <a:pt x="53" y="154"/>
                    <a:pt x="60" y="153"/>
                  </a:cubicBezTo>
                  <a:cubicBezTo>
                    <a:pt x="66" y="152"/>
                    <a:pt x="73" y="150"/>
                    <a:pt x="79" y="149"/>
                  </a:cubicBezTo>
                  <a:cubicBezTo>
                    <a:pt x="79" y="149"/>
                    <a:pt x="79" y="149"/>
                    <a:pt x="79" y="149"/>
                  </a:cubicBezTo>
                  <a:cubicBezTo>
                    <a:pt x="79" y="149"/>
                    <a:pt x="79" y="149"/>
                    <a:pt x="80" y="149"/>
                  </a:cubicBezTo>
                  <a:cubicBezTo>
                    <a:pt x="80" y="149"/>
                    <a:pt x="80" y="149"/>
                    <a:pt x="80" y="149"/>
                  </a:cubicBezTo>
                  <a:cubicBezTo>
                    <a:pt x="80" y="149"/>
                    <a:pt x="80" y="149"/>
                    <a:pt x="81" y="149"/>
                  </a:cubicBezTo>
                  <a:cubicBezTo>
                    <a:pt x="81" y="149"/>
                    <a:pt x="81" y="149"/>
                    <a:pt x="81" y="149"/>
                  </a:cubicBezTo>
                  <a:cubicBezTo>
                    <a:pt x="81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8"/>
                  </a:cubicBezTo>
                  <a:cubicBezTo>
                    <a:pt x="84" y="148"/>
                    <a:pt x="84" y="148"/>
                    <a:pt x="85" y="148"/>
                  </a:cubicBezTo>
                  <a:cubicBezTo>
                    <a:pt x="85" y="148"/>
                    <a:pt x="85" y="148"/>
                    <a:pt x="86" y="148"/>
                  </a:cubicBezTo>
                  <a:cubicBezTo>
                    <a:pt x="86" y="148"/>
                    <a:pt x="86" y="148"/>
                    <a:pt x="86" y="148"/>
                  </a:cubicBezTo>
                  <a:cubicBezTo>
                    <a:pt x="86" y="148"/>
                    <a:pt x="86" y="148"/>
                    <a:pt x="86" y="148"/>
                  </a:cubicBezTo>
                  <a:cubicBezTo>
                    <a:pt x="86" y="148"/>
                    <a:pt x="86" y="148"/>
                    <a:pt x="87" y="148"/>
                  </a:cubicBezTo>
                  <a:cubicBezTo>
                    <a:pt x="87" y="148"/>
                    <a:pt x="87" y="148"/>
                    <a:pt x="87" y="148"/>
                  </a:cubicBezTo>
                  <a:cubicBezTo>
                    <a:pt x="88" y="148"/>
                    <a:pt x="88" y="147"/>
                    <a:pt x="88" y="147"/>
                  </a:cubicBezTo>
                  <a:cubicBezTo>
                    <a:pt x="88" y="147"/>
                    <a:pt x="88" y="147"/>
                    <a:pt x="88" y="147"/>
                  </a:cubicBezTo>
                  <a:cubicBezTo>
                    <a:pt x="89" y="147"/>
                    <a:pt x="89" y="147"/>
                    <a:pt x="89" y="147"/>
                  </a:cubicBezTo>
                  <a:cubicBezTo>
                    <a:pt x="89" y="147"/>
                    <a:pt x="89" y="147"/>
                    <a:pt x="90" y="147"/>
                  </a:cubicBezTo>
                  <a:cubicBezTo>
                    <a:pt x="90" y="147"/>
                    <a:pt x="90" y="147"/>
                    <a:pt x="90" y="147"/>
                  </a:cubicBezTo>
                  <a:cubicBezTo>
                    <a:pt x="90" y="147"/>
                    <a:pt x="90" y="147"/>
                    <a:pt x="90" y="147"/>
                  </a:cubicBezTo>
                  <a:cubicBezTo>
                    <a:pt x="90" y="147"/>
                    <a:pt x="91" y="147"/>
                    <a:pt x="91" y="147"/>
                  </a:cubicBezTo>
                  <a:cubicBezTo>
                    <a:pt x="91" y="147"/>
                    <a:pt x="91" y="146"/>
                    <a:pt x="91" y="146"/>
                  </a:cubicBezTo>
                  <a:cubicBezTo>
                    <a:pt x="91" y="146"/>
                    <a:pt x="91" y="146"/>
                    <a:pt x="91" y="146"/>
                  </a:cubicBezTo>
                  <a:cubicBezTo>
                    <a:pt x="91" y="146"/>
                    <a:pt x="92" y="146"/>
                    <a:pt x="92" y="146"/>
                  </a:cubicBezTo>
                  <a:cubicBezTo>
                    <a:pt x="92" y="146"/>
                    <a:pt x="92" y="146"/>
                    <a:pt x="93" y="146"/>
                  </a:cubicBezTo>
                  <a:cubicBezTo>
                    <a:pt x="93" y="146"/>
                    <a:pt x="93" y="146"/>
                    <a:pt x="93" y="146"/>
                  </a:cubicBezTo>
                  <a:cubicBezTo>
                    <a:pt x="93" y="146"/>
                    <a:pt x="93" y="146"/>
                    <a:pt x="93" y="146"/>
                  </a:cubicBezTo>
                  <a:cubicBezTo>
                    <a:pt x="93" y="146"/>
                    <a:pt x="93" y="146"/>
                    <a:pt x="93" y="146"/>
                  </a:cubicBezTo>
                  <a:cubicBezTo>
                    <a:pt x="93" y="146"/>
                    <a:pt x="93" y="146"/>
                    <a:pt x="93" y="146"/>
                  </a:cubicBezTo>
                  <a:cubicBezTo>
                    <a:pt x="93" y="146"/>
                    <a:pt x="93" y="146"/>
                    <a:pt x="94" y="145"/>
                  </a:cubicBezTo>
                  <a:cubicBezTo>
                    <a:pt x="94" y="145"/>
                    <a:pt x="94" y="145"/>
                    <a:pt x="94" y="145"/>
                  </a:cubicBezTo>
                  <a:cubicBezTo>
                    <a:pt x="94" y="145"/>
                    <a:pt x="94" y="145"/>
                    <a:pt x="94" y="145"/>
                  </a:cubicBezTo>
                  <a:cubicBezTo>
                    <a:pt x="94" y="145"/>
                    <a:pt x="94" y="145"/>
                    <a:pt x="94" y="145"/>
                  </a:cubicBezTo>
                  <a:cubicBezTo>
                    <a:pt x="95" y="145"/>
                    <a:pt x="95" y="145"/>
                    <a:pt x="95" y="145"/>
                  </a:cubicBezTo>
                  <a:cubicBezTo>
                    <a:pt x="95" y="145"/>
                    <a:pt x="95" y="145"/>
                    <a:pt x="95" y="145"/>
                  </a:cubicBezTo>
                  <a:cubicBezTo>
                    <a:pt x="95" y="145"/>
                    <a:pt x="95" y="145"/>
                    <a:pt x="95" y="145"/>
                  </a:cubicBezTo>
                  <a:cubicBezTo>
                    <a:pt x="95" y="145"/>
                    <a:pt x="95" y="145"/>
                    <a:pt x="95" y="145"/>
                  </a:cubicBezTo>
                  <a:cubicBezTo>
                    <a:pt x="95" y="145"/>
                    <a:pt x="95" y="145"/>
                    <a:pt x="95" y="145"/>
                  </a:cubicBezTo>
                  <a:cubicBezTo>
                    <a:pt x="95" y="145"/>
                    <a:pt x="95" y="145"/>
                    <a:pt x="95" y="145"/>
                  </a:cubicBezTo>
                  <a:cubicBezTo>
                    <a:pt x="95" y="145"/>
                    <a:pt x="95" y="145"/>
                    <a:pt x="95" y="145"/>
                  </a:cubicBezTo>
                  <a:cubicBezTo>
                    <a:pt x="95" y="144"/>
                    <a:pt x="95" y="144"/>
                    <a:pt x="95" y="144"/>
                  </a:cubicBezTo>
                  <a:cubicBezTo>
                    <a:pt x="95" y="144"/>
                    <a:pt x="95" y="144"/>
                    <a:pt x="95" y="144"/>
                  </a:cubicBezTo>
                  <a:cubicBezTo>
                    <a:pt x="95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3"/>
                  </a:cubicBezTo>
                  <a:cubicBezTo>
                    <a:pt x="96" y="143"/>
                    <a:pt x="96" y="143"/>
                    <a:pt x="96" y="143"/>
                  </a:cubicBezTo>
                  <a:cubicBezTo>
                    <a:pt x="96" y="143"/>
                    <a:pt x="96" y="143"/>
                    <a:pt x="97" y="143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97" y="143"/>
                    <a:pt x="97" y="143"/>
                    <a:pt x="97" y="142"/>
                  </a:cubicBezTo>
                  <a:cubicBezTo>
                    <a:pt x="97" y="142"/>
                    <a:pt x="97" y="142"/>
                    <a:pt x="97" y="142"/>
                  </a:cubicBezTo>
                  <a:cubicBezTo>
                    <a:pt x="97" y="142"/>
                    <a:pt x="97" y="142"/>
                    <a:pt x="97" y="142"/>
                  </a:cubicBezTo>
                  <a:cubicBezTo>
                    <a:pt x="97" y="142"/>
                    <a:pt x="97" y="142"/>
                    <a:pt x="97" y="142"/>
                  </a:cubicBezTo>
                  <a:cubicBezTo>
                    <a:pt x="97" y="142"/>
                    <a:pt x="97" y="142"/>
                    <a:pt x="97" y="142"/>
                  </a:cubicBezTo>
                  <a:cubicBezTo>
                    <a:pt x="97" y="142"/>
                    <a:pt x="97" y="142"/>
                    <a:pt x="97" y="142"/>
                  </a:cubicBezTo>
                  <a:cubicBezTo>
                    <a:pt x="97" y="142"/>
                    <a:pt x="97" y="142"/>
                    <a:pt x="97" y="142"/>
                  </a:cubicBezTo>
                  <a:cubicBezTo>
                    <a:pt x="97" y="142"/>
                    <a:pt x="97" y="142"/>
                    <a:pt x="97" y="142"/>
                  </a:cubicBezTo>
                  <a:cubicBezTo>
                    <a:pt x="97" y="142"/>
                    <a:pt x="97" y="142"/>
                    <a:pt x="97" y="142"/>
                  </a:cubicBezTo>
                  <a:cubicBezTo>
                    <a:pt x="96" y="118"/>
                    <a:pt x="96" y="118"/>
                    <a:pt x="96" y="118"/>
                  </a:cubicBezTo>
                  <a:cubicBezTo>
                    <a:pt x="97" y="118"/>
                    <a:pt x="98" y="118"/>
                    <a:pt x="98" y="117"/>
                  </a:cubicBezTo>
                  <a:cubicBezTo>
                    <a:pt x="98" y="117"/>
                    <a:pt x="99" y="117"/>
                    <a:pt x="99" y="117"/>
                  </a:cubicBezTo>
                  <a:cubicBezTo>
                    <a:pt x="99" y="117"/>
                    <a:pt x="99" y="117"/>
                    <a:pt x="99" y="117"/>
                  </a:cubicBezTo>
                  <a:cubicBezTo>
                    <a:pt x="99" y="117"/>
                    <a:pt x="99" y="117"/>
                    <a:pt x="100" y="117"/>
                  </a:cubicBezTo>
                  <a:cubicBezTo>
                    <a:pt x="100" y="117"/>
                    <a:pt x="100" y="117"/>
                    <a:pt x="100" y="117"/>
                  </a:cubicBezTo>
                  <a:cubicBezTo>
                    <a:pt x="102" y="117"/>
                    <a:pt x="103" y="117"/>
                    <a:pt x="105" y="116"/>
                  </a:cubicBezTo>
                  <a:cubicBezTo>
                    <a:pt x="105" y="116"/>
                    <a:pt x="105" y="116"/>
                    <a:pt x="105" y="116"/>
                  </a:cubicBezTo>
                  <a:cubicBezTo>
                    <a:pt x="107" y="116"/>
                    <a:pt x="108" y="116"/>
                    <a:pt x="109" y="116"/>
                  </a:cubicBezTo>
                  <a:cubicBezTo>
                    <a:pt x="109" y="116"/>
                    <a:pt x="110" y="116"/>
                    <a:pt x="110" y="116"/>
                  </a:cubicBezTo>
                  <a:cubicBezTo>
                    <a:pt x="111" y="116"/>
                    <a:pt x="112" y="115"/>
                    <a:pt x="113" y="115"/>
                  </a:cubicBezTo>
                  <a:cubicBezTo>
                    <a:pt x="113" y="115"/>
                    <a:pt x="114" y="115"/>
                    <a:pt x="114" y="115"/>
                  </a:cubicBezTo>
                  <a:cubicBezTo>
                    <a:pt x="115" y="115"/>
                    <a:pt x="116" y="115"/>
                    <a:pt x="117" y="115"/>
                  </a:cubicBezTo>
                  <a:cubicBezTo>
                    <a:pt x="117" y="115"/>
                    <a:pt x="117" y="115"/>
                    <a:pt x="117" y="115"/>
                  </a:cubicBezTo>
                  <a:cubicBezTo>
                    <a:pt x="117" y="115"/>
                    <a:pt x="117" y="115"/>
                    <a:pt x="117" y="115"/>
                  </a:cubicBezTo>
                  <a:cubicBezTo>
                    <a:pt x="118" y="115"/>
                    <a:pt x="119" y="115"/>
                    <a:pt x="120" y="115"/>
                  </a:cubicBezTo>
                  <a:cubicBezTo>
                    <a:pt x="120" y="115"/>
                    <a:pt x="120" y="115"/>
                    <a:pt x="120" y="115"/>
                  </a:cubicBezTo>
                  <a:cubicBezTo>
                    <a:pt x="121" y="115"/>
                    <a:pt x="122" y="115"/>
                    <a:pt x="123" y="115"/>
                  </a:cubicBezTo>
                  <a:cubicBezTo>
                    <a:pt x="123" y="115"/>
                    <a:pt x="123" y="115"/>
                    <a:pt x="123" y="115"/>
                  </a:cubicBezTo>
                  <a:cubicBezTo>
                    <a:pt x="124" y="115"/>
                    <a:pt x="125" y="115"/>
                    <a:pt x="126" y="115"/>
                  </a:cubicBezTo>
                  <a:cubicBezTo>
                    <a:pt x="126" y="115"/>
                    <a:pt x="126" y="115"/>
                    <a:pt x="126" y="115"/>
                  </a:cubicBezTo>
                  <a:cubicBezTo>
                    <a:pt x="127" y="115"/>
                    <a:pt x="127" y="115"/>
                    <a:pt x="128" y="115"/>
                  </a:cubicBezTo>
                  <a:cubicBezTo>
                    <a:pt x="128" y="115"/>
                    <a:pt x="128" y="115"/>
                    <a:pt x="128" y="115"/>
                  </a:cubicBezTo>
                  <a:cubicBezTo>
                    <a:pt x="128" y="115"/>
                    <a:pt x="128" y="115"/>
                    <a:pt x="128" y="115"/>
                  </a:cubicBezTo>
                  <a:cubicBezTo>
                    <a:pt x="128" y="115"/>
                    <a:pt x="128" y="115"/>
                    <a:pt x="128" y="115"/>
                  </a:cubicBezTo>
                  <a:cubicBezTo>
                    <a:pt x="128" y="115"/>
                    <a:pt x="128" y="115"/>
                    <a:pt x="128" y="115"/>
                  </a:cubicBezTo>
                  <a:cubicBezTo>
                    <a:pt x="128" y="115"/>
                    <a:pt x="128" y="115"/>
                    <a:pt x="128" y="115"/>
                  </a:cubicBezTo>
                  <a:cubicBezTo>
                    <a:pt x="129" y="115"/>
                    <a:pt x="129" y="115"/>
                    <a:pt x="130" y="115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15"/>
                    <a:pt x="131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3" y="115"/>
                    <a:pt x="134" y="116"/>
                    <a:pt x="134" y="116"/>
                  </a:cubicBezTo>
                  <a:cubicBezTo>
                    <a:pt x="135" y="116"/>
                    <a:pt x="136" y="116"/>
                    <a:pt x="136" y="117"/>
                  </a:cubicBezTo>
                  <a:cubicBezTo>
                    <a:pt x="136" y="117"/>
                    <a:pt x="136" y="117"/>
                    <a:pt x="136" y="117"/>
                  </a:cubicBezTo>
                  <a:cubicBezTo>
                    <a:pt x="137" y="117"/>
                    <a:pt x="137" y="118"/>
                    <a:pt x="138" y="118"/>
                  </a:cubicBezTo>
                  <a:cubicBezTo>
                    <a:pt x="138" y="119"/>
                    <a:pt x="139" y="120"/>
                    <a:pt x="139" y="121"/>
                  </a:cubicBezTo>
                  <a:cubicBezTo>
                    <a:pt x="140" y="122"/>
                    <a:pt x="140" y="124"/>
                    <a:pt x="140" y="125"/>
                  </a:cubicBezTo>
                  <a:cubicBezTo>
                    <a:pt x="140" y="126"/>
                    <a:pt x="140" y="127"/>
                    <a:pt x="140" y="129"/>
                  </a:cubicBezTo>
                  <a:cubicBezTo>
                    <a:pt x="141" y="130"/>
                    <a:pt x="141" y="131"/>
                    <a:pt x="142" y="132"/>
                  </a:cubicBezTo>
                  <a:cubicBezTo>
                    <a:pt x="142" y="132"/>
                    <a:pt x="142" y="132"/>
                    <a:pt x="142" y="133"/>
                  </a:cubicBezTo>
                  <a:cubicBezTo>
                    <a:pt x="143" y="133"/>
                    <a:pt x="143" y="133"/>
                    <a:pt x="143" y="133"/>
                  </a:cubicBezTo>
                  <a:cubicBezTo>
                    <a:pt x="143" y="133"/>
                    <a:pt x="143" y="133"/>
                    <a:pt x="143" y="133"/>
                  </a:cubicBezTo>
                  <a:cubicBezTo>
                    <a:pt x="143" y="133"/>
                    <a:pt x="143" y="133"/>
                    <a:pt x="143" y="133"/>
                  </a:cubicBezTo>
                  <a:cubicBezTo>
                    <a:pt x="143" y="133"/>
                    <a:pt x="143" y="133"/>
                    <a:pt x="143" y="133"/>
                  </a:cubicBezTo>
                  <a:cubicBezTo>
                    <a:pt x="143" y="133"/>
                    <a:pt x="144" y="133"/>
                    <a:pt x="144" y="134"/>
                  </a:cubicBezTo>
                  <a:cubicBezTo>
                    <a:pt x="144" y="134"/>
                    <a:pt x="144" y="134"/>
                    <a:pt x="145" y="134"/>
                  </a:cubicBezTo>
                  <a:cubicBezTo>
                    <a:pt x="145" y="134"/>
                    <a:pt x="145" y="134"/>
                    <a:pt x="145" y="134"/>
                  </a:cubicBezTo>
                  <a:cubicBezTo>
                    <a:pt x="145" y="134"/>
                    <a:pt x="145" y="134"/>
                    <a:pt x="145" y="134"/>
                  </a:cubicBezTo>
                  <a:cubicBezTo>
                    <a:pt x="145" y="134"/>
                    <a:pt x="145" y="134"/>
                    <a:pt x="145" y="134"/>
                  </a:cubicBezTo>
                  <a:cubicBezTo>
                    <a:pt x="145" y="134"/>
                    <a:pt x="145" y="134"/>
                    <a:pt x="145" y="134"/>
                  </a:cubicBezTo>
                  <a:cubicBezTo>
                    <a:pt x="145" y="134"/>
                    <a:pt x="145" y="134"/>
                    <a:pt x="145" y="134"/>
                  </a:cubicBezTo>
                  <a:cubicBezTo>
                    <a:pt x="146" y="134"/>
                    <a:pt x="146" y="134"/>
                    <a:pt x="146" y="134"/>
                  </a:cubicBezTo>
                  <a:cubicBezTo>
                    <a:pt x="146" y="134"/>
                    <a:pt x="146" y="134"/>
                    <a:pt x="146" y="134"/>
                  </a:cubicBezTo>
                  <a:cubicBezTo>
                    <a:pt x="146" y="134"/>
                    <a:pt x="146" y="134"/>
                    <a:pt x="146" y="134"/>
                  </a:cubicBezTo>
                  <a:cubicBezTo>
                    <a:pt x="146" y="135"/>
                    <a:pt x="146" y="135"/>
                    <a:pt x="146" y="135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47" y="135"/>
                    <a:pt x="148" y="135"/>
                    <a:pt x="148" y="135"/>
                  </a:cubicBezTo>
                  <a:cubicBezTo>
                    <a:pt x="148" y="135"/>
                    <a:pt x="148" y="135"/>
                    <a:pt x="148" y="135"/>
                  </a:cubicBezTo>
                  <a:cubicBezTo>
                    <a:pt x="148" y="135"/>
                    <a:pt x="148" y="135"/>
                    <a:pt x="148" y="135"/>
                  </a:cubicBezTo>
                  <a:cubicBezTo>
                    <a:pt x="148" y="135"/>
                    <a:pt x="148" y="135"/>
                    <a:pt x="148" y="135"/>
                  </a:cubicBezTo>
                  <a:cubicBezTo>
                    <a:pt x="148" y="135"/>
                    <a:pt x="148" y="135"/>
                    <a:pt x="148" y="135"/>
                  </a:cubicBezTo>
                  <a:cubicBezTo>
                    <a:pt x="149" y="135"/>
                    <a:pt x="149" y="135"/>
                    <a:pt x="149" y="135"/>
                  </a:cubicBezTo>
                  <a:cubicBezTo>
                    <a:pt x="149" y="135"/>
                    <a:pt x="149" y="135"/>
                    <a:pt x="149" y="135"/>
                  </a:cubicBezTo>
                  <a:cubicBezTo>
                    <a:pt x="149" y="135"/>
                    <a:pt x="149" y="135"/>
                    <a:pt x="149" y="135"/>
                  </a:cubicBezTo>
                  <a:cubicBezTo>
                    <a:pt x="149" y="135"/>
                    <a:pt x="149" y="135"/>
                    <a:pt x="149" y="135"/>
                  </a:cubicBezTo>
                  <a:cubicBezTo>
                    <a:pt x="149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1" y="135"/>
                    <a:pt x="151" y="135"/>
                    <a:pt x="151" y="135"/>
                  </a:cubicBezTo>
                  <a:cubicBezTo>
                    <a:pt x="151" y="135"/>
                    <a:pt x="151" y="135"/>
                    <a:pt x="151" y="135"/>
                  </a:cubicBezTo>
                  <a:cubicBezTo>
                    <a:pt x="151" y="135"/>
                    <a:pt x="151" y="135"/>
                    <a:pt x="151" y="135"/>
                  </a:cubicBezTo>
                  <a:cubicBezTo>
                    <a:pt x="151" y="135"/>
                    <a:pt x="152" y="135"/>
                    <a:pt x="152" y="135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2" y="135"/>
                    <a:pt x="153" y="135"/>
                    <a:pt x="153" y="135"/>
                  </a:cubicBezTo>
                  <a:cubicBezTo>
                    <a:pt x="153" y="135"/>
                    <a:pt x="153" y="135"/>
                    <a:pt x="153" y="135"/>
                  </a:cubicBezTo>
                  <a:cubicBezTo>
                    <a:pt x="153" y="135"/>
                    <a:pt x="153" y="135"/>
                    <a:pt x="153" y="135"/>
                  </a:cubicBezTo>
                  <a:cubicBezTo>
                    <a:pt x="153" y="135"/>
                    <a:pt x="153" y="135"/>
                    <a:pt x="153" y="135"/>
                  </a:cubicBezTo>
                  <a:cubicBezTo>
                    <a:pt x="153" y="135"/>
                    <a:pt x="153" y="135"/>
                    <a:pt x="153" y="135"/>
                  </a:cubicBezTo>
                  <a:cubicBezTo>
                    <a:pt x="153" y="135"/>
                    <a:pt x="153" y="135"/>
                    <a:pt x="154" y="135"/>
                  </a:cubicBezTo>
                  <a:cubicBezTo>
                    <a:pt x="154" y="135"/>
                    <a:pt x="154" y="135"/>
                    <a:pt x="154" y="135"/>
                  </a:cubicBezTo>
                  <a:cubicBezTo>
                    <a:pt x="154" y="135"/>
                    <a:pt x="154" y="135"/>
                    <a:pt x="155" y="135"/>
                  </a:cubicBezTo>
                  <a:cubicBezTo>
                    <a:pt x="155" y="135"/>
                    <a:pt x="155" y="135"/>
                    <a:pt x="155" y="135"/>
                  </a:cubicBezTo>
                  <a:cubicBezTo>
                    <a:pt x="155" y="135"/>
                    <a:pt x="155" y="135"/>
                    <a:pt x="156" y="135"/>
                  </a:cubicBezTo>
                  <a:cubicBezTo>
                    <a:pt x="156" y="135"/>
                    <a:pt x="156" y="135"/>
                    <a:pt x="156" y="135"/>
                  </a:cubicBezTo>
                  <a:cubicBezTo>
                    <a:pt x="157" y="135"/>
                    <a:pt x="157" y="135"/>
                    <a:pt x="157" y="135"/>
                  </a:cubicBezTo>
                  <a:cubicBezTo>
                    <a:pt x="157" y="135"/>
                    <a:pt x="158" y="135"/>
                    <a:pt x="158" y="135"/>
                  </a:cubicBezTo>
                  <a:cubicBezTo>
                    <a:pt x="158" y="135"/>
                    <a:pt x="159" y="135"/>
                    <a:pt x="159" y="135"/>
                  </a:cubicBezTo>
                  <a:cubicBezTo>
                    <a:pt x="159" y="135"/>
                    <a:pt x="160" y="135"/>
                    <a:pt x="161" y="135"/>
                  </a:cubicBezTo>
                  <a:cubicBezTo>
                    <a:pt x="161" y="135"/>
                    <a:pt x="161" y="135"/>
                    <a:pt x="161" y="135"/>
                  </a:cubicBezTo>
                  <a:cubicBezTo>
                    <a:pt x="161" y="135"/>
                    <a:pt x="161" y="135"/>
                    <a:pt x="161" y="135"/>
                  </a:cubicBezTo>
                  <a:cubicBezTo>
                    <a:pt x="161" y="135"/>
                    <a:pt x="161" y="135"/>
                    <a:pt x="161" y="135"/>
                  </a:cubicBezTo>
                  <a:cubicBezTo>
                    <a:pt x="162" y="135"/>
                    <a:pt x="162" y="135"/>
                    <a:pt x="162" y="135"/>
                  </a:cubicBezTo>
                  <a:cubicBezTo>
                    <a:pt x="163" y="135"/>
                    <a:pt x="163" y="134"/>
                    <a:pt x="164" y="134"/>
                  </a:cubicBezTo>
                  <a:cubicBezTo>
                    <a:pt x="165" y="134"/>
                    <a:pt x="165" y="134"/>
                    <a:pt x="166" y="134"/>
                  </a:cubicBezTo>
                  <a:cubicBezTo>
                    <a:pt x="166" y="134"/>
                    <a:pt x="166" y="134"/>
                    <a:pt x="167" y="134"/>
                  </a:cubicBezTo>
                  <a:cubicBezTo>
                    <a:pt x="167" y="134"/>
                    <a:pt x="168" y="134"/>
                    <a:pt x="168" y="134"/>
                  </a:cubicBezTo>
                  <a:cubicBezTo>
                    <a:pt x="169" y="134"/>
                    <a:pt x="169" y="134"/>
                    <a:pt x="170" y="133"/>
                  </a:cubicBezTo>
                  <a:cubicBezTo>
                    <a:pt x="170" y="133"/>
                    <a:pt x="171" y="133"/>
                    <a:pt x="172" y="133"/>
                  </a:cubicBezTo>
                  <a:cubicBezTo>
                    <a:pt x="173" y="133"/>
                    <a:pt x="175" y="133"/>
                    <a:pt x="176" y="132"/>
                  </a:cubicBezTo>
                  <a:cubicBezTo>
                    <a:pt x="177" y="132"/>
                    <a:pt x="179" y="132"/>
                    <a:pt x="180" y="132"/>
                  </a:cubicBezTo>
                  <a:cubicBezTo>
                    <a:pt x="182" y="131"/>
                    <a:pt x="183" y="131"/>
                    <a:pt x="184" y="131"/>
                  </a:cubicBezTo>
                  <a:cubicBezTo>
                    <a:pt x="185" y="131"/>
                    <a:pt x="185" y="131"/>
                    <a:pt x="186" y="131"/>
                  </a:cubicBezTo>
                  <a:cubicBezTo>
                    <a:pt x="191" y="130"/>
                    <a:pt x="196" y="129"/>
                    <a:pt x="201" y="128"/>
                  </a:cubicBezTo>
                  <a:cubicBezTo>
                    <a:pt x="206" y="127"/>
                    <a:pt x="211" y="126"/>
                    <a:pt x="215" y="125"/>
                  </a:cubicBezTo>
                  <a:cubicBezTo>
                    <a:pt x="219" y="125"/>
                    <a:pt x="223" y="124"/>
                    <a:pt x="226" y="124"/>
                  </a:cubicBezTo>
                  <a:cubicBezTo>
                    <a:pt x="229" y="123"/>
                    <a:pt x="230" y="123"/>
                    <a:pt x="231" y="123"/>
                  </a:cubicBezTo>
                  <a:cubicBezTo>
                    <a:pt x="231" y="123"/>
                    <a:pt x="231" y="123"/>
                    <a:pt x="232" y="123"/>
                  </a:cubicBezTo>
                  <a:cubicBezTo>
                    <a:pt x="232" y="123"/>
                    <a:pt x="232" y="122"/>
                    <a:pt x="233" y="122"/>
                  </a:cubicBezTo>
                  <a:cubicBezTo>
                    <a:pt x="233" y="122"/>
                    <a:pt x="233" y="122"/>
                    <a:pt x="233" y="122"/>
                  </a:cubicBezTo>
                  <a:cubicBezTo>
                    <a:pt x="233" y="122"/>
                    <a:pt x="233" y="122"/>
                    <a:pt x="233" y="122"/>
                  </a:cubicBezTo>
                  <a:cubicBezTo>
                    <a:pt x="233" y="122"/>
                    <a:pt x="233" y="122"/>
                    <a:pt x="233" y="122"/>
                  </a:cubicBezTo>
                  <a:cubicBezTo>
                    <a:pt x="234" y="122"/>
                    <a:pt x="234" y="122"/>
                    <a:pt x="234" y="122"/>
                  </a:cubicBezTo>
                  <a:cubicBezTo>
                    <a:pt x="234" y="122"/>
                    <a:pt x="234" y="122"/>
                    <a:pt x="235" y="122"/>
                  </a:cubicBezTo>
                  <a:cubicBezTo>
                    <a:pt x="235" y="122"/>
                    <a:pt x="235" y="122"/>
                    <a:pt x="235" y="122"/>
                  </a:cubicBezTo>
                  <a:cubicBezTo>
                    <a:pt x="236" y="122"/>
                    <a:pt x="236" y="122"/>
                    <a:pt x="237" y="122"/>
                  </a:cubicBezTo>
                  <a:cubicBezTo>
                    <a:pt x="237" y="122"/>
                    <a:pt x="237" y="122"/>
                    <a:pt x="237" y="121"/>
                  </a:cubicBezTo>
                  <a:cubicBezTo>
                    <a:pt x="238" y="121"/>
                    <a:pt x="238" y="121"/>
                    <a:pt x="238" y="121"/>
                  </a:cubicBezTo>
                  <a:cubicBezTo>
                    <a:pt x="238" y="121"/>
                    <a:pt x="239" y="121"/>
                    <a:pt x="239" y="121"/>
                  </a:cubicBezTo>
                  <a:cubicBezTo>
                    <a:pt x="239" y="121"/>
                    <a:pt x="240" y="121"/>
                    <a:pt x="240" y="121"/>
                  </a:cubicBezTo>
                  <a:cubicBezTo>
                    <a:pt x="240" y="121"/>
                    <a:pt x="240" y="121"/>
                    <a:pt x="240" y="121"/>
                  </a:cubicBezTo>
                  <a:cubicBezTo>
                    <a:pt x="241" y="121"/>
                    <a:pt x="241" y="121"/>
                    <a:pt x="242" y="120"/>
                  </a:cubicBezTo>
                  <a:cubicBezTo>
                    <a:pt x="242" y="120"/>
                    <a:pt x="242" y="120"/>
                    <a:pt x="242" y="120"/>
                  </a:cubicBezTo>
                  <a:cubicBezTo>
                    <a:pt x="243" y="120"/>
                    <a:pt x="244" y="120"/>
                    <a:pt x="244" y="120"/>
                  </a:cubicBezTo>
                  <a:cubicBezTo>
                    <a:pt x="245" y="120"/>
                    <a:pt x="245" y="120"/>
                    <a:pt x="246" y="120"/>
                  </a:cubicBezTo>
                  <a:cubicBezTo>
                    <a:pt x="246" y="120"/>
                    <a:pt x="246" y="120"/>
                    <a:pt x="246" y="120"/>
                  </a:cubicBezTo>
                  <a:cubicBezTo>
                    <a:pt x="246" y="120"/>
                    <a:pt x="246" y="120"/>
                    <a:pt x="246" y="120"/>
                  </a:cubicBezTo>
                  <a:cubicBezTo>
                    <a:pt x="247" y="120"/>
                    <a:pt x="247" y="120"/>
                    <a:pt x="247" y="120"/>
                  </a:cubicBezTo>
                  <a:cubicBezTo>
                    <a:pt x="247" y="120"/>
                    <a:pt x="247" y="120"/>
                    <a:pt x="247" y="120"/>
                  </a:cubicBezTo>
                  <a:cubicBezTo>
                    <a:pt x="247" y="120"/>
                    <a:pt x="247" y="120"/>
                    <a:pt x="247" y="120"/>
                  </a:cubicBezTo>
                  <a:cubicBezTo>
                    <a:pt x="247" y="120"/>
                    <a:pt x="247" y="120"/>
                    <a:pt x="247" y="120"/>
                  </a:cubicBezTo>
                  <a:cubicBezTo>
                    <a:pt x="247" y="120"/>
                    <a:pt x="247" y="120"/>
                    <a:pt x="247" y="120"/>
                  </a:cubicBezTo>
                  <a:cubicBezTo>
                    <a:pt x="247" y="120"/>
                    <a:pt x="247" y="120"/>
                    <a:pt x="247" y="120"/>
                  </a:cubicBezTo>
                  <a:cubicBezTo>
                    <a:pt x="248" y="120"/>
                    <a:pt x="248" y="120"/>
                    <a:pt x="248" y="121"/>
                  </a:cubicBezTo>
                  <a:cubicBezTo>
                    <a:pt x="249" y="121"/>
                    <a:pt x="249" y="121"/>
                    <a:pt x="249" y="122"/>
                  </a:cubicBezTo>
                  <a:cubicBezTo>
                    <a:pt x="250" y="122"/>
                    <a:pt x="250" y="122"/>
                    <a:pt x="251" y="123"/>
                  </a:cubicBezTo>
                  <a:cubicBezTo>
                    <a:pt x="251" y="123"/>
                    <a:pt x="251" y="123"/>
                    <a:pt x="251" y="123"/>
                  </a:cubicBezTo>
                  <a:cubicBezTo>
                    <a:pt x="251" y="123"/>
                    <a:pt x="250" y="123"/>
                    <a:pt x="250" y="123"/>
                  </a:cubicBezTo>
                  <a:cubicBezTo>
                    <a:pt x="250" y="123"/>
                    <a:pt x="249" y="123"/>
                    <a:pt x="249" y="123"/>
                  </a:cubicBezTo>
                  <a:cubicBezTo>
                    <a:pt x="248" y="124"/>
                    <a:pt x="248" y="124"/>
                    <a:pt x="248" y="124"/>
                  </a:cubicBezTo>
                  <a:cubicBezTo>
                    <a:pt x="248" y="124"/>
                    <a:pt x="248" y="124"/>
                    <a:pt x="248" y="124"/>
                  </a:cubicBezTo>
                  <a:cubicBezTo>
                    <a:pt x="248" y="124"/>
                    <a:pt x="248" y="124"/>
                    <a:pt x="248" y="124"/>
                  </a:cubicBezTo>
                  <a:cubicBezTo>
                    <a:pt x="248" y="124"/>
                    <a:pt x="247" y="124"/>
                    <a:pt x="247" y="124"/>
                  </a:cubicBezTo>
                  <a:cubicBezTo>
                    <a:pt x="247" y="124"/>
                    <a:pt x="247" y="124"/>
                    <a:pt x="247" y="124"/>
                  </a:cubicBezTo>
                  <a:cubicBezTo>
                    <a:pt x="247" y="124"/>
                    <a:pt x="247" y="124"/>
                    <a:pt x="247" y="124"/>
                  </a:cubicBezTo>
                  <a:cubicBezTo>
                    <a:pt x="247" y="124"/>
                    <a:pt x="246" y="124"/>
                    <a:pt x="246" y="124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246" y="124"/>
                    <a:pt x="246" y="124"/>
                    <a:pt x="245" y="124"/>
                  </a:cubicBezTo>
                  <a:cubicBezTo>
                    <a:pt x="245" y="124"/>
                    <a:pt x="245" y="124"/>
                    <a:pt x="245" y="124"/>
                  </a:cubicBezTo>
                  <a:cubicBezTo>
                    <a:pt x="245" y="124"/>
                    <a:pt x="245" y="124"/>
                    <a:pt x="244" y="124"/>
                  </a:cubicBezTo>
                  <a:cubicBezTo>
                    <a:pt x="244" y="124"/>
                    <a:pt x="244" y="124"/>
                    <a:pt x="243" y="124"/>
                  </a:cubicBezTo>
                  <a:cubicBezTo>
                    <a:pt x="243" y="124"/>
                    <a:pt x="243" y="125"/>
                    <a:pt x="243" y="125"/>
                  </a:cubicBezTo>
                  <a:cubicBezTo>
                    <a:pt x="243" y="125"/>
                    <a:pt x="243" y="125"/>
                    <a:pt x="243" y="125"/>
                  </a:cubicBezTo>
                  <a:cubicBezTo>
                    <a:pt x="243" y="125"/>
                    <a:pt x="243" y="125"/>
                    <a:pt x="243" y="125"/>
                  </a:cubicBezTo>
                  <a:cubicBezTo>
                    <a:pt x="243" y="125"/>
                    <a:pt x="243" y="125"/>
                    <a:pt x="243" y="125"/>
                  </a:cubicBezTo>
                  <a:cubicBezTo>
                    <a:pt x="242" y="125"/>
                    <a:pt x="242" y="125"/>
                    <a:pt x="242" y="125"/>
                  </a:cubicBezTo>
                  <a:cubicBezTo>
                    <a:pt x="242" y="125"/>
                    <a:pt x="242" y="125"/>
                    <a:pt x="242" y="125"/>
                  </a:cubicBezTo>
                  <a:cubicBezTo>
                    <a:pt x="241" y="125"/>
                    <a:pt x="241" y="125"/>
                    <a:pt x="241" y="125"/>
                  </a:cubicBezTo>
                  <a:cubicBezTo>
                    <a:pt x="241" y="125"/>
                    <a:pt x="241" y="125"/>
                    <a:pt x="240" y="125"/>
                  </a:cubicBezTo>
                  <a:cubicBezTo>
                    <a:pt x="240" y="125"/>
                    <a:pt x="240" y="126"/>
                    <a:pt x="240" y="126"/>
                  </a:cubicBezTo>
                  <a:cubicBezTo>
                    <a:pt x="240" y="126"/>
                    <a:pt x="240" y="126"/>
                    <a:pt x="240" y="126"/>
                  </a:cubicBezTo>
                  <a:cubicBezTo>
                    <a:pt x="240" y="126"/>
                    <a:pt x="240" y="126"/>
                    <a:pt x="240" y="126"/>
                  </a:cubicBezTo>
                  <a:cubicBezTo>
                    <a:pt x="240" y="126"/>
                    <a:pt x="240" y="126"/>
                    <a:pt x="240" y="126"/>
                  </a:cubicBezTo>
                  <a:cubicBezTo>
                    <a:pt x="239" y="126"/>
                    <a:pt x="239" y="126"/>
                    <a:pt x="239" y="126"/>
                  </a:cubicBezTo>
                  <a:cubicBezTo>
                    <a:pt x="239" y="126"/>
                    <a:pt x="239" y="126"/>
                    <a:pt x="239" y="126"/>
                  </a:cubicBezTo>
                  <a:cubicBezTo>
                    <a:pt x="239" y="126"/>
                    <a:pt x="239" y="126"/>
                    <a:pt x="239" y="126"/>
                  </a:cubicBezTo>
                  <a:cubicBezTo>
                    <a:pt x="239" y="126"/>
                    <a:pt x="239" y="126"/>
                    <a:pt x="238" y="126"/>
                  </a:cubicBezTo>
                  <a:cubicBezTo>
                    <a:pt x="238" y="126"/>
                    <a:pt x="238" y="126"/>
                    <a:pt x="238" y="126"/>
                  </a:cubicBezTo>
                  <a:cubicBezTo>
                    <a:pt x="238" y="126"/>
                    <a:pt x="238" y="127"/>
                    <a:pt x="238" y="127"/>
                  </a:cubicBezTo>
                  <a:cubicBezTo>
                    <a:pt x="238" y="127"/>
                    <a:pt x="238" y="127"/>
                    <a:pt x="238" y="127"/>
                  </a:cubicBezTo>
                  <a:cubicBezTo>
                    <a:pt x="238" y="127"/>
                    <a:pt x="238" y="127"/>
                    <a:pt x="238" y="127"/>
                  </a:cubicBezTo>
                  <a:cubicBezTo>
                    <a:pt x="238" y="127"/>
                    <a:pt x="238" y="127"/>
                    <a:pt x="237" y="127"/>
                  </a:cubicBezTo>
                  <a:cubicBezTo>
                    <a:pt x="237" y="127"/>
                    <a:pt x="237" y="127"/>
                    <a:pt x="237" y="127"/>
                  </a:cubicBezTo>
                  <a:cubicBezTo>
                    <a:pt x="237" y="127"/>
                    <a:pt x="237" y="127"/>
                    <a:pt x="237" y="127"/>
                  </a:cubicBezTo>
                  <a:cubicBezTo>
                    <a:pt x="237" y="127"/>
                    <a:pt x="237" y="127"/>
                    <a:pt x="237" y="127"/>
                  </a:cubicBezTo>
                  <a:cubicBezTo>
                    <a:pt x="237" y="127"/>
                    <a:pt x="237" y="127"/>
                    <a:pt x="237" y="127"/>
                  </a:cubicBezTo>
                  <a:cubicBezTo>
                    <a:pt x="237" y="127"/>
                    <a:pt x="237" y="127"/>
                    <a:pt x="237" y="127"/>
                  </a:cubicBezTo>
                  <a:cubicBezTo>
                    <a:pt x="237" y="127"/>
                    <a:pt x="237" y="127"/>
                    <a:pt x="237" y="127"/>
                  </a:cubicBezTo>
                  <a:cubicBezTo>
                    <a:pt x="237" y="127"/>
                    <a:pt x="237" y="128"/>
                    <a:pt x="237" y="128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36" y="128"/>
                    <a:pt x="236" y="128"/>
                    <a:pt x="236" y="128"/>
                  </a:cubicBezTo>
                  <a:cubicBezTo>
                    <a:pt x="236" y="128"/>
                    <a:pt x="236" y="128"/>
                    <a:pt x="236" y="128"/>
                  </a:cubicBezTo>
                  <a:cubicBezTo>
                    <a:pt x="236" y="128"/>
                    <a:pt x="236" y="128"/>
                    <a:pt x="236" y="128"/>
                  </a:cubicBezTo>
                  <a:cubicBezTo>
                    <a:pt x="236" y="128"/>
                    <a:pt x="236" y="128"/>
                    <a:pt x="236" y="128"/>
                  </a:cubicBezTo>
                  <a:cubicBezTo>
                    <a:pt x="236" y="128"/>
                    <a:pt x="236" y="128"/>
                    <a:pt x="236" y="128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6" y="129"/>
                    <a:pt x="236" y="129"/>
                    <a:pt x="236" y="130"/>
                  </a:cubicBezTo>
                  <a:cubicBezTo>
                    <a:pt x="236" y="130"/>
                    <a:pt x="236" y="130"/>
                    <a:pt x="236" y="130"/>
                  </a:cubicBezTo>
                  <a:cubicBezTo>
                    <a:pt x="236" y="130"/>
                    <a:pt x="236" y="130"/>
                    <a:pt x="236" y="130"/>
                  </a:cubicBezTo>
                  <a:cubicBezTo>
                    <a:pt x="235" y="130"/>
                    <a:pt x="235" y="130"/>
                    <a:pt x="235" y="130"/>
                  </a:cubicBezTo>
                  <a:cubicBezTo>
                    <a:pt x="235" y="130"/>
                    <a:pt x="235" y="130"/>
                    <a:pt x="235" y="130"/>
                  </a:cubicBezTo>
                  <a:cubicBezTo>
                    <a:pt x="235" y="130"/>
                    <a:pt x="235" y="130"/>
                    <a:pt x="235" y="130"/>
                  </a:cubicBezTo>
                  <a:cubicBezTo>
                    <a:pt x="235" y="130"/>
                    <a:pt x="235" y="130"/>
                    <a:pt x="235" y="130"/>
                  </a:cubicBezTo>
                  <a:cubicBezTo>
                    <a:pt x="235" y="130"/>
                    <a:pt x="235" y="131"/>
                    <a:pt x="235" y="131"/>
                  </a:cubicBezTo>
                  <a:cubicBezTo>
                    <a:pt x="235" y="131"/>
                    <a:pt x="235" y="131"/>
                    <a:pt x="235" y="131"/>
                  </a:cubicBezTo>
                  <a:cubicBezTo>
                    <a:pt x="235" y="131"/>
                    <a:pt x="235" y="131"/>
                    <a:pt x="235" y="131"/>
                  </a:cubicBezTo>
                  <a:cubicBezTo>
                    <a:pt x="235" y="131"/>
                    <a:pt x="235" y="131"/>
                    <a:pt x="235" y="131"/>
                  </a:cubicBezTo>
                  <a:cubicBezTo>
                    <a:pt x="235" y="131"/>
                    <a:pt x="235" y="131"/>
                    <a:pt x="235" y="131"/>
                  </a:cubicBezTo>
                  <a:cubicBezTo>
                    <a:pt x="236" y="170"/>
                    <a:pt x="236" y="170"/>
                    <a:pt x="236" y="170"/>
                  </a:cubicBezTo>
                  <a:cubicBezTo>
                    <a:pt x="236" y="170"/>
                    <a:pt x="236" y="170"/>
                    <a:pt x="236" y="170"/>
                  </a:cubicBezTo>
                  <a:cubicBezTo>
                    <a:pt x="236" y="170"/>
                    <a:pt x="236" y="170"/>
                    <a:pt x="236" y="170"/>
                  </a:cubicBezTo>
                  <a:cubicBezTo>
                    <a:pt x="236" y="170"/>
                    <a:pt x="236" y="170"/>
                    <a:pt x="236" y="171"/>
                  </a:cubicBezTo>
                  <a:cubicBezTo>
                    <a:pt x="236" y="171"/>
                    <a:pt x="236" y="171"/>
                    <a:pt x="236" y="171"/>
                  </a:cubicBezTo>
                  <a:cubicBezTo>
                    <a:pt x="236" y="171"/>
                    <a:pt x="236" y="171"/>
                    <a:pt x="236" y="171"/>
                  </a:cubicBezTo>
                  <a:cubicBezTo>
                    <a:pt x="236" y="171"/>
                    <a:pt x="236" y="172"/>
                    <a:pt x="236" y="172"/>
                  </a:cubicBezTo>
                  <a:cubicBezTo>
                    <a:pt x="236" y="172"/>
                    <a:pt x="236" y="172"/>
                    <a:pt x="236" y="172"/>
                  </a:cubicBezTo>
                  <a:cubicBezTo>
                    <a:pt x="236" y="172"/>
                    <a:pt x="236" y="173"/>
                    <a:pt x="236" y="173"/>
                  </a:cubicBezTo>
                  <a:cubicBezTo>
                    <a:pt x="237" y="173"/>
                    <a:pt x="237" y="173"/>
                    <a:pt x="237" y="173"/>
                  </a:cubicBezTo>
                  <a:cubicBezTo>
                    <a:pt x="237" y="173"/>
                    <a:pt x="237" y="173"/>
                    <a:pt x="237" y="173"/>
                  </a:cubicBezTo>
                  <a:cubicBezTo>
                    <a:pt x="237" y="174"/>
                    <a:pt x="237" y="174"/>
                    <a:pt x="237" y="174"/>
                  </a:cubicBezTo>
                  <a:cubicBezTo>
                    <a:pt x="237" y="174"/>
                    <a:pt x="237" y="174"/>
                    <a:pt x="237" y="174"/>
                  </a:cubicBezTo>
                  <a:cubicBezTo>
                    <a:pt x="237" y="174"/>
                    <a:pt x="237" y="174"/>
                    <a:pt x="237" y="174"/>
                  </a:cubicBezTo>
                  <a:cubicBezTo>
                    <a:pt x="237" y="174"/>
                    <a:pt x="237" y="174"/>
                    <a:pt x="237" y="174"/>
                  </a:cubicBezTo>
                  <a:cubicBezTo>
                    <a:pt x="237" y="174"/>
                    <a:pt x="237" y="174"/>
                    <a:pt x="237" y="174"/>
                  </a:cubicBezTo>
                  <a:cubicBezTo>
                    <a:pt x="237" y="174"/>
                    <a:pt x="237" y="175"/>
                    <a:pt x="237" y="175"/>
                  </a:cubicBezTo>
                  <a:cubicBezTo>
                    <a:pt x="238" y="175"/>
                    <a:pt x="238" y="175"/>
                    <a:pt x="238" y="175"/>
                  </a:cubicBezTo>
                  <a:cubicBezTo>
                    <a:pt x="238" y="175"/>
                    <a:pt x="238" y="175"/>
                    <a:pt x="238" y="175"/>
                  </a:cubicBezTo>
                  <a:cubicBezTo>
                    <a:pt x="238" y="175"/>
                    <a:pt x="238" y="175"/>
                    <a:pt x="238" y="176"/>
                  </a:cubicBezTo>
                  <a:cubicBezTo>
                    <a:pt x="238" y="176"/>
                    <a:pt x="238" y="176"/>
                    <a:pt x="238" y="176"/>
                  </a:cubicBezTo>
                  <a:cubicBezTo>
                    <a:pt x="238" y="176"/>
                    <a:pt x="238" y="176"/>
                    <a:pt x="238" y="176"/>
                  </a:cubicBezTo>
                  <a:cubicBezTo>
                    <a:pt x="239" y="176"/>
                    <a:pt x="239" y="176"/>
                    <a:pt x="239" y="176"/>
                  </a:cubicBezTo>
                  <a:cubicBezTo>
                    <a:pt x="239" y="176"/>
                    <a:pt x="239" y="176"/>
                    <a:pt x="239" y="176"/>
                  </a:cubicBezTo>
                  <a:cubicBezTo>
                    <a:pt x="239" y="177"/>
                    <a:pt x="239" y="177"/>
                    <a:pt x="239" y="177"/>
                  </a:cubicBezTo>
                  <a:cubicBezTo>
                    <a:pt x="239" y="177"/>
                    <a:pt x="240" y="178"/>
                    <a:pt x="240" y="178"/>
                  </a:cubicBezTo>
                  <a:cubicBezTo>
                    <a:pt x="240" y="178"/>
                    <a:pt x="240" y="178"/>
                    <a:pt x="241" y="179"/>
                  </a:cubicBezTo>
                  <a:cubicBezTo>
                    <a:pt x="241" y="179"/>
                    <a:pt x="241" y="179"/>
                    <a:pt x="241" y="179"/>
                  </a:cubicBezTo>
                  <a:cubicBezTo>
                    <a:pt x="241" y="179"/>
                    <a:pt x="241" y="179"/>
                    <a:pt x="241" y="179"/>
                  </a:cubicBezTo>
                  <a:cubicBezTo>
                    <a:pt x="241" y="179"/>
                    <a:pt x="241" y="180"/>
                    <a:pt x="242" y="180"/>
                  </a:cubicBezTo>
                  <a:cubicBezTo>
                    <a:pt x="242" y="180"/>
                    <a:pt x="242" y="180"/>
                    <a:pt x="242" y="180"/>
                  </a:cubicBezTo>
                  <a:cubicBezTo>
                    <a:pt x="242" y="180"/>
                    <a:pt x="242" y="180"/>
                    <a:pt x="242" y="180"/>
                  </a:cubicBezTo>
                  <a:cubicBezTo>
                    <a:pt x="242" y="180"/>
                    <a:pt x="242" y="181"/>
                    <a:pt x="242" y="181"/>
                  </a:cubicBezTo>
                  <a:cubicBezTo>
                    <a:pt x="242" y="181"/>
                    <a:pt x="243" y="181"/>
                    <a:pt x="243" y="181"/>
                  </a:cubicBezTo>
                  <a:cubicBezTo>
                    <a:pt x="243" y="181"/>
                    <a:pt x="243" y="181"/>
                    <a:pt x="243" y="181"/>
                  </a:cubicBezTo>
                  <a:cubicBezTo>
                    <a:pt x="244" y="182"/>
                    <a:pt x="244" y="183"/>
                    <a:pt x="245" y="184"/>
                  </a:cubicBezTo>
                  <a:cubicBezTo>
                    <a:pt x="245" y="184"/>
                    <a:pt x="245" y="184"/>
                    <a:pt x="246" y="184"/>
                  </a:cubicBezTo>
                  <a:cubicBezTo>
                    <a:pt x="246" y="184"/>
                    <a:pt x="246" y="184"/>
                    <a:pt x="246" y="184"/>
                  </a:cubicBezTo>
                  <a:cubicBezTo>
                    <a:pt x="246" y="184"/>
                    <a:pt x="246" y="184"/>
                    <a:pt x="246" y="184"/>
                  </a:cubicBezTo>
                  <a:cubicBezTo>
                    <a:pt x="247" y="185"/>
                    <a:pt x="247" y="185"/>
                    <a:pt x="248" y="186"/>
                  </a:cubicBezTo>
                  <a:cubicBezTo>
                    <a:pt x="248" y="186"/>
                    <a:pt x="248" y="186"/>
                    <a:pt x="248" y="186"/>
                  </a:cubicBezTo>
                  <a:cubicBezTo>
                    <a:pt x="248" y="186"/>
                    <a:pt x="248" y="186"/>
                    <a:pt x="249" y="186"/>
                  </a:cubicBezTo>
                  <a:cubicBezTo>
                    <a:pt x="249" y="186"/>
                    <a:pt x="249" y="186"/>
                    <a:pt x="249" y="187"/>
                  </a:cubicBezTo>
                  <a:cubicBezTo>
                    <a:pt x="250" y="187"/>
                    <a:pt x="250" y="187"/>
                    <a:pt x="250" y="187"/>
                  </a:cubicBezTo>
                  <a:cubicBezTo>
                    <a:pt x="251" y="187"/>
                    <a:pt x="251" y="188"/>
                    <a:pt x="251" y="188"/>
                  </a:cubicBezTo>
                  <a:cubicBezTo>
                    <a:pt x="251" y="188"/>
                    <a:pt x="251" y="188"/>
                    <a:pt x="252" y="188"/>
                  </a:cubicBezTo>
                  <a:cubicBezTo>
                    <a:pt x="252" y="188"/>
                    <a:pt x="252" y="188"/>
                    <a:pt x="252" y="188"/>
                  </a:cubicBezTo>
                  <a:cubicBezTo>
                    <a:pt x="252" y="188"/>
                    <a:pt x="253" y="189"/>
                    <a:pt x="253" y="189"/>
                  </a:cubicBezTo>
                  <a:cubicBezTo>
                    <a:pt x="253" y="189"/>
                    <a:pt x="253" y="189"/>
                    <a:pt x="253" y="189"/>
                  </a:cubicBezTo>
                  <a:cubicBezTo>
                    <a:pt x="254" y="189"/>
                    <a:pt x="254" y="189"/>
                    <a:pt x="254" y="189"/>
                  </a:cubicBezTo>
                  <a:cubicBezTo>
                    <a:pt x="254" y="189"/>
                    <a:pt x="254" y="189"/>
                    <a:pt x="254" y="189"/>
                  </a:cubicBezTo>
                  <a:cubicBezTo>
                    <a:pt x="254" y="189"/>
                    <a:pt x="254" y="189"/>
                    <a:pt x="255" y="189"/>
                  </a:cubicBezTo>
                  <a:cubicBezTo>
                    <a:pt x="255" y="189"/>
                    <a:pt x="255" y="189"/>
                    <a:pt x="255" y="189"/>
                  </a:cubicBezTo>
                  <a:cubicBezTo>
                    <a:pt x="255" y="189"/>
                    <a:pt x="255" y="189"/>
                    <a:pt x="255" y="189"/>
                  </a:cubicBezTo>
                  <a:cubicBezTo>
                    <a:pt x="255" y="189"/>
                    <a:pt x="255" y="189"/>
                    <a:pt x="255" y="189"/>
                  </a:cubicBezTo>
                  <a:cubicBezTo>
                    <a:pt x="255" y="189"/>
                    <a:pt x="255" y="189"/>
                    <a:pt x="255" y="189"/>
                  </a:cubicBezTo>
                  <a:cubicBezTo>
                    <a:pt x="255" y="189"/>
                    <a:pt x="255" y="189"/>
                    <a:pt x="255" y="189"/>
                  </a:cubicBezTo>
                  <a:cubicBezTo>
                    <a:pt x="255" y="189"/>
                    <a:pt x="255" y="189"/>
                    <a:pt x="255" y="189"/>
                  </a:cubicBezTo>
                  <a:cubicBezTo>
                    <a:pt x="256" y="189"/>
                    <a:pt x="256" y="190"/>
                    <a:pt x="256" y="190"/>
                  </a:cubicBezTo>
                  <a:cubicBezTo>
                    <a:pt x="256" y="190"/>
                    <a:pt x="256" y="190"/>
                    <a:pt x="256" y="190"/>
                  </a:cubicBezTo>
                  <a:cubicBezTo>
                    <a:pt x="256" y="190"/>
                    <a:pt x="256" y="190"/>
                    <a:pt x="256" y="190"/>
                  </a:cubicBezTo>
                  <a:cubicBezTo>
                    <a:pt x="256" y="190"/>
                    <a:pt x="256" y="190"/>
                    <a:pt x="257" y="190"/>
                  </a:cubicBezTo>
                  <a:cubicBezTo>
                    <a:pt x="257" y="190"/>
                    <a:pt x="257" y="190"/>
                    <a:pt x="257" y="190"/>
                  </a:cubicBezTo>
                  <a:cubicBezTo>
                    <a:pt x="257" y="190"/>
                    <a:pt x="257" y="190"/>
                    <a:pt x="257" y="190"/>
                  </a:cubicBezTo>
                  <a:cubicBezTo>
                    <a:pt x="257" y="190"/>
                    <a:pt x="257" y="190"/>
                    <a:pt x="257" y="190"/>
                  </a:cubicBezTo>
                  <a:cubicBezTo>
                    <a:pt x="257" y="190"/>
                    <a:pt x="257" y="190"/>
                    <a:pt x="258" y="190"/>
                  </a:cubicBezTo>
                  <a:cubicBezTo>
                    <a:pt x="258" y="190"/>
                    <a:pt x="258" y="190"/>
                    <a:pt x="258" y="190"/>
                  </a:cubicBezTo>
                  <a:cubicBezTo>
                    <a:pt x="258" y="190"/>
                    <a:pt x="258" y="190"/>
                    <a:pt x="258" y="190"/>
                  </a:cubicBezTo>
                  <a:cubicBezTo>
                    <a:pt x="258" y="190"/>
                    <a:pt x="258" y="190"/>
                    <a:pt x="258" y="190"/>
                  </a:cubicBezTo>
                  <a:cubicBezTo>
                    <a:pt x="258" y="190"/>
                    <a:pt x="258" y="190"/>
                    <a:pt x="259" y="190"/>
                  </a:cubicBezTo>
                  <a:cubicBezTo>
                    <a:pt x="259" y="190"/>
                    <a:pt x="259" y="190"/>
                    <a:pt x="259" y="190"/>
                  </a:cubicBezTo>
                  <a:cubicBezTo>
                    <a:pt x="259" y="190"/>
                    <a:pt x="259" y="190"/>
                    <a:pt x="259" y="190"/>
                  </a:cubicBezTo>
                  <a:cubicBezTo>
                    <a:pt x="259" y="190"/>
                    <a:pt x="259" y="190"/>
                    <a:pt x="259" y="190"/>
                  </a:cubicBezTo>
                  <a:cubicBezTo>
                    <a:pt x="259" y="190"/>
                    <a:pt x="259" y="190"/>
                    <a:pt x="260" y="190"/>
                  </a:cubicBezTo>
                  <a:cubicBezTo>
                    <a:pt x="260" y="190"/>
                    <a:pt x="260" y="190"/>
                    <a:pt x="260" y="190"/>
                  </a:cubicBezTo>
                  <a:cubicBezTo>
                    <a:pt x="260" y="190"/>
                    <a:pt x="260" y="190"/>
                    <a:pt x="260" y="190"/>
                  </a:cubicBezTo>
                  <a:cubicBezTo>
                    <a:pt x="260" y="190"/>
                    <a:pt x="260" y="190"/>
                    <a:pt x="260" y="190"/>
                  </a:cubicBezTo>
                  <a:cubicBezTo>
                    <a:pt x="260" y="190"/>
                    <a:pt x="260" y="190"/>
                    <a:pt x="261" y="190"/>
                  </a:cubicBezTo>
                  <a:cubicBezTo>
                    <a:pt x="261" y="190"/>
                    <a:pt x="261" y="190"/>
                    <a:pt x="261" y="190"/>
                  </a:cubicBezTo>
                  <a:cubicBezTo>
                    <a:pt x="261" y="190"/>
                    <a:pt x="261" y="190"/>
                    <a:pt x="261" y="190"/>
                  </a:cubicBezTo>
                  <a:cubicBezTo>
                    <a:pt x="261" y="190"/>
                    <a:pt x="261" y="190"/>
                    <a:pt x="261" y="190"/>
                  </a:cubicBezTo>
                  <a:cubicBezTo>
                    <a:pt x="261" y="190"/>
                    <a:pt x="261" y="190"/>
                    <a:pt x="262" y="190"/>
                  </a:cubicBezTo>
                  <a:cubicBezTo>
                    <a:pt x="262" y="190"/>
                    <a:pt x="262" y="190"/>
                    <a:pt x="262" y="190"/>
                  </a:cubicBezTo>
                  <a:cubicBezTo>
                    <a:pt x="262" y="190"/>
                    <a:pt x="262" y="190"/>
                    <a:pt x="262" y="190"/>
                  </a:cubicBezTo>
                  <a:cubicBezTo>
                    <a:pt x="262" y="190"/>
                    <a:pt x="262" y="190"/>
                    <a:pt x="262" y="190"/>
                  </a:cubicBezTo>
                  <a:cubicBezTo>
                    <a:pt x="263" y="190"/>
                    <a:pt x="263" y="190"/>
                    <a:pt x="263" y="190"/>
                  </a:cubicBezTo>
                  <a:cubicBezTo>
                    <a:pt x="263" y="190"/>
                    <a:pt x="263" y="190"/>
                    <a:pt x="263" y="190"/>
                  </a:cubicBezTo>
                  <a:cubicBezTo>
                    <a:pt x="263" y="190"/>
                    <a:pt x="263" y="190"/>
                    <a:pt x="263" y="190"/>
                  </a:cubicBezTo>
                  <a:cubicBezTo>
                    <a:pt x="264" y="190"/>
                    <a:pt x="264" y="190"/>
                    <a:pt x="264" y="190"/>
                  </a:cubicBezTo>
                  <a:cubicBezTo>
                    <a:pt x="264" y="190"/>
                    <a:pt x="264" y="190"/>
                    <a:pt x="264" y="190"/>
                  </a:cubicBezTo>
                  <a:cubicBezTo>
                    <a:pt x="264" y="190"/>
                    <a:pt x="265" y="190"/>
                    <a:pt x="265" y="190"/>
                  </a:cubicBezTo>
                  <a:cubicBezTo>
                    <a:pt x="265" y="190"/>
                    <a:pt x="265" y="190"/>
                    <a:pt x="265" y="190"/>
                  </a:cubicBezTo>
                  <a:cubicBezTo>
                    <a:pt x="265" y="190"/>
                    <a:pt x="265" y="190"/>
                    <a:pt x="266" y="190"/>
                  </a:cubicBezTo>
                  <a:cubicBezTo>
                    <a:pt x="266" y="190"/>
                    <a:pt x="266" y="190"/>
                    <a:pt x="266" y="190"/>
                  </a:cubicBezTo>
                  <a:cubicBezTo>
                    <a:pt x="267" y="190"/>
                    <a:pt x="267" y="190"/>
                    <a:pt x="267" y="190"/>
                  </a:cubicBezTo>
                  <a:cubicBezTo>
                    <a:pt x="267" y="190"/>
                    <a:pt x="267" y="190"/>
                    <a:pt x="268" y="190"/>
                  </a:cubicBezTo>
                  <a:cubicBezTo>
                    <a:pt x="268" y="190"/>
                    <a:pt x="268" y="190"/>
                    <a:pt x="268" y="190"/>
                  </a:cubicBezTo>
                  <a:cubicBezTo>
                    <a:pt x="268" y="190"/>
                    <a:pt x="268" y="190"/>
                    <a:pt x="268" y="190"/>
                  </a:cubicBezTo>
                  <a:cubicBezTo>
                    <a:pt x="268" y="190"/>
                    <a:pt x="268" y="190"/>
                    <a:pt x="268" y="190"/>
                  </a:cubicBezTo>
                  <a:cubicBezTo>
                    <a:pt x="268" y="190"/>
                    <a:pt x="268" y="190"/>
                    <a:pt x="268" y="190"/>
                  </a:cubicBezTo>
                  <a:cubicBezTo>
                    <a:pt x="269" y="190"/>
                    <a:pt x="269" y="189"/>
                    <a:pt x="270" y="189"/>
                  </a:cubicBezTo>
                  <a:cubicBezTo>
                    <a:pt x="270" y="189"/>
                    <a:pt x="270" y="189"/>
                    <a:pt x="271" y="189"/>
                  </a:cubicBezTo>
                  <a:cubicBezTo>
                    <a:pt x="271" y="189"/>
                    <a:pt x="271" y="189"/>
                    <a:pt x="271" y="189"/>
                  </a:cubicBezTo>
                  <a:cubicBezTo>
                    <a:pt x="271" y="189"/>
                    <a:pt x="271" y="189"/>
                    <a:pt x="271" y="189"/>
                  </a:cubicBezTo>
                  <a:cubicBezTo>
                    <a:pt x="272" y="189"/>
                    <a:pt x="272" y="189"/>
                    <a:pt x="273" y="188"/>
                  </a:cubicBezTo>
                  <a:cubicBezTo>
                    <a:pt x="273" y="188"/>
                    <a:pt x="273" y="188"/>
                    <a:pt x="274" y="188"/>
                  </a:cubicBezTo>
                  <a:cubicBezTo>
                    <a:pt x="274" y="188"/>
                    <a:pt x="274" y="188"/>
                    <a:pt x="274" y="188"/>
                  </a:cubicBezTo>
                  <a:cubicBezTo>
                    <a:pt x="274" y="188"/>
                    <a:pt x="274" y="188"/>
                    <a:pt x="275" y="188"/>
                  </a:cubicBezTo>
                  <a:cubicBezTo>
                    <a:pt x="276" y="188"/>
                    <a:pt x="277" y="187"/>
                    <a:pt x="277" y="187"/>
                  </a:cubicBezTo>
                  <a:cubicBezTo>
                    <a:pt x="278" y="186"/>
                    <a:pt x="279" y="186"/>
                    <a:pt x="280" y="186"/>
                  </a:cubicBezTo>
                  <a:cubicBezTo>
                    <a:pt x="280" y="186"/>
                    <a:pt x="280" y="186"/>
                    <a:pt x="280" y="186"/>
                  </a:cubicBezTo>
                  <a:cubicBezTo>
                    <a:pt x="282" y="185"/>
                    <a:pt x="284" y="184"/>
                    <a:pt x="286" y="183"/>
                  </a:cubicBezTo>
                  <a:cubicBezTo>
                    <a:pt x="286" y="183"/>
                    <a:pt x="286" y="183"/>
                    <a:pt x="287" y="183"/>
                  </a:cubicBezTo>
                  <a:cubicBezTo>
                    <a:pt x="287" y="183"/>
                    <a:pt x="288" y="183"/>
                    <a:pt x="289" y="182"/>
                  </a:cubicBezTo>
                  <a:cubicBezTo>
                    <a:pt x="289" y="182"/>
                    <a:pt x="289" y="182"/>
                    <a:pt x="290" y="182"/>
                  </a:cubicBezTo>
                  <a:cubicBezTo>
                    <a:pt x="290" y="182"/>
                    <a:pt x="291" y="182"/>
                    <a:pt x="292" y="182"/>
                  </a:cubicBezTo>
                  <a:cubicBezTo>
                    <a:pt x="293" y="182"/>
                    <a:pt x="294" y="182"/>
                    <a:pt x="295" y="181"/>
                  </a:cubicBezTo>
                  <a:cubicBezTo>
                    <a:pt x="295" y="181"/>
                    <a:pt x="295" y="181"/>
                    <a:pt x="295" y="181"/>
                  </a:cubicBezTo>
                  <a:cubicBezTo>
                    <a:pt x="296" y="181"/>
                    <a:pt x="297" y="181"/>
                    <a:pt x="298" y="181"/>
                  </a:cubicBezTo>
                  <a:cubicBezTo>
                    <a:pt x="298" y="181"/>
                    <a:pt x="299" y="182"/>
                    <a:pt x="300" y="182"/>
                  </a:cubicBezTo>
                  <a:cubicBezTo>
                    <a:pt x="301" y="182"/>
                    <a:pt x="302" y="182"/>
                    <a:pt x="303" y="182"/>
                  </a:cubicBezTo>
                  <a:cubicBezTo>
                    <a:pt x="304" y="183"/>
                    <a:pt x="304" y="183"/>
                    <a:pt x="305" y="183"/>
                  </a:cubicBezTo>
                  <a:cubicBezTo>
                    <a:pt x="305" y="183"/>
                    <a:pt x="306" y="184"/>
                    <a:pt x="306" y="184"/>
                  </a:cubicBezTo>
                  <a:cubicBezTo>
                    <a:pt x="307" y="184"/>
                    <a:pt x="307" y="185"/>
                    <a:pt x="308" y="185"/>
                  </a:cubicBezTo>
                  <a:cubicBezTo>
                    <a:pt x="308" y="185"/>
                    <a:pt x="309" y="185"/>
                    <a:pt x="309" y="186"/>
                  </a:cubicBezTo>
                  <a:cubicBezTo>
                    <a:pt x="310" y="186"/>
                    <a:pt x="311" y="187"/>
                    <a:pt x="311" y="187"/>
                  </a:cubicBezTo>
                  <a:cubicBezTo>
                    <a:pt x="312" y="188"/>
                    <a:pt x="312" y="188"/>
                    <a:pt x="312" y="188"/>
                  </a:cubicBezTo>
                  <a:cubicBezTo>
                    <a:pt x="312" y="188"/>
                    <a:pt x="312" y="188"/>
                    <a:pt x="312" y="188"/>
                  </a:cubicBezTo>
                  <a:cubicBezTo>
                    <a:pt x="311" y="188"/>
                    <a:pt x="311" y="189"/>
                    <a:pt x="309" y="189"/>
                  </a:cubicBezTo>
                  <a:cubicBezTo>
                    <a:pt x="306" y="189"/>
                    <a:pt x="303" y="190"/>
                    <a:pt x="300" y="191"/>
                  </a:cubicBezTo>
                  <a:cubicBezTo>
                    <a:pt x="297" y="191"/>
                    <a:pt x="293" y="192"/>
                    <a:pt x="290" y="192"/>
                  </a:cubicBezTo>
                  <a:cubicBezTo>
                    <a:pt x="287" y="193"/>
                    <a:pt x="283" y="194"/>
                    <a:pt x="280" y="194"/>
                  </a:cubicBezTo>
                  <a:cubicBezTo>
                    <a:pt x="277" y="195"/>
                    <a:pt x="274" y="195"/>
                    <a:pt x="271" y="196"/>
                  </a:cubicBezTo>
                  <a:cubicBezTo>
                    <a:pt x="271" y="196"/>
                    <a:pt x="271" y="196"/>
                    <a:pt x="271" y="196"/>
                  </a:cubicBezTo>
                  <a:cubicBezTo>
                    <a:pt x="271" y="196"/>
                    <a:pt x="271" y="196"/>
                    <a:pt x="271" y="196"/>
                  </a:cubicBezTo>
                  <a:cubicBezTo>
                    <a:pt x="271" y="196"/>
                    <a:pt x="271" y="196"/>
                    <a:pt x="271" y="196"/>
                  </a:cubicBezTo>
                  <a:cubicBezTo>
                    <a:pt x="271" y="196"/>
                    <a:pt x="271" y="196"/>
                    <a:pt x="270" y="196"/>
                  </a:cubicBezTo>
                  <a:cubicBezTo>
                    <a:pt x="270" y="196"/>
                    <a:pt x="270" y="196"/>
                    <a:pt x="270" y="196"/>
                  </a:cubicBezTo>
                  <a:cubicBezTo>
                    <a:pt x="270" y="196"/>
                    <a:pt x="270" y="196"/>
                    <a:pt x="270" y="196"/>
                  </a:cubicBezTo>
                  <a:cubicBezTo>
                    <a:pt x="269" y="196"/>
                    <a:pt x="269" y="196"/>
                    <a:pt x="269" y="196"/>
                  </a:cubicBezTo>
                  <a:cubicBezTo>
                    <a:pt x="269" y="196"/>
                    <a:pt x="269" y="196"/>
                    <a:pt x="269" y="196"/>
                  </a:cubicBezTo>
                  <a:cubicBezTo>
                    <a:pt x="269" y="196"/>
                    <a:pt x="269" y="196"/>
                    <a:pt x="269" y="196"/>
                  </a:cubicBezTo>
                  <a:cubicBezTo>
                    <a:pt x="268" y="196"/>
                    <a:pt x="268" y="196"/>
                    <a:pt x="268" y="197"/>
                  </a:cubicBezTo>
                  <a:cubicBezTo>
                    <a:pt x="267" y="197"/>
                    <a:pt x="267" y="197"/>
                    <a:pt x="267" y="197"/>
                  </a:cubicBezTo>
                  <a:cubicBezTo>
                    <a:pt x="266" y="197"/>
                    <a:pt x="266" y="197"/>
                    <a:pt x="266" y="197"/>
                  </a:cubicBezTo>
                  <a:cubicBezTo>
                    <a:pt x="266" y="197"/>
                    <a:pt x="265" y="197"/>
                    <a:pt x="265" y="197"/>
                  </a:cubicBezTo>
                  <a:cubicBezTo>
                    <a:pt x="265" y="197"/>
                    <a:pt x="265" y="197"/>
                    <a:pt x="265" y="197"/>
                  </a:cubicBezTo>
                  <a:cubicBezTo>
                    <a:pt x="264" y="197"/>
                    <a:pt x="262" y="198"/>
                    <a:pt x="261" y="198"/>
                  </a:cubicBezTo>
                  <a:cubicBezTo>
                    <a:pt x="259" y="198"/>
                    <a:pt x="257" y="199"/>
                    <a:pt x="255" y="199"/>
                  </a:cubicBezTo>
                  <a:cubicBezTo>
                    <a:pt x="253" y="200"/>
                    <a:pt x="252" y="200"/>
                    <a:pt x="251" y="201"/>
                  </a:cubicBezTo>
                  <a:cubicBezTo>
                    <a:pt x="249" y="202"/>
                    <a:pt x="248" y="202"/>
                    <a:pt x="247" y="203"/>
                  </a:cubicBezTo>
                  <a:cubicBezTo>
                    <a:pt x="246" y="203"/>
                    <a:pt x="246" y="204"/>
                    <a:pt x="245" y="204"/>
                  </a:cubicBezTo>
                  <a:cubicBezTo>
                    <a:pt x="245" y="205"/>
                    <a:pt x="244" y="205"/>
                    <a:pt x="244" y="206"/>
                  </a:cubicBezTo>
                  <a:cubicBezTo>
                    <a:pt x="244" y="206"/>
                    <a:pt x="244" y="207"/>
                    <a:pt x="244" y="207"/>
                  </a:cubicBezTo>
                  <a:cubicBezTo>
                    <a:pt x="244" y="207"/>
                    <a:pt x="244" y="207"/>
                    <a:pt x="244" y="207"/>
                  </a:cubicBezTo>
                  <a:cubicBezTo>
                    <a:pt x="244" y="232"/>
                    <a:pt x="244" y="232"/>
                    <a:pt x="244" y="232"/>
                  </a:cubicBezTo>
                  <a:cubicBezTo>
                    <a:pt x="244" y="232"/>
                    <a:pt x="243" y="232"/>
                    <a:pt x="243" y="232"/>
                  </a:cubicBezTo>
                  <a:cubicBezTo>
                    <a:pt x="243" y="232"/>
                    <a:pt x="243" y="232"/>
                    <a:pt x="242" y="233"/>
                  </a:cubicBezTo>
                  <a:cubicBezTo>
                    <a:pt x="242" y="233"/>
                    <a:pt x="242" y="233"/>
                    <a:pt x="242" y="233"/>
                  </a:cubicBezTo>
                  <a:cubicBezTo>
                    <a:pt x="242" y="233"/>
                    <a:pt x="242" y="233"/>
                    <a:pt x="242" y="233"/>
                  </a:cubicBezTo>
                  <a:cubicBezTo>
                    <a:pt x="241" y="233"/>
                    <a:pt x="241" y="233"/>
                    <a:pt x="241" y="233"/>
                  </a:cubicBezTo>
                  <a:cubicBezTo>
                    <a:pt x="241" y="233"/>
                    <a:pt x="241" y="233"/>
                    <a:pt x="241" y="233"/>
                  </a:cubicBezTo>
                  <a:cubicBezTo>
                    <a:pt x="241" y="233"/>
                    <a:pt x="241" y="233"/>
                    <a:pt x="241" y="233"/>
                  </a:cubicBezTo>
                  <a:cubicBezTo>
                    <a:pt x="241" y="233"/>
                    <a:pt x="241" y="233"/>
                    <a:pt x="240" y="233"/>
                  </a:cubicBezTo>
                  <a:cubicBezTo>
                    <a:pt x="239" y="233"/>
                    <a:pt x="238" y="233"/>
                    <a:pt x="237" y="233"/>
                  </a:cubicBezTo>
                  <a:cubicBezTo>
                    <a:pt x="237" y="234"/>
                    <a:pt x="236" y="234"/>
                    <a:pt x="235" y="234"/>
                  </a:cubicBezTo>
                  <a:cubicBezTo>
                    <a:pt x="235" y="234"/>
                    <a:pt x="235" y="234"/>
                    <a:pt x="234" y="234"/>
                  </a:cubicBezTo>
                  <a:cubicBezTo>
                    <a:pt x="234" y="234"/>
                    <a:pt x="233" y="234"/>
                    <a:pt x="233" y="234"/>
                  </a:cubicBezTo>
                  <a:cubicBezTo>
                    <a:pt x="233" y="234"/>
                    <a:pt x="232" y="234"/>
                    <a:pt x="231" y="234"/>
                  </a:cubicBezTo>
                  <a:cubicBezTo>
                    <a:pt x="231" y="234"/>
                    <a:pt x="231" y="234"/>
                    <a:pt x="231" y="234"/>
                  </a:cubicBezTo>
                  <a:cubicBezTo>
                    <a:pt x="230" y="234"/>
                    <a:pt x="229" y="235"/>
                    <a:pt x="229" y="235"/>
                  </a:cubicBezTo>
                  <a:cubicBezTo>
                    <a:pt x="229" y="235"/>
                    <a:pt x="228" y="235"/>
                    <a:pt x="228" y="235"/>
                  </a:cubicBezTo>
                  <a:cubicBezTo>
                    <a:pt x="228" y="235"/>
                    <a:pt x="227" y="235"/>
                    <a:pt x="226" y="235"/>
                  </a:cubicBezTo>
                  <a:cubicBezTo>
                    <a:pt x="226" y="235"/>
                    <a:pt x="226" y="235"/>
                    <a:pt x="226" y="235"/>
                  </a:cubicBezTo>
                  <a:cubicBezTo>
                    <a:pt x="225" y="235"/>
                    <a:pt x="225" y="235"/>
                    <a:pt x="224" y="235"/>
                  </a:cubicBezTo>
                  <a:cubicBezTo>
                    <a:pt x="224" y="235"/>
                    <a:pt x="224" y="235"/>
                    <a:pt x="224" y="235"/>
                  </a:cubicBezTo>
                  <a:cubicBezTo>
                    <a:pt x="224" y="235"/>
                    <a:pt x="223" y="235"/>
                    <a:pt x="222" y="235"/>
                  </a:cubicBezTo>
                  <a:cubicBezTo>
                    <a:pt x="222" y="235"/>
                    <a:pt x="222" y="235"/>
                    <a:pt x="222" y="235"/>
                  </a:cubicBezTo>
                  <a:cubicBezTo>
                    <a:pt x="222" y="235"/>
                    <a:pt x="221" y="235"/>
                    <a:pt x="221" y="235"/>
                  </a:cubicBezTo>
                  <a:cubicBezTo>
                    <a:pt x="220" y="235"/>
                    <a:pt x="219" y="235"/>
                    <a:pt x="218" y="235"/>
                  </a:cubicBezTo>
                  <a:cubicBezTo>
                    <a:pt x="218" y="235"/>
                    <a:pt x="218" y="235"/>
                    <a:pt x="218" y="235"/>
                  </a:cubicBezTo>
                  <a:cubicBezTo>
                    <a:pt x="218" y="235"/>
                    <a:pt x="218" y="235"/>
                    <a:pt x="218" y="235"/>
                  </a:cubicBezTo>
                  <a:cubicBezTo>
                    <a:pt x="218" y="234"/>
                    <a:pt x="217" y="234"/>
                    <a:pt x="216" y="234"/>
                  </a:cubicBezTo>
                  <a:cubicBezTo>
                    <a:pt x="216" y="234"/>
                    <a:pt x="216" y="234"/>
                    <a:pt x="215" y="233"/>
                  </a:cubicBezTo>
                  <a:cubicBezTo>
                    <a:pt x="215" y="233"/>
                    <a:pt x="215" y="233"/>
                    <a:pt x="215" y="233"/>
                  </a:cubicBezTo>
                  <a:cubicBezTo>
                    <a:pt x="215" y="233"/>
                    <a:pt x="214" y="233"/>
                    <a:pt x="214" y="232"/>
                  </a:cubicBezTo>
                  <a:cubicBezTo>
                    <a:pt x="214" y="232"/>
                    <a:pt x="214" y="232"/>
                    <a:pt x="213" y="231"/>
                  </a:cubicBezTo>
                  <a:cubicBezTo>
                    <a:pt x="213" y="231"/>
                    <a:pt x="213" y="230"/>
                    <a:pt x="213" y="229"/>
                  </a:cubicBezTo>
                  <a:cubicBezTo>
                    <a:pt x="212" y="228"/>
                    <a:pt x="212" y="226"/>
                    <a:pt x="212" y="225"/>
                  </a:cubicBezTo>
                  <a:cubicBezTo>
                    <a:pt x="212" y="224"/>
                    <a:pt x="212" y="223"/>
                    <a:pt x="212" y="222"/>
                  </a:cubicBezTo>
                  <a:cubicBezTo>
                    <a:pt x="212" y="222"/>
                    <a:pt x="212" y="222"/>
                    <a:pt x="212" y="222"/>
                  </a:cubicBezTo>
                  <a:cubicBezTo>
                    <a:pt x="212" y="222"/>
                    <a:pt x="212" y="221"/>
                    <a:pt x="212" y="221"/>
                  </a:cubicBezTo>
                  <a:cubicBezTo>
                    <a:pt x="212" y="220"/>
                    <a:pt x="212" y="220"/>
                    <a:pt x="211" y="219"/>
                  </a:cubicBezTo>
                  <a:cubicBezTo>
                    <a:pt x="211" y="219"/>
                    <a:pt x="211" y="218"/>
                    <a:pt x="211" y="218"/>
                  </a:cubicBezTo>
                  <a:cubicBezTo>
                    <a:pt x="210" y="218"/>
                    <a:pt x="210" y="217"/>
                    <a:pt x="210" y="217"/>
                  </a:cubicBezTo>
                  <a:cubicBezTo>
                    <a:pt x="210" y="217"/>
                    <a:pt x="210" y="217"/>
                    <a:pt x="210" y="217"/>
                  </a:cubicBezTo>
                  <a:cubicBezTo>
                    <a:pt x="210" y="217"/>
                    <a:pt x="210" y="217"/>
                    <a:pt x="210" y="217"/>
                  </a:cubicBezTo>
                  <a:cubicBezTo>
                    <a:pt x="210" y="217"/>
                    <a:pt x="209" y="216"/>
                    <a:pt x="209" y="216"/>
                  </a:cubicBezTo>
                  <a:cubicBezTo>
                    <a:pt x="209" y="216"/>
                    <a:pt x="209" y="216"/>
                    <a:pt x="209" y="216"/>
                  </a:cubicBezTo>
                  <a:cubicBezTo>
                    <a:pt x="209" y="216"/>
                    <a:pt x="209" y="216"/>
                    <a:pt x="209" y="216"/>
                  </a:cubicBezTo>
                  <a:cubicBezTo>
                    <a:pt x="209" y="216"/>
                    <a:pt x="209" y="215"/>
                    <a:pt x="208" y="215"/>
                  </a:cubicBezTo>
                  <a:cubicBezTo>
                    <a:pt x="208" y="215"/>
                    <a:pt x="208" y="215"/>
                    <a:pt x="208" y="215"/>
                  </a:cubicBezTo>
                  <a:cubicBezTo>
                    <a:pt x="208" y="215"/>
                    <a:pt x="208" y="215"/>
                    <a:pt x="208" y="215"/>
                  </a:cubicBezTo>
                  <a:cubicBezTo>
                    <a:pt x="208" y="215"/>
                    <a:pt x="208" y="215"/>
                    <a:pt x="208" y="215"/>
                  </a:cubicBezTo>
                  <a:cubicBezTo>
                    <a:pt x="208" y="215"/>
                    <a:pt x="207" y="215"/>
                    <a:pt x="207" y="215"/>
                  </a:cubicBezTo>
                  <a:cubicBezTo>
                    <a:pt x="207" y="215"/>
                    <a:pt x="207" y="215"/>
                    <a:pt x="207" y="215"/>
                  </a:cubicBezTo>
                  <a:cubicBezTo>
                    <a:pt x="207" y="215"/>
                    <a:pt x="207" y="215"/>
                    <a:pt x="207" y="215"/>
                  </a:cubicBezTo>
                  <a:cubicBezTo>
                    <a:pt x="207" y="214"/>
                    <a:pt x="207" y="214"/>
                    <a:pt x="207" y="214"/>
                  </a:cubicBezTo>
                  <a:cubicBezTo>
                    <a:pt x="206" y="214"/>
                    <a:pt x="206" y="214"/>
                    <a:pt x="206" y="214"/>
                  </a:cubicBezTo>
                  <a:cubicBezTo>
                    <a:pt x="206" y="214"/>
                    <a:pt x="206" y="214"/>
                    <a:pt x="206" y="214"/>
                  </a:cubicBezTo>
                  <a:cubicBezTo>
                    <a:pt x="206" y="214"/>
                    <a:pt x="205" y="214"/>
                    <a:pt x="205" y="214"/>
                  </a:cubicBezTo>
                  <a:cubicBezTo>
                    <a:pt x="205" y="214"/>
                    <a:pt x="205" y="214"/>
                    <a:pt x="205" y="214"/>
                  </a:cubicBezTo>
                  <a:cubicBezTo>
                    <a:pt x="205" y="214"/>
                    <a:pt x="205" y="214"/>
                    <a:pt x="205" y="214"/>
                  </a:cubicBezTo>
                  <a:cubicBezTo>
                    <a:pt x="205" y="214"/>
                    <a:pt x="204" y="214"/>
                    <a:pt x="204" y="213"/>
                  </a:cubicBezTo>
                  <a:cubicBezTo>
                    <a:pt x="204" y="213"/>
                    <a:pt x="204" y="213"/>
                    <a:pt x="204" y="213"/>
                  </a:cubicBezTo>
                  <a:cubicBezTo>
                    <a:pt x="204" y="213"/>
                    <a:pt x="204" y="213"/>
                    <a:pt x="204" y="213"/>
                  </a:cubicBezTo>
                  <a:cubicBezTo>
                    <a:pt x="204" y="213"/>
                    <a:pt x="204" y="213"/>
                    <a:pt x="203" y="213"/>
                  </a:cubicBezTo>
                  <a:cubicBezTo>
                    <a:pt x="203" y="213"/>
                    <a:pt x="203" y="213"/>
                    <a:pt x="203" y="213"/>
                  </a:cubicBezTo>
                  <a:cubicBezTo>
                    <a:pt x="203" y="213"/>
                    <a:pt x="203" y="213"/>
                    <a:pt x="203" y="213"/>
                  </a:cubicBezTo>
                  <a:cubicBezTo>
                    <a:pt x="203" y="213"/>
                    <a:pt x="203" y="213"/>
                    <a:pt x="203" y="213"/>
                  </a:cubicBezTo>
                  <a:cubicBezTo>
                    <a:pt x="203" y="213"/>
                    <a:pt x="203" y="213"/>
                    <a:pt x="203" y="213"/>
                  </a:cubicBezTo>
                  <a:cubicBezTo>
                    <a:pt x="203" y="213"/>
                    <a:pt x="203" y="213"/>
                    <a:pt x="203" y="213"/>
                  </a:cubicBezTo>
                  <a:cubicBezTo>
                    <a:pt x="203" y="213"/>
                    <a:pt x="202" y="213"/>
                    <a:pt x="202" y="213"/>
                  </a:cubicBezTo>
                  <a:cubicBezTo>
                    <a:pt x="202" y="213"/>
                    <a:pt x="202" y="213"/>
                    <a:pt x="202" y="213"/>
                  </a:cubicBezTo>
                  <a:cubicBezTo>
                    <a:pt x="202" y="213"/>
                    <a:pt x="202" y="213"/>
                    <a:pt x="202" y="213"/>
                  </a:cubicBezTo>
                  <a:cubicBezTo>
                    <a:pt x="202" y="213"/>
                    <a:pt x="202" y="213"/>
                    <a:pt x="201" y="213"/>
                  </a:cubicBezTo>
                  <a:cubicBezTo>
                    <a:pt x="201" y="213"/>
                    <a:pt x="201" y="213"/>
                    <a:pt x="201" y="213"/>
                  </a:cubicBezTo>
                  <a:cubicBezTo>
                    <a:pt x="201" y="213"/>
                    <a:pt x="201" y="213"/>
                    <a:pt x="201" y="213"/>
                  </a:cubicBezTo>
                  <a:cubicBezTo>
                    <a:pt x="201" y="213"/>
                    <a:pt x="201" y="213"/>
                    <a:pt x="200" y="213"/>
                  </a:cubicBezTo>
                  <a:cubicBezTo>
                    <a:pt x="200" y="213"/>
                    <a:pt x="200" y="213"/>
                    <a:pt x="200" y="213"/>
                  </a:cubicBezTo>
                  <a:cubicBezTo>
                    <a:pt x="200" y="213"/>
                    <a:pt x="200" y="213"/>
                    <a:pt x="200" y="213"/>
                  </a:cubicBezTo>
                  <a:cubicBezTo>
                    <a:pt x="200" y="213"/>
                    <a:pt x="200" y="213"/>
                    <a:pt x="199" y="213"/>
                  </a:cubicBezTo>
                  <a:cubicBezTo>
                    <a:pt x="199" y="212"/>
                    <a:pt x="199" y="212"/>
                    <a:pt x="199" y="212"/>
                  </a:cubicBezTo>
                  <a:cubicBezTo>
                    <a:pt x="199" y="212"/>
                    <a:pt x="199" y="212"/>
                    <a:pt x="199" y="212"/>
                  </a:cubicBezTo>
                  <a:cubicBezTo>
                    <a:pt x="199" y="212"/>
                    <a:pt x="198" y="212"/>
                    <a:pt x="198" y="212"/>
                  </a:cubicBezTo>
                  <a:cubicBezTo>
                    <a:pt x="198" y="212"/>
                    <a:pt x="198" y="212"/>
                    <a:pt x="198" y="212"/>
                  </a:cubicBezTo>
                  <a:cubicBezTo>
                    <a:pt x="198" y="212"/>
                    <a:pt x="198" y="212"/>
                    <a:pt x="198" y="212"/>
                  </a:cubicBezTo>
                  <a:cubicBezTo>
                    <a:pt x="197" y="212"/>
                    <a:pt x="197" y="212"/>
                    <a:pt x="197" y="212"/>
                  </a:cubicBezTo>
                  <a:cubicBezTo>
                    <a:pt x="197" y="212"/>
                    <a:pt x="197" y="212"/>
                    <a:pt x="197" y="212"/>
                  </a:cubicBezTo>
                  <a:cubicBezTo>
                    <a:pt x="197" y="212"/>
                    <a:pt x="197" y="212"/>
                    <a:pt x="197" y="212"/>
                  </a:cubicBezTo>
                  <a:cubicBezTo>
                    <a:pt x="197" y="212"/>
                    <a:pt x="196" y="212"/>
                    <a:pt x="196" y="212"/>
                  </a:cubicBezTo>
                  <a:cubicBezTo>
                    <a:pt x="196" y="212"/>
                    <a:pt x="196" y="212"/>
                    <a:pt x="196" y="212"/>
                  </a:cubicBezTo>
                  <a:cubicBezTo>
                    <a:pt x="196" y="212"/>
                    <a:pt x="196" y="212"/>
                    <a:pt x="196" y="212"/>
                  </a:cubicBezTo>
                  <a:cubicBezTo>
                    <a:pt x="196" y="212"/>
                    <a:pt x="196" y="212"/>
                    <a:pt x="196" y="212"/>
                  </a:cubicBezTo>
                  <a:cubicBezTo>
                    <a:pt x="196" y="212"/>
                    <a:pt x="196" y="212"/>
                    <a:pt x="195" y="212"/>
                  </a:cubicBezTo>
                  <a:cubicBezTo>
                    <a:pt x="195" y="212"/>
                    <a:pt x="195" y="212"/>
                    <a:pt x="195" y="212"/>
                  </a:cubicBezTo>
                  <a:cubicBezTo>
                    <a:pt x="195" y="212"/>
                    <a:pt x="194" y="212"/>
                    <a:pt x="194" y="212"/>
                  </a:cubicBezTo>
                  <a:cubicBezTo>
                    <a:pt x="194" y="212"/>
                    <a:pt x="194" y="212"/>
                    <a:pt x="193" y="212"/>
                  </a:cubicBezTo>
                  <a:cubicBezTo>
                    <a:pt x="193" y="212"/>
                    <a:pt x="193" y="212"/>
                    <a:pt x="193" y="212"/>
                  </a:cubicBezTo>
                  <a:cubicBezTo>
                    <a:pt x="192" y="212"/>
                    <a:pt x="192" y="212"/>
                    <a:pt x="192" y="212"/>
                  </a:cubicBezTo>
                  <a:cubicBezTo>
                    <a:pt x="191" y="212"/>
                    <a:pt x="191" y="212"/>
                    <a:pt x="191" y="212"/>
                  </a:cubicBezTo>
                  <a:cubicBezTo>
                    <a:pt x="190" y="212"/>
                    <a:pt x="190" y="212"/>
                    <a:pt x="190" y="212"/>
                  </a:cubicBezTo>
                  <a:cubicBezTo>
                    <a:pt x="189" y="212"/>
                    <a:pt x="189" y="212"/>
                    <a:pt x="188" y="212"/>
                  </a:cubicBezTo>
                  <a:cubicBezTo>
                    <a:pt x="188" y="212"/>
                    <a:pt x="188" y="212"/>
                    <a:pt x="188" y="212"/>
                  </a:cubicBezTo>
                  <a:cubicBezTo>
                    <a:pt x="187" y="212"/>
                    <a:pt x="187" y="212"/>
                    <a:pt x="187" y="212"/>
                  </a:cubicBezTo>
                  <a:cubicBezTo>
                    <a:pt x="187" y="212"/>
                    <a:pt x="187" y="212"/>
                    <a:pt x="187" y="212"/>
                  </a:cubicBezTo>
                  <a:cubicBezTo>
                    <a:pt x="187" y="212"/>
                    <a:pt x="187" y="212"/>
                    <a:pt x="187" y="212"/>
                  </a:cubicBezTo>
                  <a:cubicBezTo>
                    <a:pt x="187" y="212"/>
                    <a:pt x="187" y="213"/>
                    <a:pt x="187" y="213"/>
                  </a:cubicBezTo>
                  <a:cubicBezTo>
                    <a:pt x="186" y="213"/>
                    <a:pt x="186" y="213"/>
                    <a:pt x="185" y="213"/>
                  </a:cubicBezTo>
                  <a:cubicBezTo>
                    <a:pt x="185" y="213"/>
                    <a:pt x="184" y="213"/>
                    <a:pt x="184" y="213"/>
                  </a:cubicBezTo>
                  <a:cubicBezTo>
                    <a:pt x="184" y="213"/>
                    <a:pt x="184" y="213"/>
                    <a:pt x="184" y="213"/>
                  </a:cubicBezTo>
                  <a:cubicBezTo>
                    <a:pt x="184" y="213"/>
                    <a:pt x="184" y="213"/>
                    <a:pt x="184" y="213"/>
                  </a:cubicBezTo>
                  <a:cubicBezTo>
                    <a:pt x="184" y="213"/>
                    <a:pt x="184" y="213"/>
                    <a:pt x="184" y="213"/>
                  </a:cubicBezTo>
                  <a:cubicBezTo>
                    <a:pt x="184" y="213"/>
                    <a:pt x="183" y="213"/>
                    <a:pt x="183" y="213"/>
                  </a:cubicBezTo>
                  <a:cubicBezTo>
                    <a:pt x="183" y="213"/>
                    <a:pt x="182" y="213"/>
                    <a:pt x="181" y="213"/>
                  </a:cubicBezTo>
                  <a:cubicBezTo>
                    <a:pt x="181" y="213"/>
                    <a:pt x="181" y="213"/>
                    <a:pt x="181" y="213"/>
                  </a:cubicBezTo>
                  <a:cubicBezTo>
                    <a:pt x="180" y="213"/>
                    <a:pt x="180" y="213"/>
                    <a:pt x="180" y="213"/>
                  </a:cubicBezTo>
                  <a:cubicBezTo>
                    <a:pt x="180" y="213"/>
                    <a:pt x="180" y="213"/>
                    <a:pt x="180" y="213"/>
                  </a:cubicBezTo>
                  <a:cubicBezTo>
                    <a:pt x="180" y="213"/>
                    <a:pt x="179" y="213"/>
                    <a:pt x="179" y="213"/>
                  </a:cubicBezTo>
                  <a:cubicBezTo>
                    <a:pt x="179" y="213"/>
                    <a:pt x="178" y="213"/>
                    <a:pt x="177" y="214"/>
                  </a:cubicBezTo>
                  <a:cubicBezTo>
                    <a:pt x="177" y="214"/>
                    <a:pt x="176" y="214"/>
                    <a:pt x="175" y="214"/>
                  </a:cubicBezTo>
                  <a:cubicBezTo>
                    <a:pt x="175" y="214"/>
                    <a:pt x="175" y="214"/>
                    <a:pt x="175" y="214"/>
                  </a:cubicBezTo>
                  <a:cubicBezTo>
                    <a:pt x="175" y="214"/>
                    <a:pt x="175" y="214"/>
                    <a:pt x="175" y="214"/>
                  </a:cubicBezTo>
                  <a:cubicBezTo>
                    <a:pt x="174" y="214"/>
                    <a:pt x="172" y="214"/>
                    <a:pt x="171" y="215"/>
                  </a:cubicBezTo>
                  <a:cubicBezTo>
                    <a:pt x="169" y="215"/>
                    <a:pt x="167" y="215"/>
                    <a:pt x="166" y="215"/>
                  </a:cubicBezTo>
                  <a:cubicBezTo>
                    <a:pt x="159" y="217"/>
                    <a:pt x="152" y="218"/>
                    <a:pt x="144" y="219"/>
                  </a:cubicBezTo>
                  <a:cubicBezTo>
                    <a:pt x="137" y="221"/>
                    <a:pt x="130" y="222"/>
                    <a:pt x="123" y="223"/>
                  </a:cubicBezTo>
                  <a:cubicBezTo>
                    <a:pt x="116" y="225"/>
                    <a:pt x="111" y="226"/>
                    <a:pt x="107" y="226"/>
                  </a:cubicBezTo>
                  <a:close/>
                  <a:moveTo>
                    <a:pt x="111" y="175"/>
                  </a:moveTo>
                  <a:cubicBezTo>
                    <a:pt x="111" y="174"/>
                    <a:pt x="111" y="174"/>
                    <a:pt x="111" y="173"/>
                  </a:cubicBezTo>
                  <a:cubicBezTo>
                    <a:pt x="111" y="173"/>
                    <a:pt x="111" y="173"/>
                    <a:pt x="111" y="173"/>
                  </a:cubicBezTo>
                  <a:cubicBezTo>
                    <a:pt x="111" y="173"/>
                    <a:pt x="111" y="173"/>
                    <a:pt x="111" y="173"/>
                  </a:cubicBezTo>
                  <a:cubicBezTo>
                    <a:pt x="111" y="174"/>
                    <a:pt x="111" y="174"/>
                    <a:pt x="111" y="174"/>
                  </a:cubicBezTo>
                  <a:cubicBezTo>
                    <a:pt x="111" y="174"/>
                    <a:pt x="111" y="174"/>
                    <a:pt x="111" y="174"/>
                  </a:cubicBezTo>
                  <a:cubicBezTo>
                    <a:pt x="111" y="174"/>
                    <a:pt x="111" y="174"/>
                    <a:pt x="111" y="174"/>
                  </a:cubicBezTo>
                  <a:cubicBezTo>
                    <a:pt x="111" y="174"/>
                    <a:pt x="111" y="174"/>
                    <a:pt x="111" y="174"/>
                  </a:cubicBezTo>
                  <a:cubicBezTo>
                    <a:pt x="111" y="174"/>
                    <a:pt x="111" y="175"/>
                    <a:pt x="111" y="175"/>
                  </a:cubicBezTo>
                  <a:cubicBezTo>
                    <a:pt x="111" y="175"/>
                    <a:pt x="111" y="175"/>
                    <a:pt x="111" y="175"/>
                  </a:cubicBezTo>
                  <a:cubicBezTo>
                    <a:pt x="111" y="175"/>
                    <a:pt x="111" y="175"/>
                    <a:pt x="111" y="175"/>
                  </a:cubicBezTo>
                  <a:close/>
                  <a:moveTo>
                    <a:pt x="265" y="199"/>
                  </a:moveTo>
                  <a:cubicBezTo>
                    <a:pt x="265" y="199"/>
                    <a:pt x="265" y="199"/>
                    <a:pt x="265" y="199"/>
                  </a:cubicBezTo>
                  <a:cubicBezTo>
                    <a:pt x="265" y="199"/>
                    <a:pt x="264" y="199"/>
                    <a:pt x="264" y="200"/>
                  </a:cubicBezTo>
                  <a:cubicBezTo>
                    <a:pt x="264" y="199"/>
                    <a:pt x="265" y="199"/>
                    <a:pt x="265" y="199"/>
                  </a:cubicBezTo>
                  <a:close/>
                  <a:moveTo>
                    <a:pt x="263" y="200"/>
                  </a:moveTo>
                  <a:cubicBezTo>
                    <a:pt x="263" y="200"/>
                    <a:pt x="263" y="200"/>
                    <a:pt x="263" y="200"/>
                  </a:cubicBezTo>
                  <a:cubicBezTo>
                    <a:pt x="263" y="200"/>
                    <a:pt x="263" y="200"/>
                    <a:pt x="263" y="200"/>
                  </a:cubicBezTo>
                  <a:cubicBezTo>
                    <a:pt x="263" y="200"/>
                    <a:pt x="263" y="200"/>
                    <a:pt x="263" y="200"/>
                  </a:cubicBezTo>
                  <a:close/>
                  <a:moveTo>
                    <a:pt x="251" y="210"/>
                  </a:moveTo>
                  <a:cubicBezTo>
                    <a:pt x="251" y="210"/>
                    <a:pt x="251" y="209"/>
                    <a:pt x="250" y="209"/>
                  </a:cubicBezTo>
                  <a:cubicBezTo>
                    <a:pt x="250" y="209"/>
                    <a:pt x="250" y="209"/>
                    <a:pt x="250" y="209"/>
                  </a:cubicBezTo>
                  <a:cubicBezTo>
                    <a:pt x="250" y="209"/>
                    <a:pt x="250" y="209"/>
                    <a:pt x="250" y="209"/>
                  </a:cubicBezTo>
                  <a:cubicBezTo>
                    <a:pt x="249" y="208"/>
                    <a:pt x="249" y="208"/>
                    <a:pt x="249" y="207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49" y="207"/>
                    <a:pt x="249" y="206"/>
                  </a:cubicBezTo>
                  <a:cubicBezTo>
                    <a:pt x="249" y="206"/>
                    <a:pt x="249" y="205"/>
                    <a:pt x="249" y="205"/>
                  </a:cubicBezTo>
                  <a:cubicBezTo>
                    <a:pt x="250" y="205"/>
                    <a:pt x="250" y="204"/>
                    <a:pt x="251" y="204"/>
                  </a:cubicBezTo>
                  <a:lnTo>
                    <a:pt x="251" y="210"/>
                  </a:lnTo>
                  <a:close/>
                  <a:moveTo>
                    <a:pt x="245" y="209"/>
                  </a:moveTo>
                  <a:cubicBezTo>
                    <a:pt x="245" y="209"/>
                    <a:pt x="245" y="209"/>
                    <a:pt x="245" y="209"/>
                  </a:cubicBezTo>
                  <a:cubicBezTo>
                    <a:pt x="245" y="208"/>
                    <a:pt x="245" y="208"/>
                    <a:pt x="244" y="208"/>
                  </a:cubicBezTo>
                  <a:cubicBezTo>
                    <a:pt x="244" y="208"/>
                    <a:pt x="244" y="208"/>
                    <a:pt x="244" y="208"/>
                  </a:cubicBezTo>
                  <a:cubicBezTo>
                    <a:pt x="245" y="208"/>
                    <a:pt x="245" y="209"/>
                    <a:pt x="245" y="209"/>
                  </a:cubicBezTo>
                  <a:close/>
                  <a:moveTo>
                    <a:pt x="244" y="208"/>
                  </a:moveTo>
                  <a:cubicBezTo>
                    <a:pt x="244" y="207"/>
                    <a:pt x="244" y="207"/>
                    <a:pt x="244" y="207"/>
                  </a:cubicBezTo>
                  <a:cubicBezTo>
                    <a:pt x="244" y="207"/>
                    <a:pt x="244" y="207"/>
                    <a:pt x="244" y="207"/>
                  </a:cubicBezTo>
                  <a:cubicBezTo>
                    <a:pt x="244" y="207"/>
                    <a:pt x="244" y="207"/>
                    <a:pt x="244" y="208"/>
                  </a:cubicBezTo>
                  <a:close/>
                  <a:moveTo>
                    <a:pt x="217" y="356"/>
                  </a:moveTo>
                  <a:cubicBezTo>
                    <a:pt x="213" y="357"/>
                    <a:pt x="209" y="358"/>
                    <a:pt x="207" y="358"/>
                  </a:cubicBezTo>
                  <a:cubicBezTo>
                    <a:pt x="204" y="359"/>
                    <a:pt x="203" y="359"/>
                    <a:pt x="203" y="359"/>
                  </a:cubicBezTo>
                  <a:cubicBezTo>
                    <a:pt x="202" y="360"/>
                    <a:pt x="200" y="360"/>
                    <a:pt x="199" y="360"/>
                  </a:cubicBezTo>
                  <a:cubicBezTo>
                    <a:pt x="198" y="360"/>
                    <a:pt x="197" y="361"/>
                    <a:pt x="196" y="361"/>
                  </a:cubicBezTo>
                  <a:cubicBezTo>
                    <a:pt x="195" y="361"/>
                    <a:pt x="194" y="361"/>
                    <a:pt x="193" y="361"/>
                  </a:cubicBezTo>
                  <a:cubicBezTo>
                    <a:pt x="192" y="362"/>
                    <a:pt x="191" y="362"/>
                    <a:pt x="191" y="362"/>
                  </a:cubicBezTo>
                  <a:cubicBezTo>
                    <a:pt x="191" y="362"/>
                    <a:pt x="190" y="362"/>
                    <a:pt x="190" y="362"/>
                  </a:cubicBezTo>
                  <a:cubicBezTo>
                    <a:pt x="190" y="362"/>
                    <a:pt x="190" y="362"/>
                    <a:pt x="190" y="362"/>
                  </a:cubicBezTo>
                  <a:cubicBezTo>
                    <a:pt x="189" y="362"/>
                    <a:pt x="189" y="362"/>
                    <a:pt x="189" y="362"/>
                  </a:cubicBezTo>
                  <a:cubicBezTo>
                    <a:pt x="189" y="362"/>
                    <a:pt x="189" y="362"/>
                    <a:pt x="189" y="362"/>
                  </a:cubicBezTo>
                  <a:cubicBezTo>
                    <a:pt x="188" y="362"/>
                    <a:pt x="188" y="362"/>
                    <a:pt x="188" y="361"/>
                  </a:cubicBezTo>
                  <a:cubicBezTo>
                    <a:pt x="188" y="361"/>
                    <a:pt x="188" y="361"/>
                    <a:pt x="188" y="361"/>
                  </a:cubicBezTo>
                  <a:cubicBezTo>
                    <a:pt x="187" y="360"/>
                    <a:pt x="187" y="360"/>
                    <a:pt x="187" y="360"/>
                  </a:cubicBezTo>
                  <a:cubicBezTo>
                    <a:pt x="187" y="360"/>
                    <a:pt x="187" y="359"/>
                    <a:pt x="186" y="359"/>
                  </a:cubicBezTo>
                  <a:cubicBezTo>
                    <a:pt x="186" y="359"/>
                    <a:pt x="186" y="358"/>
                    <a:pt x="186" y="358"/>
                  </a:cubicBezTo>
                  <a:cubicBezTo>
                    <a:pt x="186" y="358"/>
                    <a:pt x="185" y="357"/>
                    <a:pt x="185" y="357"/>
                  </a:cubicBezTo>
                  <a:cubicBezTo>
                    <a:pt x="185" y="356"/>
                    <a:pt x="184" y="355"/>
                    <a:pt x="183" y="354"/>
                  </a:cubicBezTo>
                  <a:cubicBezTo>
                    <a:pt x="183" y="354"/>
                    <a:pt x="182" y="353"/>
                    <a:pt x="181" y="351"/>
                  </a:cubicBezTo>
                  <a:cubicBezTo>
                    <a:pt x="179" y="349"/>
                    <a:pt x="177" y="346"/>
                    <a:pt x="175" y="343"/>
                  </a:cubicBezTo>
                  <a:cubicBezTo>
                    <a:pt x="172" y="340"/>
                    <a:pt x="170" y="337"/>
                    <a:pt x="167" y="334"/>
                  </a:cubicBezTo>
                  <a:cubicBezTo>
                    <a:pt x="165" y="331"/>
                    <a:pt x="163" y="328"/>
                    <a:pt x="161" y="326"/>
                  </a:cubicBezTo>
                  <a:cubicBezTo>
                    <a:pt x="152" y="314"/>
                    <a:pt x="152" y="314"/>
                    <a:pt x="152" y="314"/>
                  </a:cubicBezTo>
                  <a:cubicBezTo>
                    <a:pt x="151" y="313"/>
                    <a:pt x="151" y="312"/>
                    <a:pt x="150" y="312"/>
                  </a:cubicBezTo>
                  <a:cubicBezTo>
                    <a:pt x="150" y="311"/>
                    <a:pt x="150" y="311"/>
                    <a:pt x="150" y="311"/>
                  </a:cubicBezTo>
                  <a:cubicBezTo>
                    <a:pt x="149" y="311"/>
                    <a:pt x="149" y="311"/>
                    <a:pt x="149" y="311"/>
                  </a:cubicBezTo>
                  <a:cubicBezTo>
                    <a:pt x="149" y="311"/>
                    <a:pt x="149" y="311"/>
                    <a:pt x="149" y="311"/>
                  </a:cubicBezTo>
                  <a:cubicBezTo>
                    <a:pt x="149" y="310"/>
                    <a:pt x="148" y="310"/>
                    <a:pt x="148" y="310"/>
                  </a:cubicBezTo>
                  <a:cubicBezTo>
                    <a:pt x="148" y="310"/>
                    <a:pt x="148" y="310"/>
                    <a:pt x="147" y="309"/>
                  </a:cubicBezTo>
                  <a:cubicBezTo>
                    <a:pt x="147" y="309"/>
                    <a:pt x="147" y="309"/>
                    <a:pt x="147" y="309"/>
                  </a:cubicBezTo>
                  <a:cubicBezTo>
                    <a:pt x="147" y="309"/>
                    <a:pt x="147" y="309"/>
                    <a:pt x="147" y="309"/>
                  </a:cubicBezTo>
                  <a:cubicBezTo>
                    <a:pt x="146" y="309"/>
                    <a:pt x="146" y="309"/>
                    <a:pt x="146" y="308"/>
                  </a:cubicBezTo>
                  <a:cubicBezTo>
                    <a:pt x="146" y="308"/>
                    <a:pt x="145" y="308"/>
                    <a:pt x="145" y="308"/>
                  </a:cubicBezTo>
                  <a:cubicBezTo>
                    <a:pt x="145" y="308"/>
                    <a:pt x="144" y="308"/>
                    <a:pt x="144" y="308"/>
                  </a:cubicBezTo>
                  <a:cubicBezTo>
                    <a:pt x="144" y="307"/>
                    <a:pt x="144" y="307"/>
                    <a:pt x="144" y="307"/>
                  </a:cubicBezTo>
                  <a:cubicBezTo>
                    <a:pt x="144" y="307"/>
                    <a:pt x="144" y="307"/>
                    <a:pt x="144" y="307"/>
                  </a:cubicBezTo>
                  <a:cubicBezTo>
                    <a:pt x="144" y="307"/>
                    <a:pt x="144" y="307"/>
                    <a:pt x="144" y="307"/>
                  </a:cubicBezTo>
                  <a:cubicBezTo>
                    <a:pt x="143" y="307"/>
                    <a:pt x="143" y="307"/>
                    <a:pt x="143" y="307"/>
                  </a:cubicBezTo>
                  <a:cubicBezTo>
                    <a:pt x="143" y="307"/>
                    <a:pt x="143" y="307"/>
                    <a:pt x="143" y="307"/>
                  </a:cubicBezTo>
                  <a:cubicBezTo>
                    <a:pt x="143" y="307"/>
                    <a:pt x="142" y="307"/>
                    <a:pt x="142" y="307"/>
                  </a:cubicBezTo>
                  <a:cubicBezTo>
                    <a:pt x="142" y="307"/>
                    <a:pt x="142" y="307"/>
                    <a:pt x="142" y="307"/>
                  </a:cubicBezTo>
                  <a:cubicBezTo>
                    <a:pt x="142" y="307"/>
                    <a:pt x="142" y="307"/>
                    <a:pt x="142" y="307"/>
                  </a:cubicBezTo>
                  <a:cubicBezTo>
                    <a:pt x="142" y="307"/>
                    <a:pt x="142" y="307"/>
                    <a:pt x="142" y="306"/>
                  </a:cubicBezTo>
                  <a:cubicBezTo>
                    <a:pt x="142" y="306"/>
                    <a:pt x="141" y="306"/>
                    <a:pt x="141" y="306"/>
                  </a:cubicBezTo>
                  <a:cubicBezTo>
                    <a:pt x="141" y="306"/>
                    <a:pt x="141" y="306"/>
                    <a:pt x="141" y="306"/>
                  </a:cubicBezTo>
                  <a:cubicBezTo>
                    <a:pt x="141" y="306"/>
                    <a:pt x="141" y="306"/>
                    <a:pt x="141" y="306"/>
                  </a:cubicBezTo>
                  <a:cubicBezTo>
                    <a:pt x="141" y="306"/>
                    <a:pt x="141" y="306"/>
                    <a:pt x="141" y="306"/>
                  </a:cubicBezTo>
                  <a:cubicBezTo>
                    <a:pt x="141" y="306"/>
                    <a:pt x="141" y="306"/>
                    <a:pt x="141" y="306"/>
                  </a:cubicBezTo>
                  <a:cubicBezTo>
                    <a:pt x="141" y="306"/>
                    <a:pt x="141" y="306"/>
                    <a:pt x="141" y="306"/>
                  </a:cubicBezTo>
                  <a:cubicBezTo>
                    <a:pt x="141" y="306"/>
                    <a:pt x="141" y="306"/>
                    <a:pt x="141" y="306"/>
                  </a:cubicBezTo>
                  <a:cubicBezTo>
                    <a:pt x="141" y="306"/>
                    <a:pt x="141" y="306"/>
                    <a:pt x="141" y="306"/>
                  </a:cubicBezTo>
                  <a:cubicBezTo>
                    <a:pt x="141" y="306"/>
                    <a:pt x="141" y="306"/>
                    <a:pt x="141" y="306"/>
                  </a:cubicBezTo>
                  <a:cubicBezTo>
                    <a:pt x="140" y="306"/>
                    <a:pt x="140" y="306"/>
                    <a:pt x="140" y="306"/>
                  </a:cubicBezTo>
                  <a:cubicBezTo>
                    <a:pt x="140" y="306"/>
                    <a:pt x="140" y="306"/>
                    <a:pt x="140" y="306"/>
                  </a:cubicBezTo>
                  <a:cubicBezTo>
                    <a:pt x="140" y="306"/>
                    <a:pt x="140" y="306"/>
                    <a:pt x="140" y="306"/>
                  </a:cubicBezTo>
                  <a:cubicBezTo>
                    <a:pt x="140" y="306"/>
                    <a:pt x="140" y="306"/>
                    <a:pt x="140" y="306"/>
                  </a:cubicBezTo>
                  <a:cubicBezTo>
                    <a:pt x="139" y="306"/>
                    <a:pt x="139" y="306"/>
                    <a:pt x="139" y="306"/>
                  </a:cubicBezTo>
                  <a:cubicBezTo>
                    <a:pt x="139" y="306"/>
                    <a:pt x="139" y="306"/>
                    <a:pt x="139" y="306"/>
                  </a:cubicBezTo>
                  <a:cubicBezTo>
                    <a:pt x="139" y="306"/>
                    <a:pt x="139" y="306"/>
                    <a:pt x="139" y="306"/>
                  </a:cubicBezTo>
                  <a:cubicBezTo>
                    <a:pt x="139" y="306"/>
                    <a:pt x="139" y="306"/>
                    <a:pt x="139" y="306"/>
                  </a:cubicBezTo>
                  <a:cubicBezTo>
                    <a:pt x="139" y="306"/>
                    <a:pt x="138" y="306"/>
                    <a:pt x="138" y="306"/>
                  </a:cubicBezTo>
                  <a:cubicBezTo>
                    <a:pt x="138" y="306"/>
                    <a:pt x="138" y="306"/>
                    <a:pt x="138" y="306"/>
                  </a:cubicBezTo>
                  <a:cubicBezTo>
                    <a:pt x="138" y="306"/>
                    <a:pt x="138" y="306"/>
                    <a:pt x="138" y="306"/>
                  </a:cubicBezTo>
                  <a:cubicBezTo>
                    <a:pt x="138" y="306"/>
                    <a:pt x="138" y="306"/>
                    <a:pt x="138" y="306"/>
                  </a:cubicBezTo>
                  <a:cubicBezTo>
                    <a:pt x="138" y="306"/>
                    <a:pt x="138" y="306"/>
                    <a:pt x="138" y="306"/>
                  </a:cubicBezTo>
                  <a:cubicBezTo>
                    <a:pt x="138" y="306"/>
                    <a:pt x="138" y="306"/>
                    <a:pt x="138" y="306"/>
                  </a:cubicBezTo>
                  <a:cubicBezTo>
                    <a:pt x="138" y="306"/>
                    <a:pt x="138" y="306"/>
                    <a:pt x="138" y="306"/>
                  </a:cubicBezTo>
                  <a:cubicBezTo>
                    <a:pt x="138" y="306"/>
                    <a:pt x="138" y="306"/>
                    <a:pt x="138" y="306"/>
                  </a:cubicBezTo>
                  <a:cubicBezTo>
                    <a:pt x="138" y="306"/>
                    <a:pt x="137" y="306"/>
                    <a:pt x="137" y="306"/>
                  </a:cubicBezTo>
                  <a:cubicBezTo>
                    <a:pt x="137" y="306"/>
                    <a:pt x="137" y="306"/>
                    <a:pt x="137" y="306"/>
                  </a:cubicBezTo>
                  <a:cubicBezTo>
                    <a:pt x="137" y="306"/>
                    <a:pt x="137" y="306"/>
                    <a:pt x="137" y="306"/>
                  </a:cubicBezTo>
                  <a:cubicBezTo>
                    <a:pt x="137" y="306"/>
                    <a:pt x="137" y="306"/>
                    <a:pt x="137" y="306"/>
                  </a:cubicBezTo>
                  <a:cubicBezTo>
                    <a:pt x="136" y="306"/>
                    <a:pt x="136" y="306"/>
                    <a:pt x="136" y="306"/>
                  </a:cubicBezTo>
                  <a:cubicBezTo>
                    <a:pt x="136" y="306"/>
                    <a:pt x="136" y="306"/>
                    <a:pt x="136" y="306"/>
                  </a:cubicBezTo>
                  <a:cubicBezTo>
                    <a:pt x="136" y="306"/>
                    <a:pt x="136" y="306"/>
                    <a:pt x="136" y="306"/>
                  </a:cubicBezTo>
                  <a:cubicBezTo>
                    <a:pt x="136" y="306"/>
                    <a:pt x="136" y="306"/>
                    <a:pt x="135" y="306"/>
                  </a:cubicBezTo>
                  <a:cubicBezTo>
                    <a:pt x="135" y="306"/>
                    <a:pt x="135" y="306"/>
                    <a:pt x="135" y="306"/>
                  </a:cubicBezTo>
                  <a:cubicBezTo>
                    <a:pt x="135" y="306"/>
                    <a:pt x="135" y="306"/>
                    <a:pt x="135" y="306"/>
                  </a:cubicBezTo>
                  <a:cubicBezTo>
                    <a:pt x="135" y="306"/>
                    <a:pt x="135" y="306"/>
                    <a:pt x="135" y="306"/>
                  </a:cubicBezTo>
                  <a:cubicBezTo>
                    <a:pt x="134" y="306"/>
                    <a:pt x="134" y="306"/>
                    <a:pt x="134" y="306"/>
                  </a:cubicBezTo>
                  <a:cubicBezTo>
                    <a:pt x="134" y="306"/>
                    <a:pt x="134" y="306"/>
                    <a:pt x="134" y="306"/>
                  </a:cubicBezTo>
                  <a:cubicBezTo>
                    <a:pt x="134" y="306"/>
                    <a:pt x="134" y="306"/>
                    <a:pt x="133" y="306"/>
                  </a:cubicBezTo>
                  <a:cubicBezTo>
                    <a:pt x="133" y="306"/>
                    <a:pt x="133" y="306"/>
                    <a:pt x="133" y="306"/>
                  </a:cubicBezTo>
                  <a:cubicBezTo>
                    <a:pt x="133" y="306"/>
                    <a:pt x="133" y="306"/>
                    <a:pt x="133" y="306"/>
                  </a:cubicBezTo>
                  <a:cubicBezTo>
                    <a:pt x="132" y="306"/>
                    <a:pt x="132" y="306"/>
                    <a:pt x="132" y="306"/>
                  </a:cubicBezTo>
                  <a:cubicBezTo>
                    <a:pt x="132" y="306"/>
                    <a:pt x="132" y="306"/>
                    <a:pt x="132" y="306"/>
                  </a:cubicBezTo>
                  <a:cubicBezTo>
                    <a:pt x="131" y="306"/>
                    <a:pt x="131" y="306"/>
                    <a:pt x="131" y="306"/>
                  </a:cubicBezTo>
                  <a:cubicBezTo>
                    <a:pt x="131" y="306"/>
                    <a:pt x="131" y="306"/>
                    <a:pt x="130" y="306"/>
                  </a:cubicBezTo>
                  <a:cubicBezTo>
                    <a:pt x="130" y="306"/>
                    <a:pt x="130" y="306"/>
                    <a:pt x="130" y="306"/>
                  </a:cubicBezTo>
                  <a:cubicBezTo>
                    <a:pt x="129" y="306"/>
                    <a:pt x="129" y="306"/>
                    <a:pt x="129" y="306"/>
                  </a:cubicBezTo>
                  <a:cubicBezTo>
                    <a:pt x="129" y="306"/>
                    <a:pt x="129" y="306"/>
                    <a:pt x="129" y="306"/>
                  </a:cubicBezTo>
                  <a:cubicBezTo>
                    <a:pt x="129" y="306"/>
                    <a:pt x="129" y="306"/>
                    <a:pt x="129" y="306"/>
                  </a:cubicBezTo>
                  <a:cubicBezTo>
                    <a:pt x="129" y="306"/>
                    <a:pt x="129" y="306"/>
                    <a:pt x="129" y="306"/>
                  </a:cubicBezTo>
                  <a:cubicBezTo>
                    <a:pt x="129" y="306"/>
                    <a:pt x="129" y="306"/>
                    <a:pt x="129" y="306"/>
                  </a:cubicBezTo>
                  <a:cubicBezTo>
                    <a:pt x="129" y="306"/>
                    <a:pt x="129" y="306"/>
                    <a:pt x="129" y="306"/>
                  </a:cubicBezTo>
                  <a:cubicBezTo>
                    <a:pt x="129" y="306"/>
                    <a:pt x="129" y="306"/>
                    <a:pt x="129" y="306"/>
                  </a:cubicBezTo>
                  <a:cubicBezTo>
                    <a:pt x="128" y="306"/>
                    <a:pt x="128" y="306"/>
                    <a:pt x="128" y="306"/>
                  </a:cubicBezTo>
                  <a:cubicBezTo>
                    <a:pt x="128" y="306"/>
                    <a:pt x="128" y="306"/>
                    <a:pt x="128" y="306"/>
                  </a:cubicBezTo>
                  <a:cubicBezTo>
                    <a:pt x="128" y="306"/>
                    <a:pt x="128" y="306"/>
                    <a:pt x="128" y="306"/>
                  </a:cubicBezTo>
                  <a:cubicBezTo>
                    <a:pt x="126" y="307"/>
                    <a:pt x="124" y="307"/>
                    <a:pt x="122" y="308"/>
                  </a:cubicBezTo>
                  <a:cubicBezTo>
                    <a:pt x="121" y="277"/>
                    <a:pt x="121" y="277"/>
                    <a:pt x="121" y="277"/>
                  </a:cubicBezTo>
                  <a:cubicBezTo>
                    <a:pt x="121" y="276"/>
                    <a:pt x="121" y="276"/>
                    <a:pt x="121" y="275"/>
                  </a:cubicBezTo>
                  <a:cubicBezTo>
                    <a:pt x="121" y="275"/>
                    <a:pt x="121" y="275"/>
                    <a:pt x="121" y="275"/>
                  </a:cubicBezTo>
                  <a:cubicBezTo>
                    <a:pt x="121" y="275"/>
                    <a:pt x="121" y="275"/>
                    <a:pt x="121" y="275"/>
                  </a:cubicBezTo>
                  <a:cubicBezTo>
                    <a:pt x="121" y="275"/>
                    <a:pt x="121" y="275"/>
                    <a:pt x="121" y="275"/>
                  </a:cubicBezTo>
                  <a:cubicBezTo>
                    <a:pt x="121" y="275"/>
                    <a:pt x="121" y="275"/>
                    <a:pt x="121" y="275"/>
                  </a:cubicBezTo>
                  <a:cubicBezTo>
                    <a:pt x="121" y="275"/>
                    <a:pt x="121" y="274"/>
                    <a:pt x="120" y="274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20" y="274"/>
                    <a:pt x="120" y="273"/>
                    <a:pt x="120" y="273"/>
                  </a:cubicBezTo>
                  <a:cubicBezTo>
                    <a:pt x="120" y="273"/>
                    <a:pt x="120" y="273"/>
                    <a:pt x="120" y="273"/>
                  </a:cubicBezTo>
                  <a:cubicBezTo>
                    <a:pt x="120" y="273"/>
                    <a:pt x="120" y="273"/>
                    <a:pt x="120" y="273"/>
                  </a:cubicBezTo>
                  <a:cubicBezTo>
                    <a:pt x="120" y="272"/>
                    <a:pt x="120" y="272"/>
                    <a:pt x="119" y="272"/>
                  </a:cubicBezTo>
                  <a:cubicBezTo>
                    <a:pt x="119" y="271"/>
                    <a:pt x="119" y="271"/>
                    <a:pt x="118" y="270"/>
                  </a:cubicBezTo>
                  <a:cubicBezTo>
                    <a:pt x="118" y="270"/>
                    <a:pt x="118" y="270"/>
                    <a:pt x="118" y="270"/>
                  </a:cubicBezTo>
                  <a:cubicBezTo>
                    <a:pt x="118" y="269"/>
                    <a:pt x="117" y="269"/>
                    <a:pt x="117" y="268"/>
                  </a:cubicBezTo>
                  <a:cubicBezTo>
                    <a:pt x="117" y="268"/>
                    <a:pt x="117" y="268"/>
                    <a:pt x="117" y="268"/>
                  </a:cubicBezTo>
                  <a:cubicBezTo>
                    <a:pt x="117" y="268"/>
                    <a:pt x="117" y="268"/>
                    <a:pt x="117" y="268"/>
                  </a:cubicBezTo>
                  <a:cubicBezTo>
                    <a:pt x="120" y="267"/>
                    <a:pt x="123" y="267"/>
                    <a:pt x="127" y="266"/>
                  </a:cubicBezTo>
                  <a:cubicBezTo>
                    <a:pt x="133" y="265"/>
                    <a:pt x="140" y="264"/>
                    <a:pt x="147" y="262"/>
                  </a:cubicBezTo>
                  <a:cubicBezTo>
                    <a:pt x="155" y="261"/>
                    <a:pt x="162" y="259"/>
                    <a:pt x="169" y="258"/>
                  </a:cubicBezTo>
                  <a:cubicBezTo>
                    <a:pt x="170" y="258"/>
                    <a:pt x="172" y="257"/>
                    <a:pt x="173" y="257"/>
                  </a:cubicBezTo>
                  <a:cubicBezTo>
                    <a:pt x="174" y="257"/>
                    <a:pt x="175" y="257"/>
                    <a:pt x="176" y="257"/>
                  </a:cubicBezTo>
                  <a:cubicBezTo>
                    <a:pt x="177" y="257"/>
                    <a:pt x="177" y="257"/>
                    <a:pt x="178" y="257"/>
                  </a:cubicBezTo>
                  <a:cubicBezTo>
                    <a:pt x="178" y="256"/>
                    <a:pt x="179" y="256"/>
                    <a:pt x="179" y="256"/>
                  </a:cubicBezTo>
                  <a:cubicBezTo>
                    <a:pt x="180" y="256"/>
                    <a:pt x="181" y="256"/>
                    <a:pt x="182" y="256"/>
                  </a:cubicBezTo>
                  <a:cubicBezTo>
                    <a:pt x="182" y="256"/>
                    <a:pt x="182" y="256"/>
                    <a:pt x="182" y="256"/>
                  </a:cubicBezTo>
                  <a:cubicBezTo>
                    <a:pt x="183" y="256"/>
                    <a:pt x="185" y="256"/>
                    <a:pt x="186" y="255"/>
                  </a:cubicBezTo>
                  <a:cubicBezTo>
                    <a:pt x="188" y="255"/>
                    <a:pt x="190" y="255"/>
                    <a:pt x="192" y="255"/>
                  </a:cubicBezTo>
                  <a:cubicBezTo>
                    <a:pt x="194" y="255"/>
                    <a:pt x="195" y="255"/>
                    <a:pt x="197" y="255"/>
                  </a:cubicBezTo>
                  <a:cubicBezTo>
                    <a:pt x="198" y="255"/>
                    <a:pt x="199" y="255"/>
                    <a:pt x="200" y="255"/>
                  </a:cubicBezTo>
                  <a:cubicBezTo>
                    <a:pt x="200" y="255"/>
                    <a:pt x="200" y="255"/>
                    <a:pt x="200" y="255"/>
                  </a:cubicBezTo>
                  <a:cubicBezTo>
                    <a:pt x="200" y="255"/>
                    <a:pt x="200" y="255"/>
                    <a:pt x="200" y="255"/>
                  </a:cubicBezTo>
                  <a:cubicBezTo>
                    <a:pt x="201" y="256"/>
                    <a:pt x="202" y="256"/>
                    <a:pt x="203" y="256"/>
                  </a:cubicBezTo>
                  <a:cubicBezTo>
                    <a:pt x="204" y="256"/>
                    <a:pt x="204" y="257"/>
                    <a:pt x="205" y="257"/>
                  </a:cubicBezTo>
                  <a:cubicBezTo>
                    <a:pt x="205" y="257"/>
                    <a:pt x="205" y="257"/>
                    <a:pt x="205" y="257"/>
                  </a:cubicBezTo>
                  <a:cubicBezTo>
                    <a:pt x="205" y="257"/>
                    <a:pt x="206" y="258"/>
                    <a:pt x="206" y="258"/>
                  </a:cubicBezTo>
                  <a:cubicBezTo>
                    <a:pt x="207" y="259"/>
                    <a:pt x="208" y="261"/>
                    <a:pt x="208" y="262"/>
                  </a:cubicBezTo>
                  <a:cubicBezTo>
                    <a:pt x="208" y="263"/>
                    <a:pt x="208" y="265"/>
                    <a:pt x="208" y="266"/>
                  </a:cubicBezTo>
                  <a:cubicBezTo>
                    <a:pt x="208" y="267"/>
                    <a:pt x="208" y="269"/>
                    <a:pt x="209" y="270"/>
                  </a:cubicBezTo>
                  <a:cubicBezTo>
                    <a:pt x="209" y="272"/>
                    <a:pt x="209" y="273"/>
                    <a:pt x="210" y="274"/>
                  </a:cubicBezTo>
                  <a:cubicBezTo>
                    <a:pt x="210" y="274"/>
                    <a:pt x="211" y="275"/>
                    <a:pt x="211" y="275"/>
                  </a:cubicBezTo>
                  <a:cubicBezTo>
                    <a:pt x="211" y="275"/>
                    <a:pt x="211" y="275"/>
                    <a:pt x="212" y="275"/>
                  </a:cubicBezTo>
                  <a:cubicBezTo>
                    <a:pt x="212" y="276"/>
                    <a:pt x="212" y="276"/>
                    <a:pt x="212" y="276"/>
                  </a:cubicBezTo>
                  <a:cubicBezTo>
                    <a:pt x="212" y="276"/>
                    <a:pt x="212" y="276"/>
                    <a:pt x="212" y="276"/>
                  </a:cubicBezTo>
                  <a:cubicBezTo>
                    <a:pt x="212" y="276"/>
                    <a:pt x="212" y="276"/>
                    <a:pt x="212" y="276"/>
                  </a:cubicBezTo>
                  <a:cubicBezTo>
                    <a:pt x="212" y="276"/>
                    <a:pt x="212" y="276"/>
                    <a:pt x="213" y="276"/>
                  </a:cubicBezTo>
                  <a:cubicBezTo>
                    <a:pt x="213" y="276"/>
                    <a:pt x="213" y="276"/>
                    <a:pt x="214" y="277"/>
                  </a:cubicBezTo>
                  <a:cubicBezTo>
                    <a:pt x="214" y="277"/>
                    <a:pt x="214" y="277"/>
                    <a:pt x="214" y="277"/>
                  </a:cubicBezTo>
                  <a:cubicBezTo>
                    <a:pt x="214" y="277"/>
                    <a:pt x="214" y="277"/>
                    <a:pt x="214" y="277"/>
                  </a:cubicBezTo>
                  <a:cubicBezTo>
                    <a:pt x="214" y="277"/>
                    <a:pt x="214" y="277"/>
                    <a:pt x="215" y="277"/>
                  </a:cubicBezTo>
                  <a:cubicBezTo>
                    <a:pt x="215" y="277"/>
                    <a:pt x="215" y="277"/>
                    <a:pt x="215" y="277"/>
                  </a:cubicBezTo>
                  <a:cubicBezTo>
                    <a:pt x="215" y="277"/>
                    <a:pt x="215" y="277"/>
                    <a:pt x="215" y="277"/>
                  </a:cubicBezTo>
                  <a:cubicBezTo>
                    <a:pt x="215" y="277"/>
                    <a:pt x="215" y="277"/>
                    <a:pt x="215" y="277"/>
                  </a:cubicBezTo>
                  <a:cubicBezTo>
                    <a:pt x="215" y="277"/>
                    <a:pt x="216" y="277"/>
                    <a:pt x="216" y="277"/>
                  </a:cubicBezTo>
                  <a:cubicBezTo>
                    <a:pt x="216" y="277"/>
                    <a:pt x="216" y="277"/>
                    <a:pt x="216" y="277"/>
                  </a:cubicBezTo>
                  <a:cubicBezTo>
                    <a:pt x="216" y="277"/>
                    <a:pt x="216" y="277"/>
                    <a:pt x="216" y="277"/>
                  </a:cubicBezTo>
                  <a:cubicBezTo>
                    <a:pt x="216" y="277"/>
                    <a:pt x="216" y="277"/>
                    <a:pt x="216" y="277"/>
                  </a:cubicBezTo>
                  <a:cubicBezTo>
                    <a:pt x="216" y="278"/>
                    <a:pt x="217" y="278"/>
                    <a:pt x="217" y="278"/>
                  </a:cubicBezTo>
                  <a:cubicBezTo>
                    <a:pt x="217" y="278"/>
                    <a:pt x="217" y="278"/>
                    <a:pt x="217" y="278"/>
                  </a:cubicBezTo>
                  <a:cubicBezTo>
                    <a:pt x="217" y="278"/>
                    <a:pt x="217" y="278"/>
                    <a:pt x="217" y="278"/>
                  </a:cubicBezTo>
                  <a:cubicBezTo>
                    <a:pt x="217" y="278"/>
                    <a:pt x="217" y="278"/>
                    <a:pt x="217" y="278"/>
                  </a:cubicBezTo>
                  <a:cubicBezTo>
                    <a:pt x="217" y="278"/>
                    <a:pt x="217" y="278"/>
                    <a:pt x="217" y="278"/>
                  </a:cubicBezTo>
                  <a:cubicBezTo>
                    <a:pt x="217" y="278"/>
                    <a:pt x="217" y="278"/>
                    <a:pt x="217" y="278"/>
                  </a:cubicBezTo>
                  <a:cubicBezTo>
                    <a:pt x="217" y="278"/>
                    <a:pt x="217" y="278"/>
                    <a:pt x="217" y="278"/>
                  </a:cubicBezTo>
                  <a:cubicBezTo>
                    <a:pt x="217" y="278"/>
                    <a:pt x="218" y="278"/>
                    <a:pt x="218" y="278"/>
                  </a:cubicBezTo>
                  <a:cubicBezTo>
                    <a:pt x="218" y="278"/>
                    <a:pt x="218" y="278"/>
                    <a:pt x="218" y="278"/>
                  </a:cubicBezTo>
                  <a:cubicBezTo>
                    <a:pt x="218" y="278"/>
                    <a:pt x="218" y="278"/>
                    <a:pt x="218" y="278"/>
                  </a:cubicBezTo>
                  <a:cubicBezTo>
                    <a:pt x="218" y="278"/>
                    <a:pt x="218" y="278"/>
                    <a:pt x="218" y="278"/>
                  </a:cubicBezTo>
                  <a:cubicBezTo>
                    <a:pt x="218" y="278"/>
                    <a:pt x="219" y="278"/>
                    <a:pt x="219" y="278"/>
                  </a:cubicBezTo>
                  <a:cubicBezTo>
                    <a:pt x="219" y="278"/>
                    <a:pt x="219" y="278"/>
                    <a:pt x="219" y="278"/>
                  </a:cubicBezTo>
                  <a:cubicBezTo>
                    <a:pt x="219" y="278"/>
                    <a:pt x="219" y="278"/>
                    <a:pt x="219" y="278"/>
                  </a:cubicBezTo>
                  <a:cubicBezTo>
                    <a:pt x="219" y="278"/>
                    <a:pt x="219" y="278"/>
                    <a:pt x="219" y="278"/>
                  </a:cubicBezTo>
                  <a:cubicBezTo>
                    <a:pt x="220" y="278"/>
                    <a:pt x="220" y="278"/>
                    <a:pt x="220" y="278"/>
                  </a:cubicBezTo>
                  <a:cubicBezTo>
                    <a:pt x="220" y="278"/>
                    <a:pt x="220" y="278"/>
                    <a:pt x="220" y="278"/>
                  </a:cubicBezTo>
                  <a:cubicBezTo>
                    <a:pt x="220" y="278"/>
                    <a:pt x="220" y="278"/>
                    <a:pt x="220" y="278"/>
                  </a:cubicBezTo>
                  <a:cubicBezTo>
                    <a:pt x="220" y="278"/>
                    <a:pt x="220" y="278"/>
                    <a:pt x="220" y="278"/>
                  </a:cubicBezTo>
                  <a:cubicBezTo>
                    <a:pt x="220" y="278"/>
                    <a:pt x="220" y="278"/>
                    <a:pt x="220" y="278"/>
                  </a:cubicBezTo>
                  <a:cubicBezTo>
                    <a:pt x="221" y="278"/>
                    <a:pt x="221" y="278"/>
                    <a:pt x="221" y="278"/>
                  </a:cubicBezTo>
                  <a:cubicBezTo>
                    <a:pt x="221" y="278"/>
                    <a:pt x="221" y="278"/>
                    <a:pt x="221" y="278"/>
                  </a:cubicBezTo>
                  <a:cubicBezTo>
                    <a:pt x="221" y="278"/>
                    <a:pt x="221" y="278"/>
                    <a:pt x="221" y="278"/>
                  </a:cubicBezTo>
                  <a:cubicBezTo>
                    <a:pt x="221" y="278"/>
                    <a:pt x="221" y="278"/>
                    <a:pt x="222" y="278"/>
                  </a:cubicBezTo>
                  <a:cubicBezTo>
                    <a:pt x="222" y="278"/>
                    <a:pt x="222" y="278"/>
                    <a:pt x="222" y="278"/>
                  </a:cubicBezTo>
                  <a:cubicBezTo>
                    <a:pt x="222" y="278"/>
                    <a:pt x="222" y="278"/>
                    <a:pt x="222" y="278"/>
                  </a:cubicBezTo>
                  <a:cubicBezTo>
                    <a:pt x="222" y="278"/>
                    <a:pt x="223" y="278"/>
                    <a:pt x="223" y="278"/>
                  </a:cubicBezTo>
                  <a:cubicBezTo>
                    <a:pt x="223" y="278"/>
                    <a:pt x="223" y="278"/>
                    <a:pt x="223" y="278"/>
                  </a:cubicBezTo>
                  <a:cubicBezTo>
                    <a:pt x="223" y="278"/>
                    <a:pt x="224" y="278"/>
                    <a:pt x="224" y="278"/>
                  </a:cubicBezTo>
                  <a:cubicBezTo>
                    <a:pt x="224" y="278"/>
                    <a:pt x="224" y="278"/>
                    <a:pt x="224" y="278"/>
                  </a:cubicBezTo>
                  <a:cubicBezTo>
                    <a:pt x="225" y="278"/>
                    <a:pt x="225" y="278"/>
                    <a:pt x="225" y="278"/>
                  </a:cubicBezTo>
                  <a:cubicBezTo>
                    <a:pt x="225" y="278"/>
                    <a:pt x="225" y="278"/>
                    <a:pt x="225" y="278"/>
                  </a:cubicBezTo>
                  <a:cubicBezTo>
                    <a:pt x="225" y="278"/>
                    <a:pt x="225" y="278"/>
                    <a:pt x="225" y="278"/>
                  </a:cubicBezTo>
                  <a:cubicBezTo>
                    <a:pt x="225" y="278"/>
                    <a:pt x="225" y="278"/>
                    <a:pt x="225" y="278"/>
                  </a:cubicBezTo>
                  <a:cubicBezTo>
                    <a:pt x="225" y="278"/>
                    <a:pt x="225" y="278"/>
                    <a:pt x="226" y="278"/>
                  </a:cubicBezTo>
                  <a:cubicBezTo>
                    <a:pt x="226" y="278"/>
                    <a:pt x="226" y="278"/>
                    <a:pt x="226" y="278"/>
                  </a:cubicBezTo>
                  <a:cubicBezTo>
                    <a:pt x="227" y="278"/>
                    <a:pt x="227" y="278"/>
                    <a:pt x="227" y="278"/>
                  </a:cubicBezTo>
                  <a:cubicBezTo>
                    <a:pt x="228" y="278"/>
                    <a:pt x="228" y="278"/>
                    <a:pt x="229" y="278"/>
                  </a:cubicBezTo>
                  <a:cubicBezTo>
                    <a:pt x="229" y="278"/>
                    <a:pt x="229" y="278"/>
                    <a:pt x="230" y="278"/>
                  </a:cubicBezTo>
                  <a:cubicBezTo>
                    <a:pt x="230" y="278"/>
                    <a:pt x="230" y="278"/>
                    <a:pt x="230" y="278"/>
                  </a:cubicBezTo>
                  <a:cubicBezTo>
                    <a:pt x="230" y="278"/>
                    <a:pt x="230" y="278"/>
                    <a:pt x="230" y="278"/>
                  </a:cubicBezTo>
                  <a:cubicBezTo>
                    <a:pt x="230" y="278"/>
                    <a:pt x="230" y="278"/>
                    <a:pt x="230" y="278"/>
                  </a:cubicBezTo>
                  <a:cubicBezTo>
                    <a:pt x="231" y="278"/>
                    <a:pt x="231" y="278"/>
                    <a:pt x="231" y="278"/>
                  </a:cubicBezTo>
                  <a:cubicBezTo>
                    <a:pt x="231" y="278"/>
                    <a:pt x="231" y="278"/>
                    <a:pt x="232" y="278"/>
                  </a:cubicBezTo>
                  <a:cubicBezTo>
                    <a:pt x="232" y="278"/>
                    <a:pt x="233" y="278"/>
                    <a:pt x="233" y="277"/>
                  </a:cubicBezTo>
                  <a:cubicBezTo>
                    <a:pt x="233" y="277"/>
                    <a:pt x="233" y="277"/>
                    <a:pt x="234" y="277"/>
                  </a:cubicBezTo>
                  <a:cubicBezTo>
                    <a:pt x="234" y="277"/>
                    <a:pt x="234" y="277"/>
                    <a:pt x="234" y="277"/>
                  </a:cubicBezTo>
                  <a:cubicBezTo>
                    <a:pt x="235" y="277"/>
                    <a:pt x="235" y="277"/>
                    <a:pt x="236" y="277"/>
                  </a:cubicBezTo>
                  <a:cubicBezTo>
                    <a:pt x="236" y="277"/>
                    <a:pt x="236" y="277"/>
                    <a:pt x="236" y="277"/>
                  </a:cubicBezTo>
                  <a:cubicBezTo>
                    <a:pt x="236" y="277"/>
                    <a:pt x="236" y="277"/>
                    <a:pt x="236" y="277"/>
                  </a:cubicBezTo>
                  <a:cubicBezTo>
                    <a:pt x="237" y="277"/>
                    <a:pt x="237" y="277"/>
                    <a:pt x="238" y="277"/>
                  </a:cubicBezTo>
                  <a:cubicBezTo>
                    <a:pt x="238" y="277"/>
                    <a:pt x="239" y="277"/>
                    <a:pt x="239" y="276"/>
                  </a:cubicBezTo>
                  <a:cubicBezTo>
                    <a:pt x="239" y="276"/>
                    <a:pt x="239" y="276"/>
                    <a:pt x="239" y="276"/>
                  </a:cubicBezTo>
                  <a:cubicBezTo>
                    <a:pt x="240" y="276"/>
                    <a:pt x="242" y="276"/>
                    <a:pt x="243" y="276"/>
                  </a:cubicBezTo>
                  <a:cubicBezTo>
                    <a:pt x="243" y="276"/>
                    <a:pt x="243" y="276"/>
                    <a:pt x="243" y="276"/>
                  </a:cubicBezTo>
                  <a:cubicBezTo>
                    <a:pt x="243" y="276"/>
                    <a:pt x="243" y="276"/>
                    <a:pt x="243" y="276"/>
                  </a:cubicBezTo>
                  <a:cubicBezTo>
                    <a:pt x="243" y="276"/>
                    <a:pt x="243" y="276"/>
                    <a:pt x="243" y="276"/>
                  </a:cubicBezTo>
                  <a:cubicBezTo>
                    <a:pt x="243" y="276"/>
                    <a:pt x="243" y="276"/>
                    <a:pt x="243" y="276"/>
                  </a:cubicBezTo>
                  <a:cubicBezTo>
                    <a:pt x="243" y="276"/>
                    <a:pt x="244" y="276"/>
                    <a:pt x="244" y="276"/>
                  </a:cubicBezTo>
                  <a:cubicBezTo>
                    <a:pt x="244" y="276"/>
                    <a:pt x="244" y="276"/>
                    <a:pt x="244" y="276"/>
                  </a:cubicBezTo>
                  <a:cubicBezTo>
                    <a:pt x="245" y="275"/>
                    <a:pt x="245" y="275"/>
                    <a:pt x="245" y="275"/>
                  </a:cubicBezTo>
                  <a:cubicBezTo>
                    <a:pt x="246" y="275"/>
                    <a:pt x="247" y="275"/>
                    <a:pt x="247" y="275"/>
                  </a:cubicBezTo>
                  <a:cubicBezTo>
                    <a:pt x="248" y="275"/>
                    <a:pt x="249" y="275"/>
                    <a:pt x="250" y="275"/>
                  </a:cubicBezTo>
                  <a:cubicBezTo>
                    <a:pt x="250" y="275"/>
                    <a:pt x="251" y="274"/>
                    <a:pt x="252" y="274"/>
                  </a:cubicBezTo>
                  <a:cubicBezTo>
                    <a:pt x="252" y="274"/>
                    <a:pt x="253" y="274"/>
                    <a:pt x="254" y="274"/>
                  </a:cubicBezTo>
                  <a:cubicBezTo>
                    <a:pt x="254" y="274"/>
                    <a:pt x="254" y="274"/>
                    <a:pt x="254" y="274"/>
                  </a:cubicBezTo>
                  <a:cubicBezTo>
                    <a:pt x="255" y="274"/>
                    <a:pt x="255" y="274"/>
                    <a:pt x="255" y="274"/>
                  </a:cubicBezTo>
                  <a:cubicBezTo>
                    <a:pt x="255" y="274"/>
                    <a:pt x="256" y="273"/>
                    <a:pt x="256" y="273"/>
                  </a:cubicBezTo>
                  <a:cubicBezTo>
                    <a:pt x="256" y="273"/>
                    <a:pt x="256" y="273"/>
                    <a:pt x="256" y="273"/>
                  </a:cubicBezTo>
                  <a:cubicBezTo>
                    <a:pt x="257" y="273"/>
                    <a:pt x="258" y="273"/>
                    <a:pt x="258" y="273"/>
                  </a:cubicBezTo>
                  <a:cubicBezTo>
                    <a:pt x="258" y="273"/>
                    <a:pt x="259" y="273"/>
                    <a:pt x="259" y="273"/>
                  </a:cubicBezTo>
                  <a:cubicBezTo>
                    <a:pt x="259" y="273"/>
                    <a:pt x="259" y="273"/>
                    <a:pt x="260" y="273"/>
                  </a:cubicBezTo>
                  <a:cubicBezTo>
                    <a:pt x="260" y="273"/>
                    <a:pt x="260" y="273"/>
                    <a:pt x="260" y="273"/>
                  </a:cubicBezTo>
                  <a:cubicBezTo>
                    <a:pt x="260" y="273"/>
                    <a:pt x="260" y="273"/>
                    <a:pt x="260" y="273"/>
                  </a:cubicBezTo>
                  <a:cubicBezTo>
                    <a:pt x="261" y="272"/>
                    <a:pt x="261" y="272"/>
                    <a:pt x="262" y="272"/>
                  </a:cubicBezTo>
                  <a:cubicBezTo>
                    <a:pt x="262" y="272"/>
                    <a:pt x="262" y="272"/>
                    <a:pt x="262" y="272"/>
                  </a:cubicBezTo>
                  <a:cubicBezTo>
                    <a:pt x="262" y="272"/>
                    <a:pt x="263" y="272"/>
                    <a:pt x="263" y="272"/>
                  </a:cubicBezTo>
                  <a:cubicBezTo>
                    <a:pt x="263" y="272"/>
                    <a:pt x="264" y="272"/>
                    <a:pt x="264" y="271"/>
                  </a:cubicBezTo>
                  <a:cubicBezTo>
                    <a:pt x="264" y="271"/>
                    <a:pt x="264" y="271"/>
                    <a:pt x="264" y="271"/>
                  </a:cubicBezTo>
                  <a:cubicBezTo>
                    <a:pt x="264" y="271"/>
                    <a:pt x="264" y="271"/>
                    <a:pt x="264" y="271"/>
                  </a:cubicBezTo>
                  <a:cubicBezTo>
                    <a:pt x="265" y="271"/>
                    <a:pt x="265" y="271"/>
                    <a:pt x="265" y="271"/>
                  </a:cubicBezTo>
                  <a:cubicBezTo>
                    <a:pt x="265" y="271"/>
                    <a:pt x="266" y="271"/>
                    <a:pt x="266" y="271"/>
                  </a:cubicBezTo>
                  <a:cubicBezTo>
                    <a:pt x="266" y="271"/>
                    <a:pt x="266" y="271"/>
                    <a:pt x="266" y="271"/>
                  </a:cubicBezTo>
                  <a:cubicBezTo>
                    <a:pt x="266" y="271"/>
                    <a:pt x="266" y="271"/>
                    <a:pt x="266" y="271"/>
                  </a:cubicBezTo>
                  <a:cubicBezTo>
                    <a:pt x="267" y="270"/>
                    <a:pt x="267" y="270"/>
                    <a:pt x="267" y="270"/>
                  </a:cubicBezTo>
                  <a:cubicBezTo>
                    <a:pt x="267" y="270"/>
                    <a:pt x="268" y="270"/>
                    <a:pt x="268" y="270"/>
                  </a:cubicBezTo>
                  <a:cubicBezTo>
                    <a:pt x="268" y="270"/>
                    <a:pt x="268" y="270"/>
                    <a:pt x="269" y="270"/>
                  </a:cubicBezTo>
                  <a:cubicBezTo>
                    <a:pt x="269" y="269"/>
                    <a:pt x="269" y="269"/>
                    <a:pt x="269" y="269"/>
                  </a:cubicBezTo>
                  <a:cubicBezTo>
                    <a:pt x="269" y="269"/>
                    <a:pt x="269" y="269"/>
                    <a:pt x="270" y="269"/>
                  </a:cubicBezTo>
                  <a:cubicBezTo>
                    <a:pt x="270" y="269"/>
                    <a:pt x="270" y="269"/>
                    <a:pt x="270" y="269"/>
                  </a:cubicBezTo>
                  <a:cubicBezTo>
                    <a:pt x="270" y="269"/>
                    <a:pt x="270" y="269"/>
                    <a:pt x="270" y="269"/>
                  </a:cubicBezTo>
                  <a:cubicBezTo>
                    <a:pt x="270" y="269"/>
                    <a:pt x="270" y="269"/>
                    <a:pt x="270" y="269"/>
                  </a:cubicBezTo>
                  <a:cubicBezTo>
                    <a:pt x="271" y="269"/>
                    <a:pt x="271" y="269"/>
                    <a:pt x="271" y="269"/>
                  </a:cubicBezTo>
                  <a:cubicBezTo>
                    <a:pt x="271" y="268"/>
                    <a:pt x="271" y="268"/>
                    <a:pt x="271" y="268"/>
                  </a:cubicBezTo>
                  <a:cubicBezTo>
                    <a:pt x="271" y="268"/>
                    <a:pt x="271" y="268"/>
                    <a:pt x="271" y="268"/>
                  </a:cubicBezTo>
                  <a:cubicBezTo>
                    <a:pt x="271" y="268"/>
                    <a:pt x="271" y="268"/>
                    <a:pt x="271" y="268"/>
                  </a:cubicBezTo>
                  <a:cubicBezTo>
                    <a:pt x="271" y="268"/>
                    <a:pt x="271" y="268"/>
                    <a:pt x="271" y="268"/>
                  </a:cubicBezTo>
                  <a:cubicBezTo>
                    <a:pt x="271" y="268"/>
                    <a:pt x="271" y="268"/>
                    <a:pt x="271" y="268"/>
                  </a:cubicBezTo>
                  <a:cubicBezTo>
                    <a:pt x="271" y="268"/>
                    <a:pt x="271" y="268"/>
                    <a:pt x="271" y="268"/>
                  </a:cubicBezTo>
                  <a:cubicBezTo>
                    <a:pt x="271" y="268"/>
                    <a:pt x="271" y="268"/>
                    <a:pt x="271" y="268"/>
                  </a:cubicBezTo>
                  <a:cubicBezTo>
                    <a:pt x="271" y="268"/>
                    <a:pt x="272" y="268"/>
                    <a:pt x="272" y="268"/>
                  </a:cubicBezTo>
                  <a:cubicBezTo>
                    <a:pt x="272" y="268"/>
                    <a:pt x="272" y="268"/>
                    <a:pt x="272" y="268"/>
                  </a:cubicBezTo>
                  <a:cubicBezTo>
                    <a:pt x="272" y="268"/>
                    <a:pt x="272" y="268"/>
                    <a:pt x="272" y="268"/>
                  </a:cubicBezTo>
                  <a:cubicBezTo>
                    <a:pt x="272" y="268"/>
                    <a:pt x="272" y="268"/>
                    <a:pt x="272" y="268"/>
                  </a:cubicBezTo>
                  <a:cubicBezTo>
                    <a:pt x="272" y="268"/>
                    <a:pt x="272" y="268"/>
                    <a:pt x="272" y="268"/>
                  </a:cubicBezTo>
                  <a:cubicBezTo>
                    <a:pt x="272" y="268"/>
                    <a:pt x="272" y="268"/>
                    <a:pt x="272" y="268"/>
                  </a:cubicBezTo>
                  <a:cubicBezTo>
                    <a:pt x="272" y="268"/>
                    <a:pt x="272" y="268"/>
                    <a:pt x="272" y="267"/>
                  </a:cubicBezTo>
                  <a:cubicBezTo>
                    <a:pt x="272" y="267"/>
                    <a:pt x="272" y="267"/>
                    <a:pt x="272" y="267"/>
                  </a:cubicBezTo>
                  <a:cubicBezTo>
                    <a:pt x="272" y="267"/>
                    <a:pt x="272" y="267"/>
                    <a:pt x="272" y="267"/>
                  </a:cubicBezTo>
                  <a:cubicBezTo>
                    <a:pt x="272" y="267"/>
                    <a:pt x="272" y="267"/>
                    <a:pt x="272" y="267"/>
                  </a:cubicBezTo>
                  <a:cubicBezTo>
                    <a:pt x="272" y="267"/>
                    <a:pt x="272" y="267"/>
                    <a:pt x="272" y="267"/>
                  </a:cubicBezTo>
                  <a:cubicBezTo>
                    <a:pt x="272" y="267"/>
                    <a:pt x="272" y="267"/>
                    <a:pt x="272" y="267"/>
                  </a:cubicBezTo>
                  <a:cubicBezTo>
                    <a:pt x="272" y="267"/>
                    <a:pt x="273" y="267"/>
                    <a:pt x="273" y="267"/>
                  </a:cubicBezTo>
                  <a:cubicBezTo>
                    <a:pt x="273" y="267"/>
                    <a:pt x="273" y="267"/>
                    <a:pt x="273" y="267"/>
                  </a:cubicBezTo>
                  <a:cubicBezTo>
                    <a:pt x="273" y="267"/>
                    <a:pt x="273" y="267"/>
                    <a:pt x="273" y="267"/>
                  </a:cubicBezTo>
                  <a:cubicBezTo>
                    <a:pt x="273" y="267"/>
                    <a:pt x="273" y="267"/>
                    <a:pt x="273" y="267"/>
                  </a:cubicBezTo>
                  <a:cubicBezTo>
                    <a:pt x="273" y="267"/>
                    <a:pt x="273" y="267"/>
                    <a:pt x="273" y="267"/>
                  </a:cubicBezTo>
                  <a:cubicBezTo>
                    <a:pt x="273" y="267"/>
                    <a:pt x="273" y="267"/>
                    <a:pt x="273" y="267"/>
                  </a:cubicBezTo>
                  <a:cubicBezTo>
                    <a:pt x="273" y="267"/>
                    <a:pt x="273" y="266"/>
                    <a:pt x="273" y="266"/>
                  </a:cubicBezTo>
                  <a:cubicBezTo>
                    <a:pt x="273" y="266"/>
                    <a:pt x="273" y="266"/>
                    <a:pt x="273" y="266"/>
                  </a:cubicBezTo>
                  <a:cubicBezTo>
                    <a:pt x="273" y="266"/>
                    <a:pt x="273" y="266"/>
                    <a:pt x="273" y="266"/>
                  </a:cubicBezTo>
                  <a:cubicBezTo>
                    <a:pt x="273" y="266"/>
                    <a:pt x="273" y="266"/>
                    <a:pt x="273" y="266"/>
                  </a:cubicBezTo>
                  <a:cubicBezTo>
                    <a:pt x="273" y="266"/>
                    <a:pt x="273" y="266"/>
                    <a:pt x="273" y="266"/>
                  </a:cubicBezTo>
                  <a:cubicBezTo>
                    <a:pt x="273" y="266"/>
                    <a:pt x="273" y="266"/>
                    <a:pt x="273" y="266"/>
                  </a:cubicBezTo>
                  <a:cubicBezTo>
                    <a:pt x="273" y="266"/>
                    <a:pt x="273" y="266"/>
                    <a:pt x="273" y="266"/>
                  </a:cubicBezTo>
                  <a:cubicBezTo>
                    <a:pt x="273" y="266"/>
                    <a:pt x="273" y="266"/>
                    <a:pt x="273" y="266"/>
                  </a:cubicBezTo>
                  <a:cubicBezTo>
                    <a:pt x="273" y="266"/>
                    <a:pt x="273" y="266"/>
                    <a:pt x="273" y="266"/>
                  </a:cubicBezTo>
                  <a:cubicBezTo>
                    <a:pt x="273" y="266"/>
                    <a:pt x="273" y="266"/>
                    <a:pt x="273" y="266"/>
                  </a:cubicBezTo>
                  <a:cubicBezTo>
                    <a:pt x="273" y="266"/>
                    <a:pt x="273" y="266"/>
                    <a:pt x="273" y="266"/>
                  </a:cubicBezTo>
                  <a:cubicBezTo>
                    <a:pt x="273" y="266"/>
                    <a:pt x="273" y="266"/>
                    <a:pt x="273" y="266"/>
                  </a:cubicBezTo>
                  <a:cubicBezTo>
                    <a:pt x="273" y="265"/>
                    <a:pt x="273" y="265"/>
                    <a:pt x="273" y="265"/>
                  </a:cubicBezTo>
                  <a:cubicBezTo>
                    <a:pt x="273" y="265"/>
                    <a:pt x="273" y="265"/>
                    <a:pt x="273" y="265"/>
                  </a:cubicBezTo>
                  <a:cubicBezTo>
                    <a:pt x="273" y="265"/>
                    <a:pt x="273" y="265"/>
                    <a:pt x="273" y="265"/>
                  </a:cubicBezTo>
                  <a:cubicBezTo>
                    <a:pt x="273" y="265"/>
                    <a:pt x="273" y="265"/>
                    <a:pt x="273" y="265"/>
                  </a:cubicBezTo>
                  <a:cubicBezTo>
                    <a:pt x="273" y="238"/>
                    <a:pt x="273" y="238"/>
                    <a:pt x="273" y="238"/>
                  </a:cubicBezTo>
                  <a:cubicBezTo>
                    <a:pt x="279" y="237"/>
                    <a:pt x="285" y="236"/>
                    <a:pt x="291" y="235"/>
                  </a:cubicBezTo>
                  <a:cubicBezTo>
                    <a:pt x="298" y="233"/>
                    <a:pt x="304" y="232"/>
                    <a:pt x="310" y="231"/>
                  </a:cubicBezTo>
                  <a:cubicBezTo>
                    <a:pt x="316" y="230"/>
                    <a:pt x="322" y="229"/>
                    <a:pt x="325" y="228"/>
                  </a:cubicBezTo>
                  <a:cubicBezTo>
                    <a:pt x="329" y="227"/>
                    <a:pt x="332" y="227"/>
                    <a:pt x="332" y="227"/>
                  </a:cubicBezTo>
                  <a:cubicBezTo>
                    <a:pt x="333" y="227"/>
                    <a:pt x="334" y="226"/>
                    <a:pt x="335" y="226"/>
                  </a:cubicBezTo>
                  <a:cubicBezTo>
                    <a:pt x="335" y="226"/>
                    <a:pt x="336" y="226"/>
                    <a:pt x="337" y="226"/>
                  </a:cubicBezTo>
                  <a:cubicBezTo>
                    <a:pt x="337" y="226"/>
                    <a:pt x="338" y="226"/>
                    <a:pt x="339" y="225"/>
                  </a:cubicBezTo>
                  <a:cubicBezTo>
                    <a:pt x="339" y="225"/>
                    <a:pt x="340" y="225"/>
                    <a:pt x="341" y="225"/>
                  </a:cubicBezTo>
                  <a:cubicBezTo>
                    <a:pt x="341" y="225"/>
                    <a:pt x="342" y="225"/>
                    <a:pt x="343" y="225"/>
                  </a:cubicBezTo>
                  <a:cubicBezTo>
                    <a:pt x="343" y="225"/>
                    <a:pt x="344" y="225"/>
                    <a:pt x="344" y="225"/>
                  </a:cubicBezTo>
                  <a:cubicBezTo>
                    <a:pt x="345" y="224"/>
                    <a:pt x="345" y="224"/>
                    <a:pt x="345" y="224"/>
                  </a:cubicBezTo>
                  <a:cubicBezTo>
                    <a:pt x="345" y="224"/>
                    <a:pt x="345" y="224"/>
                    <a:pt x="345" y="224"/>
                  </a:cubicBezTo>
                  <a:cubicBezTo>
                    <a:pt x="345" y="224"/>
                    <a:pt x="345" y="224"/>
                    <a:pt x="345" y="224"/>
                  </a:cubicBezTo>
                  <a:cubicBezTo>
                    <a:pt x="345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4"/>
                    <a:pt x="346" y="224"/>
                  </a:cubicBezTo>
                  <a:cubicBezTo>
                    <a:pt x="346" y="224"/>
                    <a:pt x="346" y="225"/>
                    <a:pt x="346" y="225"/>
                  </a:cubicBezTo>
                  <a:cubicBezTo>
                    <a:pt x="346" y="225"/>
                    <a:pt x="347" y="225"/>
                    <a:pt x="347" y="225"/>
                  </a:cubicBezTo>
                  <a:cubicBezTo>
                    <a:pt x="347" y="225"/>
                    <a:pt x="347" y="225"/>
                    <a:pt x="348" y="226"/>
                  </a:cubicBezTo>
                  <a:cubicBezTo>
                    <a:pt x="348" y="226"/>
                    <a:pt x="348" y="226"/>
                    <a:pt x="348" y="227"/>
                  </a:cubicBezTo>
                  <a:cubicBezTo>
                    <a:pt x="349" y="227"/>
                    <a:pt x="349" y="227"/>
                    <a:pt x="350" y="228"/>
                  </a:cubicBezTo>
                  <a:cubicBezTo>
                    <a:pt x="350" y="228"/>
                    <a:pt x="350" y="229"/>
                    <a:pt x="351" y="230"/>
                  </a:cubicBezTo>
                  <a:cubicBezTo>
                    <a:pt x="351" y="230"/>
                    <a:pt x="352" y="231"/>
                    <a:pt x="353" y="231"/>
                  </a:cubicBezTo>
                  <a:cubicBezTo>
                    <a:pt x="353" y="232"/>
                    <a:pt x="354" y="233"/>
                    <a:pt x="356" y="235"/>
                  </a:cubicBezTo>
                  <a:cubicBezTo>
                    <a:pt x="357" y="236"/>
                    <a:pt x="359" y="239"/>
                    <a:pt x="362" y="241"/>
                  </a:cubicBezTo>
                  <a:cubicBezTo>
                    <a:pt x="365" y="244"/>
                    <a:pt x="368" y="247"/>
                    <a:pt x="371" y="250"/>
                  </a:cubicBezTo>
                  <a:cubicBezTo>
                    <a:pt x="374" y="254"/>
                    <a:pt x="377" y="257"/>
                    <a:pt x="379" y="260"/>
                  </a:cubicBezTo>
                  <a:cubicBezTo>
                    <a:pt x="380" y="260"/>
                    <a:pt x="381" y="261"/>
                    <a:pt x="381" y="262"/>
                  </a:cubicBezTo>
                  <a:cubicBezTo>
                    <a:pt x="381" y="262"/>
                    <a:pt x="381" y="262"/>
                    <a:pt x="381" y="262"/>
                  </a:cubicBezTo>
                  <a:cubicBezTo>
                    <a:pt x="381" y="262"/>
                    <a:pt x="381" y="262"/>
                    <a:pt x="381" y="262"/>
                  </a:cubicBezTo>
                  <a:cubicBezTo>
                    <a:pt x="382" y="262"/>
                    <a:pt x="382" y="262"/>
                    <a:pt x="382" y="262"/>
                  </a:cubicBezTo>
                  <a:cubicBezTo>
                    <a:pt x="382" y="262"/>
                    <a:pt x="383" y="263"/>
                    <a:pt x="383" y="263"/>
                  </a:cubicBezTo>
                  <a:cubicBezTo>
                    <a:pt x="383" y="263"/>
                    <a:pt x="383" y="263"/>
                    <a:pt x="383" y="263"/>
                  </a:cubicBezTo>
                  <a:cubicBezTo>
                    <a:pt x="383" y="263"/>
                    <a:pt x="383" y="263"/>
                    <a:pt x="384" y="263"/>
                  </a:cubicBezTo>
                  <a:cubicBezTo>
                    <a:pt x="384" y="264"/>
                    <a:pt x="384" y="264"/>
                    <a:pt x="384" y="264"/>
                  </a:cubicBezTo>
                  <a:cubicBezTo>
                    <a:pt x="384" y="264"/>
                    <a:pt x="385" y="264"/>
                    <a:pt x="385" y="264"/>
                  </a:cubicBezTo>
                  <a:cubicBezTo>
                    <a:pt x="385" y="264"/>
                    <a:pt x="385" y="264"/>
                    <a:pt x="385" y="264"/>
                  </a:cubicBezTo>
                  <a:cubicBezTo>
                    <a:pt x="385" y="265"/>
                    <a:pt x="386" y="265"/>
                    <a:pt x="386" y="265"/>
                  </a:cubicBezTo>
                  <a:cubicBezTo>
                    <a:pt x="386" y="265"/>
                    <a:pt x="386" y="265"/>
                    <a:pt x="386" y="265"/>
                  </a:cubicBezTo>
                  <a:cubicBezTo>
                    <a:pt x="386" y="265"/>
                    <a:pt x="387" y="265"/>
                    <a:pt x="387" y="265"/>
                  </a:cubicBezTo>
                  <a:cubicBezTo>
                    <a:pt x="387" y="265"/>
                    <a:pt x="387" y="265"/>
                    <a:pt x="387" y="265"/>
                  </a:cubicBezTo>
                  <a:cubicBezTo>
                    <a:pt x="387" y="265"/>
                    <a:pt x="387" y="265"/>
                    <a:pt x="387" y="265"/>
                  </a:cubicBezTo>
                  <a:cubicBezTo>
                    <a:pt x="388" y="265"/>
                    <a:pt x="388" y="265"/>
                    <a:pt x="388" y="266"/>
                  </a:cubicBezTo>
                  <a:cubicBezTo>
                    <a:pt x="388" y="266"/>
                    <a:pt x="388" y="266"/>
                    <a:pt x="388" y="266"/>
                  </a:cubicBezTo>
                  <a:cubicBezTo>
                    <a:pt x="388" y="266"/>
                    <a:pt x="388" y="266"/>
                    <a:pt x="388" y="266"/>
                  </a:cubicBezTo>
                  <a:cubicBezTo>
                    <a:pt x="388" y="266"/>
                    <a:pt x="388" y="266"/>
                    <a:pt x="388" y="266"/>
                  </a:cubicBezTo>
                  <a:cubicBezTo>
                    <a:pt x="388" y="266"/>
                    <a:pt x="388" y="266"/>
                    <a:pt x="388" y="266"/>
                  </a:cubicBezTo>
                  <a:cubicBezTo>
                    <a:pt x="388" y="266"/>
                    <a:pt x="388" y="266"/>
                    <a:pt x="388" y="266"/>
                  </a:cubicBezTo>
                  <a:cubicBezTo>
                    <a:pt x="388" y="266"/>
                    <a:pt x="388" y="266"/>
                    <a:pt x="388" y="266"/>
                  </a:cubicBezTo>
                  <a:cubicBezTo>
                    <a:pt x="389" y="266"/>
                    <a:pt x="389" y="266"/>
                    <a:pt x="389" y="266"/>
                  </a:cubicBezTo>
                  <a:cubicBezTo>
                    <a:pt x="389" y="266"/>
                    <a:pt x="389" y="266"/>
                    <a:pt x="389" y="266"/>
                  </a:cubicBezTo>
                  <a:cubicBezTo>
                    <a:pt x="389" y="266"/>
                    <a:pt x="389" y="266"/>
                    <a:pt x="389" y="266"/>
                  </a:cubicBezTo>
                  <a:cubicBezTo>
                    <a:pt x="389" y="266"/>
                    <a:pt x="389" y="266"/>
                    <a:pt x="389" y="266"/>
                  </a:cubicBezTo>
                  <a:cubicBezTo>
                    <a:pt x="389" y="266"/>
                    <a:pt x="389" y="266"/>
                    <a:pt x="390" y="266"/>
                  </a:cubicBezTo>
                  <a:cubicBezTo>
                    <a:pt x="390" y="266"/>
                    <a:pt x="390" y="266"/>
                    <a:pt x="390" y="266"/>
                  </a:cubicBezTo>
                  <a:cubicBezTo>
                    <a:pt x="390" y="266"/>
                    <a:pt x="390" y="266"/>
                    <a:pt x="390" y="266"/>
                  </a:cubicBezTo>
                  <a:cubicBezTo>
                    <a:pt x="390" y="266"/>
                    <a:pt x="390" y="266"/>
                    <a:pt x="390" y="266"/>
                  </a:cubicBezTo>
                  <a:cubicBezTo>
                    <a:pt x="390" y="266"/>
                    <a:pt x="390" y="266"/>
                    <a:pt x="390" y="266"/>
                  </a:cubicBezTo>
                  <a:cubicBezTo>
                    <a:pt x="390" y="266"/>
                    <a:pt x="390" y="266"/>
                    <a:pt x="390" y="266"/>
                  </a:cubicBezTo>
                  <a:cubicBezTo>
                    <a:pt x="390" y="266"/>
                    <a:pt x="390" y="266"/>
                    <a:pt x="390" y="266"/>
                  </a:cubicBezTo>
                  <a:cubicBezTo>
                    <a:pt x="390" y="266"/>
                    <a:pt x="391" y="266"/>
                    <a:pt x="391" y="266"/>
                  </a:cubicBezTo>
                  <a:cubicBezTo>
                    <a:pt x="391" y="266"/>
                    <a:pt x="391" y="266"/>
                    <a:pt x="391" y="266"/>
                  </a:cubicBezTo>
                  <a:cubicBezTo>
                    <a:pt x="391" y="266"/>
                    <a:pt x="391" y="266"/>
                    <a:pt x="391" y="266"/>
                  </a:cubicBezTo>
                  <a:cubicBezTo>
                    <a:pt x="391" y="266"/>
                    <a:pt x="391" y="266"/>
                    <a:pt x="391" y="266"/>
                  </a:cubicBezTo>
                  <a:cubicBezTo>
                    <a:pt x="391" y="266"/>
                    <a:pt x="391" y="266"/>
                    <a:pt x="391" y="266"/>
                  </a:cubicBezTo>
                  <a:cubicBezTo>
                    <a:pt x="391" y="266"/>
                    <a:pt x="391" y="266"/>
                    <a:pt x="391" y="266"/>
                  </a:cubicBezTo>
                  <a:cubicBezTo>
                    <a:pt x="392" y="266"/>
                    <a:pt x="392" y="266"/>
                    <a:pt x="392" y="266"/>
                  </a:cubicBezTo>
                  <a:cubicBezTo>
                    <a:pt x="392" y="266"/>
                    <a:pt x="392" y="266"/>
                    <a:pt x="392" y="266"/>
                  </a:cubicBezTo>
                  <a:cubicBezTo>
                    <a:pt x="392" y="266"/>
                    <a:pt x="392" y="266"/>
                    <a:pt x="392" y="266"/>
                  </a:cubicBezTo>
                  <a:cubicBezTo>
                    <a:pt x="392" y="266"/>
                    <a:pt x="392" y="266"/>
                    <a:pt x="392" y="266"/>
                  </a:cubicBezTo>
                  <a:cubicBezTo>
                    <a:pt x="392" y="266"/>
                    <a:pt x="392" y="266"/>
                    <a:pt x="392" y="266"/>
                  </a:cubicBezTo>
                  <a:cubicBezTo>
                    <a:pt x="393" y="266"/>
                    <a:pt x="393" y="266"/>
                    <a:pt x="393" y="267"/>
                  </a:cubicBezTo>
                  <a:cubicBezTo>
                    <a:pt x="393" y="267"/>
                    <a:pt x="393" y="267"/>
                    <a:pt x="393" y="267"/>
                  </a:cubicBezTo>
                  <a:cubicBezTo>
                    <a:pt x="393" y="267"/>
                    <a:pt x="393" y="267"/>
                    <a:pt x="393" y="267"/>
                  </a:cubicBezTo>
                  <a:cubicBezTo>
                    <a:pt x="393" y="267"/>
                    <a:pt x="393" y="267"/>
                    <a:pt x="393" y="267"/>
                  </a:cubicBezTo>
                  <a:cubicBezTo>
                    <a:pt x="393" y="267"/>
                    <a:pt x="393" y="267"/>
                    <a:pt x="394" y="267"/>
                  </a:cubicBezTo>
                  <a:cubicBezTo>
                    <a:pt x="394" y="267"/>
                    <a:pt x="394" y="267"/>
                    <a:pt x="394" y="267"/>
                  </a:cubicBezTo>
                  <a:cubicBezTo>
                    <a:pt x="394" y="267"/>
                    <a:pt x="394" y="267"/>
                    <a:pt x="394" y="267"/>
                  </a:cubicBezTo>
                  <a:cubicBezTo>
                    <a:pt x="394" y="267"/>
                    <a:pt x="394" y="267"/>
                    <a:pt x="394" y="267"/>
                  </a:cubicBezTo>
                  <a:cubicBezTo>
                    <a:pt x="394" y="267"/>
                    <a:pt x="394" y="267"/>
                    <a:pt x="394" y="267"/>
                  </a:cubicBezTo>
                  <a:cubicBezTo>
                    <a:pt x="395" y="267"/>
                    <a:pt x="395" y="267"/>
                    <a:pt x="395" y="267"/>
                  </a:cubicBezTo>
                  <a:cubicBezTo>
                    <a:pt x="395" y="267"/>
                    <a:pt x="395" y="267"/>
                    <a:pt x="395" y="267"/>
                  </a:cubicBezTo>
                  <a:cubicBezTo>
                    <a:pt x="395" y="267"/>
                    <a:pt x="395" y="266"/>
                    <a:pt x="395" y="266"/>
                  </a:cubicBezTo>
                  <a:cubicBezTo>
                    <a:pt x="395" y="266"/>
                    <a:pt x="395" y="266"/>
                    <a:pt x="396" y="266"/>
                  </a:cubicBezTo>
                  <a:cubicBezTo>
                    <a:pt x="396" y="266"/>
                    <a:pt x="396" y="266"/>
                    <a:pt x="396" y="266"/>
                  </a:cubicBezTo>
                  <a:cubicBezTo>
                    <a:pt x="396" y="266"/>
                    <a:pt x="396" y="266"/>
                    <a:pt x="396" y="266"/>
                  </a:cubicBezTo>
                  <a:cubicBezTo>
                    <a:pt x="396" y="266"/>
                    <a:pt x="397" y="266"/>
                    <a:pt x="397" y="266"/>
                  </a:cubicBezTo>
                  <a:cubicBezTo>
                    <a:pt x="397" y="266"/>
                    <a:pt x="397" y="266"/>
                    <a:pt x="397" y="266"/>
                  </a:cubicBezTo>
                  <a:cubicBezTo>
                    <a:pt x="397" y="266"/>
                    <a:pt x="397" y="266"/>
                    <a:pt x="398" y="266"/>
                  </a:cubicBezTo>
                  <a:cubicBezTo>
                    <a:pt x="398" y="266"/>
                    <a:pt x="398" y="266"/>
                    <a:pt x="398" y="266"/>
                  </a:cubicBezTo>
                  <a:cubicBezTo>
                    <a:pt x="398" y="266"/>
                    <a:pt x="398" y="266"/>
                    <a:pt x="398" y="266"/>
                  </a:cubicBezTo>
                  <a:cubicBezTo>
                    <a:pt x="398" y="266"/>
                    <a:pt x="398" y="266"/>
                    <a:pt x="398" y="266"/>
                  </a:cubicBezTo>
                  <a:cubicBezTo>
                    <a:pt x="398" y="266"/>
                    <a:pt x="398" y="266"/>
                    <a:pt x="398" y="266"/>
                  </a:cubicBezTo>
                  <a:cubicBezTo>
                    <a:pt x="398" y="266"/>
                    <a:pt x="398" y="266"/>
                    <a:pt x="398" y="266"/>
                  </a:cubicBezTo>
                  <a:cubicBezTo>
                    <a:pt x="399" y="266"/>
                    <a:pt x="399" y="266"/>
                    <a:pt x="399" y="266"/>
                  </a:cubicBezTo>
                  <a:cubicBezTo>
                    <a:pt x="400" y="266"/>
                    <a:pt x="400" y="266"/>
                    <a:pt x="400" y="266"/>
                  </a:cubicBezTo>
                  <a:cubicBezTo>
                    <a:pt x="400" y="265"/>
                    <a:pt x="401" y="265"/>
                    <a:pt x="401" y="265"/>
                  </a:cubicBezTo>
                  <a:cubicBezTo>
                    <a:pt x="401" y="265"/>
                    <a:pt x="402" y="265"/>
                    <a:pt x="402" y="265"/>
                  </a:cubicBezTo>
                  <a:cubicBezTo>
                    <a:pt x="403" y="264"/>
                    <a:pt x="404" y="264"/>
                    <a:pt x="406" y="263"/>
                  </a:cubicBezTo>
                  <a:cubicBezTo>
                    <a:pt x="406" y="263"/>
                    <a:pt x="406" y="263"/>
                    <a:pt x="406" y="263"/>
                  </a:cubicBezTo>
                  <a:cubicBezTo>
                    <a:pt x="406" y="263"/>
                    <a:pt x="406" y="263"/>
                    <a:pt x="407" y="263"/>
                  </a:cubicBezTo>
                  <a:cubicBezTo>
                    <a:pt x="407" y="263"/>
                    <a:pt x="407" y="263"/>
                    <a:pt x="408" y="262"/>
                  </a:cubicBezTo>
                  <a:cubicBezTo>
                    <a:pt x="408" y="262"/>
                    <a:pt x="408" y="262"/>
                    <a:pt x="409" y="262"/>
                  </a:cubicBezTo>
                  <a:cubicBezTo>
                    <a:pt x="410" y="261"/>
                    <a:pt x="412" y="260"/>
                    <a:pt x="413" y="260"/>
                  </a:cubicBezTo>
                  <a:cubicBezTo>
                    <a:pt x="413" y="259"/>
                    <a:pt x="413" y="259"/>
                    <a:pt x="413" y="259"/>
                  </a:cubicBezTo>
                  <a:cubicBezTo>
                    <a:pt x="414" y="259"/>
                    <a:pt x="414" y="259"/>
                    <a:pt x="415" y="259"/>
                  </a:cubicBezTo>
                  <a:cubicBezTo>
                    <a:pt x="414" y="293"/>
                    <a:pt x="414" y="293"/>
                    <a:pt x="414" y="293"/>
                  </a:cubicBezTo>
                  <a:cubicBezTo>
                    <a:pt x="414" y="293"/>
                    <a:pt x="414" y="293"/>
                    <a:pt x="414" y="293"/>
                  </a:cubicBezTo>
                  <a:cubicBezTo>
                    <a:pt x="414" y="294"/>
                    <a:pt x="414" y="294"/>
                    <a:pt x="414" y="295"/>
                  </a:cubicBezTo>
                  <a:cubicBezTo>
                    <a:pt x="414" y="295"/>
                    <a:pt x="414" y="296"/>
                    <a:pt x="415" y="297"/>
                  </a:cubicBezTo>
                  <a:cubicBezTo>
                    <a:pt x="415" y="297"/>
                    <a:pt x="416" y="298"/>
                    <a:pt x="416" y="298"/>
                  </a:cubicBezTo>
                  <a:cubicBezTo>
                    <a:pt x="417" y="299"/>
                    <a:pt x="417" y="300"/>
                    <a:pt x="418" y="301"/>
                  </a:cubicBezTo>
                  <a:cubicBezTo>
                    <a:pt x="429" y="312"/>
                    <a:pt x="429" y="312"/>
                    <a:pt x="429" y="312"/>
                  </a:cubicBezTo>
                  <a:cubicBezTo>
                    <a:pt x="429" y="289"/>
                    <a:pt x="429" y="289"/>
                    <a:pt x="429" y="289"/>
                  </a:cubicBezTo>
                  <a:cubicBezTo>
                    <a:pt x="429" y="289"/>
                    <a:pt x="429" y="289"/>
                    <a:pt x="429" y="289"/>
                  </a:cubicBezTo>
                  <a:cubicBezTo>
                    <a:pt x="429" y="289"/>
                    <a:pt x="429" y="289"/>
                    <a:pt x="430" y="289"/>
                  </a:cubicBezTo>
                  <a:cubicBezTo>
                    <a:pt x="430" y="289"/>
                    <a:pt x="430" y="289"/>
                    <a:pt x="431" y="289"/>
                  </a:cubicBezTo>
                  <a:cubicBezTo>
                    <a:pt x="432" y="289"/>
                    <a:pt x="432" y="289"/>
                    <a:pt x="433" y="289"/>
                  </a:cubicBezTo>
                  <a:cubicBezTo>
                    <a:pt x="434" y="289"/>
                    <a:pt x="435" y="289"/>
                    <a:pt x="436" y="289"/>
                  </a:cubicBezTo>
                  <a:cubicBezTo>
                    <a:pt x="437" y="289"/>
                    <a:pt x="439" y="289"/>
                    <a:pt x="440" y="289"/>
                  </a:cubicBezTo>
                  <a:cubicBezTo>
                    <a:pt x="440" y="289"/>
                    <a:pt x="441" y="289"/>
                    <a:pt x="441" y="289"/>
                  </a:cubicBezTo>
                  <a:cubicBezTo>
                    <a:pt x="441" y="289"/>
                    <a:pt x="441" y="289"/>
                    <a:pt x="442" y="289"/>
                  </a:cubicBezTo>
                  <a:cubicBezTo>
                    <a:pt x="442" y="289"/>
                    <a:pt x="442" y="289"/>
                    <a:pt x="442" y="289"/>
                  </a:cubicBezTo>
                  <a:cubicBezTo>
                    <a:pt x="443" y="289"/>
                    <a:pt x="444" y="289"/>
                    <a:pt x="446" y="289"/>
                  </a:cubicBezTo>
                  <a:cubicBezTo>
                    <a:pt x="446" y="289"/>
                    <a:pt x="447" y="289"/>
                    <a:pt x="448" y="289"/>
                  </a:cubicBezTo>
                  <a:cubicBezTo>
                    <a:pt x="450" y="291"/>
                    <a:pt x="451" y="292"/>
                    <a:pt x="452" y="293"/>
                  </a:cubicBezTo>
                  <a:cubicBezTo>
                    <a:pt x="454" y="295"/>
                    <a:pt x="455" y="296"/>
                    <a:pt x="455" y="296"/>
                  </a:cubicBezTo>
                  <a:cubicBezTo>
                    <a:pt x="456" y="297"/>
                    <a:pt x="457" y="298"/>
                    <a:pt x="457" y="299"/>
                  </a:cubicBezTo>
                  <a:cubicBezTo>
                    <a:pt x="458" y="299"/>
                    <a:pt x="459" y="300"/>
                    <a:pt x="459" y="300"/>
                  </a:cubicBezTo>
                  <a:cubicBezTo>
                    <a:pt x="460" y="301"/>
                    <a:pt x="460" y="301"/>
                    <a:pt x="461" y="302"/>
                  </a:cubicBezTo>
                  <a:cubicBezTo>
                    <a:pt x="461" y="302"/>
                    <a:pt x="462" y="303"/>
                    <a:pt x="462" y="303"/>
                  </a:cubicBezTo>
                  <a:cubicBezTo>
                    <a:pt x="462" y="303"/>
                    <a:pt x="463" y="304"/>
                    <a:pt x="463" y="304"/>
                  </a:cubicBezTo>
                  <a:cubicBezTo>
                    <a:pt x="463" y="304"/>
                    <a:pt x="463" y="304"/>
                    <a:pt x="463" y="305"/>
                  </a:cubicBezTo>
                  <a:cubicBezTo>
                    <a:pt x="463" y="305"/>
                    <a:pt x="463" y="305"/>
                    <a:pt x="463" y="305"/>
                  </a:cubicBezTo>
                  <a:cubicBezTo>
                    <a:pt x="463" y="305"/>
                    <a:pt x="463" y="305"/>
                    <a:pt x="463" y="305"/>
                  </a:cubicBezTo>
                  <a:cubicBezTo>
                    <a:pt x="463" y="305"/>
                    <a:pt x="463" y="305"/>
                    <a:pt x="463" y="305"/>
                  </a:cubicBezTo>
                  <a:cubicBezTo>
                    <a:pt x="463" y="305"/>
                    <a:pt x="463" y="305"/>
                    <a:pt x="463" y="305"/>
                  </a:cubicBezTo>
                  <a:cubicBezTo>
                    <a:pt x="463" y="305"/>
                    <a:pt x="462" y="305"/>
                    <a:pt x="462" y="306"/>
                  </a:cubicBezTo>
                  <a:cubicBezTo>
                    <a:pt x="462" y="306"/>
                    <a:pt x="461" y="306"/>
                    <a:pt x="460" y="306"/>
                  </a:cubicBezTo>
                  <a:cubicBezTo>
                    <a:pt x="460" y="306"/>
                    <a:pt x="459" y="306"/>
                    <a:pt x="458" y="307"/>
                  </a:cubicBezTo>
                  <a:cubicBezTo>
                    <a:pt x="458" y="307"/>
                    <a:pt x="458" y="307"/>
                    <a:pt x="458" y="307"/>
                  </a:cubicBezTo>
                  <a:cubicBezTo>
                    <a:pt x="458" y="307"/>
                    <a:pt x="458" y="307"/>
                    <a:pt x="458" y="307"/>
                  </a:cubicBezTo>
                  <a:cubicBezTo>
                    <a:pt x="457" y="307"/>
                    <a:pt x="457" y="307"/>
                    <a:pt x="457" y="307"/>
                  </a:cubicBezTo>
                  <a:cubicBezTo>
                    <a:pt x="457" y="307"/>
                    <a:pt x="456" y="307"/>
                    <a:pt x="456" y="307"/>
                  </a:cubicBezTo>
                  <a:cubicBezTo>
                    <a:pt x="455" y="307"/>
                    <a:pt x="455" y="307"/>
                    <a:pt x="455" y="307"/>
                  </a:cubicBezTo>
                  <a:cubicBezTo>
                    <a:pt x="454" y="307"/>
                    <a:pt x="454" y="307"/>
                    <a:pt x="454" y="307"/>
                  </a:cubicBezTo>
                  <a:cubicBezTo>
                    <a:pt x="454" y="307"/>
                    <a:pt x="454" y="307"/>
                    <a:pt x="454" y="307"/>
                  </a:cubicBezTo>
                  <a:cubicBezTo>
                    <a:pt x="454" y="308"/>
                    <a:pt x="454" y="308"/>
                    <a:pt x="454" y="308"/>
                  </a:cubicBezTo>
                  <a:cubicBezTo>
                    <a:pt x="454" y="308"/>
                    <a:pt x="453" y="308"/>
                    <a:pt x="453" y="308"/>
                  </a:cubicBezTo>
                  <a:cubicBezTo>
                    <a:pt x="453" y="308"/>
                    <a:pt x="453" y="308"/>
                    <a:pt x="453" y="308"/>
                  </a:cubicBezTo>
                  <a:cubicBezTo>
                    <a:pt x="452" y="308"/>
                    <a:pt x="452" y="308"/>
                    <a:pt x="452" y="308"/>
                  </a:cubicBezTo>
                  <a:cubicBezTo>
                    <a:pt x="451" y="308"/>
                    <a:pt x="451" y="308"/>
                    <a:pt x="451" y="308"/>
                  </a:cubicBezTo>
                  <a:cubicBezTo>
                    <a:pt x="450" y="308"/>
                    <a:pt x="450" y="308"/>
                    <a:pt x="450" y="308"/>
                  </a:cubicBezTo>
                  <a:cubicBezTo>
                    <a:pt x="449" y="308"/>
                    <a:pt x="447" y="309"/>
                    <a:pt x="443" y="310"/>
                  </a:cubicBezTo>
                  <a:cubicBezTo>
                    <a:pt x="440" y="310"/>
                    <a:pt x="435" y="311"/>
                    <a:pt x="429" y="313"/>
                  </a:cubicBezTo>
                  <a:cubicBezTo>
                    <a:pt x="424" y="314"/>
                    <a:pt x="417" y="315"/>
                    <a:pt x="411" y="316"/>
                  </a:cubicBezTo>
                  <a:cubicBezTo>
                    <a:pt x="405" y="318"/>
                    <a:pt x="398" y="319"/>
                    <a:pt x="392" y="320"/>
                  </a:cubicBezTo>
                  <a:cubicBezTo>
                    <a:pt x="392" y="320"/>
                    <a:pt x="391" y="320"/>
                    <a:pt x="391" y="321"/>
                  </a:cubicBezTo>
                  <a:cubicBezTo>
                    <a:pt x="390" y="321"/>
                    <a:pt x="390" y="321"/>
                    <a:pt x="390" y="321"/>
                  </a:cubicBezTo>
                  <a:cubicBezTo>
                    <a:pt x="389" y="321"/>
                    <a:pt x="389" y="321"/>
                    <a:pt x="389" y="321"/>
                  </a:cubicBezTo>
                  <a:cubicBezTo>
                    <a:pt x="388" y="321"/>
                    <a:pt x="388" y="321"/>
                    <a:pt x="388" y="321"/>
                  </a:cubicBezTo>
                  <a:cubicBezTo>
                    <a:pt x="385" y="322"/>
                    <a:pt x="382" y="322"/>
                    <a:pt x="379" y="323"/>
                  </a:cubicBezTo>
                  <a:cubicBezTo>
                    <a:pt x="376" y="323"/>
                    <a:pt x="374" y="324"/>
                    <a:pt x="372" y="324"/>
                  </a:cubicBezTo>
                  <a:cubicBezTo>
                    <a:pt x="370" y="324"/>
                    <a:pt x="368" y="324"/>
                    <a:pt x="366" y="324"/>
                  </a:cubicBezTo>
                  <a:cubicBezTo>
                    <a:pt x="364" y="324"/>
                    <a:pt x="363" y="324"/>
                    <a:pt x="361" y="324"/>
                  </a:cubicBezTo>
                  <a:cubicBezTo>
                    <a:pt x="360" y="324"/>
                    <a:pt x="359" y="324"/>
                    <a:pt x="358" y="324"/>
                  </a:cubicBezTo>
                  <a:cubicBezTo>
                    <a:pt x="357" y="323"/>
                    <a:pt x="356" y="323"/>
                    <a:pt x="355" y="323"/>
                  </a:cubicBezTo>
                  <a:cubicBezTo>
                    <a:pt x="355" y="323"/>
                    <a:pt x="354" y="322"/>
                    <a:pt x="353" y="322"/>
                  </a:cubicBezTo>
                  <a:cubicBezTo>
                    <a:pt x="353" y="322"/>
                    <a:pt x="353" y="322"/>
                    <a:pt x="353" y="322"/>
                  </a:cubicBezTo>
                  <a:cubicBezTo>
                    <a:pt x="353" y="321"/>
                    <a:pt x="352" y="321"/>
                    <a:pt x="352" y="321"/>
                  </a:cubicBezTo>
                  <a:cubicBezTo>
                    <a:pt x="351" y="320"/>
                    <a:pt x="351" y="320"/>
                    <a:pt x="351" y="319"/>
                  </a:cubicBezTo>
                  <a:cubicBezTo>
                    <a:pt x="351" y="319"/>
                    <a:pt x="350" y="318"/>
                    <a:pt x="350" y="318"/>
                  </a:cubicBezTo>
                  <a:cubicBezTo>
                    <a:pt x="350" y="317"/>
                    <a:pt x="350" y="317"/>
                    <a:pt x="350" y="317"/>
                  </a:cubicBezTo>
                  <a:cubicBezTo>
                    <a:pt x="350" y="317"/>
                    <a:pt x="350" y="317"/>
                    <a:pt x="350" y="317"/>
                  </a:cubicBezTo>
                  <a:cubicBezTo>
                    <a:pt x="350" y="316"/>
                    <a:pt x="349" y="316"/>
                    <a:pt x="349" y="315"/>
                  </a:cubicBezTo>
                  <a:cubicBezTo>
                    <a:pt x="349" y="314"/>
                    <a:pt x="349" y="313"/>
                    <a:pt x="349" y="312"/>
                  </a:cubicBezTo>
                  <a:cubicBezTo>
                    <a:pt x="348" y="311"/>
                    <a:pt x="348" y="309"/>
                    <a:pt x="347" y="308"/>
                  </a:cubicBezTo>
                  <a:cubicBezTo>
                    <a:pt x="347" y="308"/>
                    <a:pt x="347" y="308"/>
                    <a:pt x="347" y="308"/>
                  </a:cubicBezTo>
                  <a:cubicBezTo>
                    <a:pt x="347" y="307"/>
                    <a:pt x="347" y="306"/>
                    <a:pt x="346" y="306"/>
                  </a:cubicBezTo>
                  <a:cubicBezTo>
                    <a:pt x="346" y="305"/>
                    <a:pt x="346" y="304"/>
                    <a:pt x="345" y="304"/>
                  </a:cubicBezTo>
                  <a:cubicBezTo>
                    <a:pt x="345" y="304"/>
                    <a:pt x="345" y="304"/>
                    <a:pt x="345" y="304"/>
                  </a:cubicBezTo>
                  <a:cubicBezTo>
                    <a:pt x="345" y="304"/>
                    <a:pt x="345" y="304"/>
                    <a:pt x="345" y="304"/>
                  </a:cubicBezTo>
                  <a:cubicBezTo>
                    <a:pt x="345" y="304"/>
                    <a:pt x="345" y="304"/>
                    <a:pt x="345" y="304"/>
                  </a:cubicBezTo>
                  <a:cubicBezTo>
                    <a:pt x="345" y="304"/>
                    <a:pt x="345" y="304"/>
                    <a:pt x="345" y="304"/>
                  </a:cubicBezTo>
                  <a:cubicBezTo>
                    <a:pt x="345" y="303"/>
                    <a:pt x="344" y="303"/>
                    <a:pt x="344" y="303"/>
                  </a:cubicBezTo>
                  <a:cubicBezTo>
                    <a:pt x="344" y="303"/>
                    <a:pt x="344" y="303"/>
                    <a:pt x="344" y="303"/>
                  </a:cubicBezTo>
                  <a:cubicBezTo>
                    <a:pt x="344" y="303"/>
                    <a:pt x="344" y="303"/>
                    <a:pt x="344" y="303"/>
                  </a:cubicBezTo>
                  <a:cubicBezTo>
                    <a:pt x="344" y="302"/>
                    <a:pt x="344" y="302"/>
                    <a:pt x="344" y="302"/>
                  </a:cubicBezTo>
                  <a:cubicBezTo>
                    <a:pt x="344" y="302"/>
                    <a:pt x="344" y="302"/>
                    <a:pt x="344" y="302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01"/>
                    <a:pt x="342" y="301"/>
                    <a:pt x="342" y="301"/>
                  </a:cubicBezTo>
                  <a:cubicBezTo>
                    <a:pt x="342" y="301"/>
                    <a:pt x="342" y="301"/>
                    <a:pt x="342" y="301"/>
                  </a:cubicBezTo>
                  <a:cubicBezTo>
                    <a:pt x="342" y="301"/>
                    <a:pt x="341" y="301"/>
                    <a:pt x="341" y="301"/>
                  </a:cubicBezTo>
                  <a:cubicBezTo>
                    <a:pt x="341" y="301"/>
                    <a:pt x="341" y="301"/>
                    <a:pt x="341" y="301"/>
                  </a:cubicBezTo>
                  <a:cubicBezTo>
                    <a:pt x="341" y="301"/>
                    <a:pt x="341" y="301"/>
                    <a:pt x="341" y="300"/>
                  </a:cubicBezTo>
                  <a:cubicBezTo>
                    <a:pt x="341" y="300"/>
                    <a:pt x="340" y="300"/>
                    <a:pt x="340" y="300"/>
                  </a:cubicBezTo>
                  <a:cubicBezTo>
                    <a:pt x="340" y="300"/>
                    <a:pt x="340" y="300"/>
                    <a:pt x="340" y="300"/>
                  </a:cubicBezTo>
                  <a:cubicBezTo>
                    <a:pt x="340" y="300"/>
                    <a:pt x="339" y="300"/>
                    <a:pt x="339" y="300"/>
                  </a:cubicBezTo>
                  <a:cubicBezTo>
                    <a:pt x="339" y="300"/>
                    <a:pt x="339" y="300"/>
                    <a:pt x="339" y="300"/>
                  </a:cubicBezTo>
                  <a:cubicBezTo>
                    <a:pt x="339" y="300"/>
                    <a:pt x="339" y="300"/>
                    <a:pt x="339" y="300"/>
                  </a:cubicBezTo>
                  <a:cubicBezTo>
                    <a:pt x="339" y="300"/>
                    <a:pt x="339" y="300"/>
                    <a:pt x="339" y="300"/>
                  </a:cubicBezTo>
                  <a:cubicBezTo>
                    <a:pt x="339" y="300"/>
                    <a:pt x="339" y="300"/>
                    <a:pt x="339" y="300"/>
                  </a:cubicBezTo>
                  <a:cubicBezTo>
                    <a:pt x="339" y="300"/>
                    <a:pt x="339" y="300"/>
                    <a:pt x="338" y="300"/>
                  </a:cubicBezTo>
                  <a:cubicBezTo>
                    <a:pt x="338" y="299"/>
                    <a:pt x="338" y="299"/>
                    <a:pt x="338" y="299"/>
                  </a:cubicBezTo>
                  <a:cubicBezTo>
                    <a:pt x="338" y="299"/>
                    <a:pt x="338" y="299"/>
                    <a:pt x="338" y="299"/>
                  </a:cubicBezTo>
                  <a:cubicBezTo>
                    <a:pt x="338" y="299"/>
                    <a:pt x="337" y="299"/>
                    <a:pt x="337" y="299"/>
                  </a:cubicBezTo>
                  <a:cubicBezTo>
                    <a:pt x="337" y="299"/>
                    <a:pt x="337" y="299"/>
                    <a:pt x="337" y="299"/>
                  </a:cubicBezTo>
                  <a:cubicBezTo>
                    <a:pt x="337" y="299"/>
                    <a:pt x="337" y="299"/>
                    <a:pt x="337" y="299"/>
                  </a:cubicBezTo>
                  <a:cubicBezTo>
                    <a:pt x="337" y="299"/>
                    <a:pt x="337" y="299"/>
                    <a:pt x="337" y="299"/>
                  </a:cubicBezTo>
                  <a:cubicBezTo>
                    <a:pt x="337" y="299"/>
                    <a:pt x="337" y="299"/>
                    <a:pt x="337" y="299"/>
                  </a:cubicBezTo>
                  <a:cubicBezTo>
                    <a:pt x="336" y="299"/>
                    <a:pt x="336" y="299"/>
                    <a:pt x="336" y="299"/>
                  </a:cubicBezTo>
                  <a:cubicBezTo>
                    <a:pt x="336" y="299"/>
                    <a:pt x="336" y="299"/>
                    <a:pt x="336" y="299"/>
                  </a:cubicBezTo>
                  <a:cubicBezTo>
                    <a:pt x="336" y="299"/>
                    <a:pt x="336" y="299"/>
                    <a:pt x="335" y="299"/>
                  </a:cubicBezTo>
                  <a:cubicBezTo>
                    <a:pt x="335" y="299"/>
                    <a:pt x="335" y="299"/>
                    <a:pt x="335" y="299"/>
                  </a:cubicBezTo>
                  <a:cubicBezTo>
                    <a:pt x="335" y="299"/>
                    <a:pt x="335" y="299"/>
                    <a:pt x="335" y="299"/>
                  </a:cubicBezTo>
                  <a:cubicBezTo>
                    <a:pt x="335" y="299"/>
                    <a:pt x="335" y="299"/>
                    <a:pt x="335" y="299"/>
                  </a:cubicBezTo>
                  <a:cubicBezTo>
                    <a:pt x="335" y="299"/>
                    <a:pt x="335" y="299"/>
                    <a:pt x="335" y="299"/>
                  </a:cubicBezTo>
                  <a:cubicBezTo>
                    <a:pt x="335" y="299"/>
                    <a:pt x="335" y="299"/>
                    <a:pt x="335" y="299"/>
                  </a:cubicBezTo>
                  <a:cubicBezTo>
                    <a:pt x="335" y="299"/>
                    <a:pt x="335" y="299"/>
                    <a:pt x="334" y="299"/>
                  </a:cubicBezTo>
                  <a:cubicBezTo>
                    <a:pt x="334" y="298"/>
                    <a:pt x="334" y="298"/>
                    <a:pt x="334" y="298"/>
                  </a:cubicBezTo>
                  <a:cubicBezTo>
                    <a:pt x="334" y="298"/>
                    <a:pt x="334" y="298"/>
                    <a:pt x="334" y="298"/>
                  </a:cubicBezTo>
                  <a:cubicBezTo>
                    <a:pt x="334" y="298"/>
                    <a:pt x="334" y="298"/>
                    <a:pt x="334" y="298"/>
                  </a:cubicBezTo>
                  <a:cubicBezTo>
                    <a:pt x="334" y="298"/>
                    <a:pt x="333" y="298"/>
                    <a:pt x="333" y="298"/>
                  </a:cubicBezTo>
                  <a:cubicBezTo>
                    <a:pt x="333" y="298"/>
                    <a:pt x="333" y="298"/>
                    <a:pt x="333" y="298"/>
                  </a:cubicBezTo>
                  <a:cubicBezTo>
                    <a:pt x="333" y="298"/>
                    <a:pt x="333" y="298"/>
                    <a:pt x="332" y="298"/>
                  </a:cubicBezTo>
                  <a:cubicBezTo>
                    <a:pt x="332" y="298"/>
                    <a:pt x="332" y="298"/>
                    <a:pt x="332" y="298"/>
                  </a:cubicBezTo>
                  <a:cubicBezTo>
                    <a:pt x="332" y="298"/>
                    <a:pt x="332" y="298"/>
                    <a:pt x="332" y="298"/>
                  </a:cubicBezTo>
                  <a:cubicBezTo>
                    <a:pt x="332" y="298"/>
                    <a:pt x="332" y="298"/>
                    <a:pt x="332" y="298"/>
                  </a:cubicBezTo>
                  <a:cubicBezTo>
                    <a:pt x="332" y="298"/>
                    <a:pt x="332" y="298"/>
                    <a:pt x="332" y="298"/>
                  </a:cubicBezTo>
                  <a:cubicBezTo>
                    <a:pt x="331" y="298"/>
                    <a:pt x="331" y="298"/>
                    <a:pt x="331" y="298"/>
                  </a:cubicBezTo>
                  <a:cubicBezTo>
                    <a:pt x="331" y="298"/>
                    <a:pt x="331" y="298"/>
                    <a:pt x="331" y="298"/>
                  </a:cubicBezTo>
                  <a:cubicBezTo>
                    <a:pt x="331" y="298"/>
                    <a:pt x="331" y="298"/>
                    <a:pt x="330" y="298"/>
                  </a:cubicBezTo>
                  <a:cubicBezTo>
                    <a:pt x="330" y="298"/>
                    <a:pt x="330" y="298"/>
                    <a:pt x="330" y="298"/>
                  </a:cubicBezTo>
                  <a:cubicBezTo>
                    <a:pt x="330" y="298"/>
                    <a:pt x="330" y="298"/>
                    <a:pt x="330" y="298"/>
                  </a:cubicBezTo>
                  <a:cubicBezTo>
                    <a:pt x="330" y="298"/>
                    <a:pt x="330" y="298"/>
                    <a:pt x="329" y="298"/>
                  </a:cubicBezTo>
                  <a:cubicBezTo>
                    <a:pt x="329" y="298"/>
                    <a:pt x="329" y="298"/>
                    <a:pt x="329" y="298"/>
                  </a:cubicBezTo>
                  <a:cubicBezTo>
                    <a:pt x="329" y="298"/>
                    <a:pt x="329" y="298"/>
                    <a:pt x="329" y="298"/>
                  </a:cubicBezTo>
                  <a:cubicBezTo>
                    <a:pt x="329" y="298"/>
                    <a:pt x="329" y="298"/>
                    <a:pt x="329" y="298"/>
                  </a:cubicBezTo>
                  <a:cubicBezTo>
                    <a:pt x="329" y="298"/>
                    <a:pt x="329" y="298"/>
                    <a:pt x="329" y="298"/>
                  </a:cubicBezTo>
                  <a:cubicBezTo>
                    <a:pt x="329" y="298"/>
                    <a:pt x="329" y="298"/>
                    <a:pt x="329" y="298"/>
                  </a:cubicBezTo>
                  <a:cubicBezTo>
                    <a:pt x="329" y="298"/>
                    <a:pt x="329" y="298"/>
                    <a:pt x="329" y="298"/>
                  </a:cubicBezTo>
                  <a:cubicBezTo>
                    <a:pt x="329" y="298"/>
                    <a:pt x="328" y="298"/>
                    <a:pt x="328" y="298"/>
                  </a:cubicBezTo>
                  <a:cubicBezTo>
                    <a:pt x="328" y="298"/>
                    <a:pt x="328" y="298"/>
                    <a:pt x="328" y="298"/>
                  </a:cubicBezTo>
                  <a:cubicBezTo>
                    <a:pt x="327" y="298"/>
                    <a:pt x="327" y="298"/>
                    <a:pt x="327" y="298"/>
                  </a:cubicBezTo>
                  <a:cubicBezTo>
                    <a:pt x="327" y="298"/>
                    <a:pt x="326" y="298"/>
                    <a:pt x="326" y="298"/>
                  </a:cubicBezTo>
                  <a:cubicBezTo>
                    <a:pt x="326" y="298"/>
                    <a:pt x="326" y="298"/>
                    <a:pt x="325" y="298"/>
                  </a:cubicBezTo>
                  <a:cubicBezTo>
                    <a:pt x="325" y="298"/>
                    <a:pt x="325" y="298"/>
                    <a:pt x="324" y="298"/>
                  </a:cubicBezTo>
                  <a:cubicBezTo>
                    <a:pt x="324" y="298"/>
                    <a:pt x="324" y="298"/>
                    <a:pt x="323" y="298"/>
                  </a:cubicBezTo>
                  <a:cubicBezTo>
                    <a:pt x="323" y="298"/>
                    <a:pt x="323" y="298"/>
                    <a:pt x="323" y="298"/>
                  </a:cubicBezTo>
                  <a:cubicBezTo>
                    <a:pt x="323" y="298"/>
                    <a:pt x="323" y="298"/>
                    <a:pt x="323" y="298"/>
                  </a:cubicBezTo>
                  <a:cubicBezTo>
                    <a:pt x="323" y="298"/>
                    <a:pt x="323" y="298"/>
                    <a:pt x="323" y="298"/>
                  </a:cubicBezTo>
                  <a:cubicBezTo>
                    <a:pt x="323" y="298"/>
                    <a:pt x="323" y="298"/>
                    <a:pt x="323" y="298"/>
                  </a:cubicBezTo>
                  <a:cubicBezTo>
                    <a:pt x="323" y="298"/>
                    <a:pt x="323" y="298"/>
                    <a:pt x="323" y="298"/>
                  </a:cubicBezTo>
                  <a:cubicBezTo>
                    <a:pt x="323" y="298"/>
                    <a:pt x="322" y="298"/>
                    <a:pt x="322" y="298"/>
                  </a:cubicBezTo>
                  <a:cubicBezTo>
                    <a:pt x="322" y="298"/>
                    <a:pt x="322" y="298"/>
                    <a:pt x="321" y="298"/>
                  </a:cubicBezTo>
                  <a:cubicBezTo>
                    <a:pt x="321" y="298"/>
                    <a:pt x="320" y="298"/>
                    <a:pt x="320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8" y="298"/>
                    <a:pt x="318" y="298"/>
                    <a:pt x="318" y="298"/>
                  </a:cubicBezTo>
                  <a:cubicBezTo>
                    <a:pt x="317" y="298"/>
                    <a:pt x="317" y="298"/>
                    <a:pt x="316" y="298"/>
                  </a:cubicBezTo>
                  <a:cubicBezTo>
                    <a:pt x="316" y="298"/>
                    <a:pt x="316" y="298"/>
                    <a:pt x="315" y="298"/>
                  </a:cubicBezTo>
                  <a:cubicBezTo>
                    <a:pt x="315" y="298"/>
                    <a:pt x="315" y="299"/>
                    <a:pt x="315" y="299"/>
                  </a:cubicBezTo>
                  <a:cubicBezTo>
                    <a:pt x="315" y="299"/>
                    <a:pt x="315" y="299"/>
                    <a:pt x="315" y="299"/>
                  </a:cubicBezTo>
                  <a:cubicBezTo>
                    <a:pt x="315" y="299"/>
                    <a:pt x="315" y="299"/>
                    <a:pt x="315" y="299"/>
                  </a:cubicBezTo>
                  <a:cubicBezTo>
                    <a:pt x="314" y="299"/>
                    <a:pt x="314" y="299"/>
                    <a:pt x="314" y="299"/>
                  </a:cubicBezTo>
                  <a:cubicBezTo>
                    <a:pt x="313" y="299"/>
                    <a:pt x="312" y="299"/>
                    <a:pt x="311" y="299"/>
                  </a:cubicBezTo>
                  <a:cubicBezTo>
                    <a:pt x="311" y="299"/>
                    <a:pt x="310" y="299"/>
                    <a:pt x="310" y="299"/>
                  </a:cubicBezTo>
                  <a:cubicBezTo>
                    <a:pt x="310" y="299"/>
                    <a:pt x="310" y="299"/>
                    <a:pt x="310" y="299"/>
                  </a:cubicBezTo>
                  <a:cubicBezTo>
                    <a:pt x="309" y="299"/>
                    <a:pt x="307" y="299"/>
                    <a:pt x="306" y="300"/>
                  </a:cubicBezTo>
                  <a:cubicBezTo>
                    <a:pt x="306" y="300"/>
                    <a:pt x="306" y="300"/>
                    <a:pt x="305" y="300"/>
                  </a:cubicBezTo>
                  <a:cubicBezTo>
                    <a:pt x="305" y="300"/>
                    <a:pt x="305" y="300"/>
                    <a:pt x="305" y="300"/>
                  </a:cubicBezTo>
                  <a:cubicBezTo>
                    <a:pt x="305" y="300"/>
                    <a:pt x="305" y="300"/>
                    <a:pt x="305" y="300"/>
                  </a:cubicBezTo>
                  <a:cubicBezTo>
                    <a:pt x="303" y="300"/>
                    <a:pt x="302" y="300"/>
                    <a:pt x="300" y="301"/>
                  </a:cubicBezTo>
                  <a:cubicBezTo>
                    <a:pt x="299" y="301"/>
                    <a:pt x="297" y="301"/>
                    <a:pt x="296" y="301"/>
                  </a:cubicBezTo>
                  <a:cubicBezTo>
                    <a:pt x="296" y="302"/>
                    <a:pt x="295" y="302"/>
                    <a:pt x="294" y="302"/>
                  </a:cubicBezTo>
                  <a:cubicBezTo>
                    <a:pt x="294" y="302"/>
                    <a:pt x="294" y="302"/>
                    <a:pt x="294" y="302"/>
                  </a:cubicBezTo>
                  <a:cubicBezTo>
                    <a:pt x="294" y="302"/>
                    <a:pt x="294" y="302"/>
                    <a:pt x="294" y="302"/>
                  </a:cubicBezTo>
                  <a:cubicBezTo>
                    <a:pt x="294" y="302"/>
                    <a:pt x="293" y="302"/>
                    <a:pt x="293" y="302"/>
                  </a:cubicBezTo>
                  <a:cubicBezTo>
                    <a:pt x="292" y="302"/>
                    <a:pt x="292" y="302"/>
                    <a:pt x="291" y="302"/>
                  </a:cubicBezTo>
                  <a:cubicBezTo>
                    <a:pt x="291" y="303"/>
                    <a:pt x="290" y="303"/>
                    <a:pt x="290" y="303"/>
                  </a:cubicBezTo>
                  <a:cubicBezTo>
                    <a:pt x="290" y="303"/>
                    <a:pt x="289" y="303"/>
                    <a:pt x="289" y="303"/>
                  </a:cubicBezTo>
                  <a:cubicBezTo>
                    <a:pt x="289" y="303"/>
                    <a:pt x="289" y="303"/>
                    <a:pt x="288" y="303"/>
                  </a:cubicBezTo>
                  <a:cubicBezTo>
                    <a:pt x="288" y="303"/>
                    <a:pt x="288" y="303"/>
                    <a:pt x="288" y="303"/>
                  </a:cubicBezTo>
                  <a:cubicBezTo>
                    <a:pt x="288" y="303"/>
                    <a:pt x="288" y="303"/>
                    <a:pt x="288" y="303"/>
                  </a:cubicBezTo>
                  <a:cubicBezTo>
                    <a:pt x="288" y="303"/>
                    <a:pt x="288" y="303"/>
                    <a:pt x="288" y="303"/>
                  </a:cubicBezTo>
                  <a:cubicBezTo>
                    <a:pt x="288" y="303"/>
                    <a:pt x="288" y="303"/>
                    <a:pt x="288" y="303"/>
                  </a:cubicBezTo>
                  <a:cubicBezTo>
                    <a:pt x="288" y="303"/>
                    <a:pt x="288" y="303"/>
                    <a:pt x="288" y="303"/>
                  </a:cubicBezTo>
                  <a:cubicBezTo>
                    <a:pt x="287" y="303"/>
                    <a:pt x="287" y="303"/>
                    <a:pt x="287" y="303"/>
                  </a:cubicBezTo>
                  <a:cubicBezTo>
                    <a:pt x="287" y="303"/>
                    <a:pt x="287" y="303"/>
                    <a:pt x="286" y="303"/>
                  </a:cubicBezTo>
                  <a:cubicBezTo>
                    <a:pt x="286" y="304"/>
                    <a:pt x="286" y="304"/>
                    <a:pt x="286" y="304"/>
                  </a:cubicBezTo>
                  <a:cubicBezTo>
                    <a:pt x="285" y="304"/>
                    <a:pt x="285" y="304"/>
                    <a:pt x="285" y="304"/>
                  </a:cubicBezTo>
                  <a:cubicBezTo>
                    <a:pt x="284" y="304"/>
                    <a:pt x="283" y="304"/>
                    <a:pt x="283" y="304"/>
                  </a:cubicBezTo>
                  <a:cubicBezTo>
                    <a:pt x="282" y="304"/>
                    <a:pt x="282" y="305"/>
                    <a:pt x="281" y="305"/>
                  </a:cubicBezTo>
                  <a:cubicBezTo>
                    <a:pt x="281" y="305"/>
                    <a:pt x="280" y="305"/>
                    <a:pt x="280" y="305"/>
                  </a:cubicBezTo>
                  <a:cubicBezTo>
                    <a:pt x="280" y="305"/>
                    <a:pt x="280" y="305"/>
                    <a:pt x="280" y="305"/>
                  </a:cubicBezTo>
                  <a:cubicBezTo>
                    <a:pt x="279" y="305"/>
                    <a:pt x="279" y="305"/>
                    <a:pt x="279" y="305"/>
                  </a:cubicBezTo>
                  <a:cubicBezTo>
                    <a:pt x="278" y="305"/>
                    <a:pt x="277" y="306"/>
                    <a:pt x="277" y="306"/>
                  </a:cubicBezTo>
                  <a:cubicBezTo>
                    <a:pt x="277" y="306"/>
                    <a:pt x="277" y="306"/>
                    <a:pt x="276" y="306"/>
                  </a:cubicBezTo>
                  <a:cubicBezTo>
                    <a:pt x="276" y="306"/>
                    <a:pt x="275" y="306"/>
                    <a:pt x="274" y="307"/>
                  </a:cubicBezTo>
                  <a:cubicBezTo>
                    <a:pt x="274" y="307"/>
                    <a:pt x="274" y="307"/>
                    <a:pt x="273" y="307"/>
                  </a:cubicBezTo>
                  <a:cubicBezTo>
                    <a:pt x="273" y="307"/>
                    <a:pt x="273" y="307"/>
                    <a:pt x="273" y="307"/>
                  </a:cubicBezTo>
                  <a:cubicBezTo>
                    <a:pt x="273" y="307"/>
                    <a:pt x="273" y="307"/>
                    <a:pt x="273" y="307"/>
                  </a:cubicBezTo>
                  <a:cubicBezTo>
                    <a:pt x="272" y="307"/>
                    <a:pt x="272" y="307"/>
                    <a:pt x="272" y="307"/>
                  </a:cubicBezTo>
                  <a:cubicBezTo>
                    <a:pt x="272" y="307"/>
                    <a:pt x="271" y="308"/>
                    <a:pt x="271" y="308"/>
                  </a:cubicBezTo>
                  <a:cubicBezTo>
                    <a:pt x="271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69" y="308"/>
                  </a:cubicBezTo>
                  <a:cubicBezTo>
                    <a:pt x="269" y="308"/>
                    <a:pt x="269" y="308"/>
                    <a:pt x="269" y="309"/>
                  </a:cubicBezTo>
                  <a:cubicBezTo>
                    <a:pt x="268" y="309"/>
                    <a:pt x="268" y="309"/>
                    <a:pt x="267" y="309"/>
                  </a:cubicBezTo>
                  <a:cubicBezTo>
                    <a:pt x="267" y="309"/>
                    <a:pt x="267" y="309"/>
                    <a:pt x="267" y="309"/>
                  </a:cubicBezTo>
                  <a:cubicBezTo>
                    <a:pt x="267" y="309"/>
                    <a:pt x="267" y="309"/>
                    <a:pt x="267" y="309"/>
                  </a:cubicBezTo>
                  <a:cubicBezTo>
                    <a:pt x="267" y="309"/>
                    <a:pt x="266" y="310"/>
                    <a:pt x="266" y="310"/>
                  </a:cubicBezTo>
                  <a:cubicBezTo>
                    <a:pt x="266" y="310"/>
                    <a:pt x="266" y="310"/>
                    <a:pt x="265" y="310"/>
                  </a:cubicBezTo>
                  <a:cubicBezTo>
                    <a:pt x="265" y="310"/>
                    <a:pt x="265" y="310"/>
                    <a:pt x="265" y="310"/>
                  </a:cubicBezTo>
                  <a:cubicBezTo>
                    <a:pt x="265" y="310"/>
                    <a:pt x="265" y="310"/>
                    <a:pt x="265" y="310"/>
                  </a:cubicBezTo>
                  <a:cubicBezTo>
                    <a:pt x="265" y="310"/>
                    <a:pt x="265" y="310"/>
                    <a:pt x="265" y="310"/>
                  </a:cubicBezTo>
                  <a:cubicBezTo>
                    <a:pt x="265" y="310"/>
                    <a:pt x="265" y="310"/>
                    <a:pt x="265" y="310"/>
                  </a:cubicBezTo>
                  <a:cubicBezTo>
                    <a:pt x="265" y="310"/>
                    <a:pt x="264" y="310"/>
                    <a:pt x="264" y="311"/>
                  </a:cubicBezTo>
                  <a:cubicBezTo>
                    <a:pt x="264" y="311"/>
                    <a:pt x="264" y="311"/>
                    <a:pt x="264" y="311"/>
                  </a:cubicBezTo>
                  <a:cubicBezTo>
                    <a:pt x="264" y="311"/>
                    <a:pt x="264" y="311"/>
                    <a:pt x="264" y="311"/>
                  </a:cubicBezTo>
                  <a:cubicBezTo>
                    <a:pt x="264" y="311"/>
                    <a:pt x="263" y="311"/>
                    <a:pt x="263" y="311"/>
                  </a:cubicBezTo>
                  <a:cubicBezTo>
                    <a:pt x="263" y="311"/>
                    <a:pt x="263" y="311"/>
                    <a:pt x="263" y="311"/>
                  </a:cubicBezTo>
                  <a:cubicBezTo>
                    <a:pt x="263" y="311"/>
                    <a:pt x="263" y="311"/>
                    <a:pt x="263" y="311"/>
                  </a:cubicBezTo>
                  <a:cubicBezTo>
                    <a:pt x="263" y="311"/>
                    <a:pt x="263" y="311"/>
                    <a:pt x="263" y="311"/>
                  </a:cubicBezTo>
                  <a:cubicBezTo>
                    <a:pt x="263" y="311"/>
                    <a:pt x="263" y="311"/>
                    <a:pt x="263" y="312"/>
                  </a:cubicBezTo>
                  <a:cubicBezTo>
                    <a:pt x="263" y="312"/>
                    <a:pt x="263" y="312"/>
                    <a:pt x="263" y="312"/>
                  </a:cubicBezTo>
                  <a:cubicBezTo>
                    <a:pt x="262" y="312"/>
                    <a:pt x="262" y="312"/>
                    <a:pt x="262" y="312"/>
                  </a:cubicBezTo>
                  <a:cubicBezTo>
                    <a:pt x="262" y="312"/>
                    <a:pt x="262" y="312"/>
                    <a:pt x="262" y="312"/>
                  </a:cubicBezTo>
                  <a:cubicBezTo>
                    <a:pt x="262" y="312"/>
                    <a:pt x="262" y="312"/>
                    <a:pt x="262" y="312"/>
                  </a:cubicBezTo>
                  <a:cubicBezTo>
                    <a:pt x="262" y="312"/>
                    <a:pt x="262" y="312"/>
                    <a:pt x="262" y="312"/>
                  </a:cubicBezTo>
                  <a:cubicBezTo>
                    <a:pt x="262" y="312"/>
                    <a:pt x="262" y="312"/>
                    <a:pt x="262" y="312"/>
                  </a:cubicBezTo>
                  <a:cubicBezTo>
                    <a:pt x="262" y="312"/>
                    <a:pt x="262" y="312"/>
                    <a:pt x="262" y="312"/>
                  </a:cubicBezTo>
                  <a:cubicBezTo>
                    <a:pt x="262" y="313"/>
                    <a:pt x="262" y="313"/>
                    <a:pt x="261" y="313"/>
                  </a:cubicBezTo>
                  <a:cubicBezTo>
                    <a:pt x="261" y="313"/>
                    <a:pt x="261" y="313"/>
                    <a:pt x="261" y="313"/>
                  </a:cubicBezTo>
                  <a:cubicBezTo>
                    <a:pt x="261" y="313"/>
                    <a:pt x="261" y="313"/>
                    <a:pt x="261" y="313"/>
                  </a:cubicBezTo>
                  <a:cubicBezTo>
                    <a:pt x="261" y="313"/>
                    <a:pt x="261" y="313"/>
                    <a:pt x="261" y="313"/>
                  </a:cubicBezTo>
                  <a:cubicBezTo>
                    <a:pt x="261" y="313"/>
                    <a:pt x="261" y="313"/>
                    <a:pt x="261" y="313"/>
                  </a:cubicBezTo>
                  <a:cubicBezTo>
                    <a:pt x="261" y="313"/>
                    <a:pt x="261" y="313"/>
                    <a:pt x="261" y="313"/>
                  </a:cubicBezTo>
                  <a:cubicBezTo>
                    <a:pt x="261" y="314"/>
                    <a:pt x="261" y="314"/>
                    <a:pt x="261" y="314"/>
                  </a:cubicBezTo>
                  <a:cubicBezTo>
                    <a:pt x="261" y="314"/>
                    <a:pt x="261" y="314"/>
                    <a:pt x="261" y="314"/>
                  </a:cubicBezTo>
                  <a:cubicBezTo>
                    <a:pt x="261" y="314"/>
                    <a:pt x="260" y="314"/>
                    <a:pt x="260" y="314"/>
                  </a:cubicBezTo>
                  <a:cubicBezTo>
                    <a:pt x="260" y="314"/>
                    <a:pt x="260" y="314"/>
                    <a:pt x="260" y="314"/>
                  </a:cubicBezTo>
                  <a:cubicBezTo>
                    <a:pt x="260" y="314"/>
                    <a:pt x="260" y="314"/>
                    <a:pt x="260" y="314"/>
                  </a:cubicBezTo>
                  <a:cubicBezTo>
                    <a:pt x="260" y="314"/>
                    <a:pt x="260" y="314"/>
                    <a:pt x="260" y="314"/>
                  </a:cubicBezTo>
                  <a:cubicBezTo>
                    <a:pt x="260" y="314"/>
                    <a:pt x="260" y="314"/>
                    <a:pt x="260" y="314"/>
                  </a:cubicBezTo>
                  <a:cubicBezTo>
                    <a:pt x="260" y="314"/>
                    <a:pt x="260" y="314"/>
                    <a:pt x="260" y="314"/>
                  </a:cubicBezTo>
                  <a:cubicBezTo>
                    <a:pt x="260" y="314"/>
                    <a:pt x="260" y="314"/>
                    <a:pt x="260" y="315"/>
                  </a:cubicBezTo>
                  <a:cubicBezTo>
                    <a:pt x="260" y="315"/>
                    <a:pt x="260" y="315"/>
                    <a:pt x="260" y="315"/>
                  </a:cubicBezTo>
                  <a:cubicBezTo>
                    <a:pt x="260" y="315"/>
                    <a:pt x="260" y="315"/>
                    <a:pt x="260" y="315"/>
                  </a:cubicBezTo>
                  <a:cubicBezTo>
                    <a:pt x="260" y="315"/>
                    <a:pt x="260" y="315"/>
                    <a:pt x="260" y="315"/>
                  </a:cubicBezTo>
                  <a:cubicBezTo>
                    <a:pt x="260" y="315"/>
                    <a:pt x="260" y="315"/>
                    <a:pt x="260" y="315"/>
                  </a:cubicBezTo>
                  <a:cubicBezTo>
                    <a:pt x="260" y="315"/>
                    <a:pt x="260" y="315"/>
                    <a:pt x="260" y="315"/>
                  </a:cubicBezTo>
                  <a:cubicBezTo>
                    <a:pt x="260" y="315"/>
                    <a:pt x="260" y="315"/>
                    <a:pt x="260" y="315"/>
                  </a:cubicBezTo>
                  <a:cubicBezTo>
                    <a:pt x="260" y="315"/>
                    <a:pt x="260" y="315"/>
                    <a:pt x="260" y="315"/>
                  </a:cubicBezTo>
                  <a:cubicBezTo>
                    <a:pt x="260" y="315"/>
                    <a:pt x="260" y="315"/>
                    <a:pt x="260" y="315"/>
                  </a:cubicBezTo>
                  <a:cubicBezTo>
                    <a:pt x="260" y="315"/>
                    <a:pt x="260" y="315"/>
                    <a:pt x="260" y="316"/>
                  </a:cubicBezTo>
                  <a:cubicBezTo>
                    <a:pt x="260" y="316"/>
                    <a:pt x="260" y="316"/>
                    <a:pt x="260" y="316"/>
                  </a:cubicBezTo>
                  <a:cubicBezTo>
                    <a:pt x="260" y="316"/>
                    <a:pt x="260" y="316"/>
                    <a:pt x="260" y="316"/>
                  </a:cubicBezTo>
                  <a:cubicBezTo>
                    <a:pt x="260" y="316"/>
                    <a:pt x="260" y="316"/>
                    <a:pt x="260" y="316"/>
                  </a:cubicBezTo>
                  <a:cubicBezTo>
                    <a:pt x="260" y="316"/>
                    <a:pt x="260" y="316"/>
                    <a:pt x="260" y="316"/>
                  </a:cubicBezTo>
                  <a:cubicBezTo>
                    <a:pt x="260" y="348"/>
                    <a:pt x="260" y="348"/>
                    <a:pt x="260" y="348"/>
                  </a:cubicBezTo>
                  <a:cubicBezTo>
                    <a:pt x="259" y="348"/>
                    <a:pt x="259" y="348"/>
                    <a:pt x="258" y="348"/>
                  </a:cubicBezTo>
                  <a:cubicBezTo>
                    <a:pt x="257" y="348"/>
                    <a:pt x="256" y="348"/>
                    <a:pt x="255" y="349"/>
                  </a:cubicBezTo>
                  <a:cubicBezTo>
                    <a:pt x="254" y="349"/>
                    <a:pt x="254" y="349"/>
                    <a:pt x="253" y="349"/>
                  </a:cubicBezTo>
                  <a:cubicBezTo>
                    <a:pt x="246" y="350"/>
                    <a:pt x="239" y="352"/>
                    <a:pt x="233" y="353"/>
                  </a:cubicBezTo>
                  <a:cubicBezTo>
                    <a:pt x="227" y="354"/>
                    <a:pt x="222" y="355"/>
                    <a:pt x="217" y="356"/>
                  </a:cubicBezTo>
                  <a:close/>
                  <a:moveTo>
                    <a:pt x="365" y="327"/>
                  </a:moveTo>
                  <a:cubicBezTo>
                    <a:pt x="363" y="327"/>
                    <a:pt x="361" y="327"/>
                    <a:pt x="359" y="327"/>
                  </a:cubicBezTo>
                  <a:cubicBezTo>
                    <a:pt x="358" y="327"/>
                    <a:pt x="356" y="327"/>
                    <a:pt x="355" y="327"/>
                  </a:cubicBezTo>
                  <a:cubicBezTo>
                    <a:pt x="355" y="327"/>
                    <a:pt x="355" y="327"/>
                    <a:pt x="355" y="327"/>
                  </a:cubicBezTo>
                  <a:cubicBezTo>
                    <a:pt x="355" y="326"/>
                    <a:pt x="355" y="326"/>
                    <a:pt x="355" y="326"/>
                  </a:cubicBezTo>
                  <a:cubicBezTo>
                    <a:pt x="356" y="326"/>
                    <a:pt x="357" y="326"/>
                    <a:pt x="358" y="326"/>
                  </a:cubicBezTo>
                  <a:cubicBezTo>
                    <a:pt x="359" y="326"/>
                    <a:pt x="360" y="326"/>
                    <a:pt x="361" y="327"/>
                  </a:cubicBezTo>
                  <a:cubicBezTo>
                    <a:pt x="361" y="327"/>
                    <a:pt x="362" y="327"/>
                    <a:pt x="362" y="327"/>
                  </a:cubicBezTo>
                  <a:cubicBezTo>
                    <a:pt x="362" y="327"/>
                    <a:pt x="363" y="327"/>
                    <a:pt x="363" y="327"/>
                  </a:cubicBezTo>
                  <a:cubicBezTo>
                    <a:pt x="363" y="327"/>
                    <a:pt x="364" y="327"/>
                    <a:pt x="364" y="327"/>
                  </a:cubicBezTo>
                  <a:cubicBezTo>
                    <a:pt x="365" y="327"/>
                    <a:pt x="365" y="327"/>
                    <a:pt x="365" y="327"/>
                  </a:cubicBezTo>
                  <a:close/>
                  <a:moveTo>
                    <a:pt x="261" y="463"/>
                  </a:moveTo>
                  <a:cubicBezTo>
                    <a:pt x="261" y="463"/>
                    <a:pt x="261" y="463"/>
                    <a:pt x="260" y="463"/>
                  </a:cubicBezTo>
                  <a:cubicBezTo>
                    <a:pt x="261" y="463"/>
                    <a:pt x="261" y="463"/>
                    <a:pt x="261" y="463"/>
                  </a:cubicBezTo>
                  <a:cubicBezTo>
                    <a:pt x="261" y="463"/>
                    <a:pt x="261" y="463"/>
                    <a:pt x="261" y="463"/>
                  </a:cubicBezTo>
                  <a:close/>
                  <a:moveTo>
                    <a:pt x="568" y="461"/>
                  </a:moveTo>
                  <a:cubicBezTo>
                    <a:pt x="563" y="462"/>
                    <a:pt x="557" y="463"/>
                    <a:pt x="551" y="465"/>
                  </a:cubicBezTo>
                  <a:cubicBezTo>
                    <a:pt x="545" y="466"/>
                    <a:pt x="540" y="467"/>
                    <a:pt x="535" y="468"/>
                  </a:cubicBezTo>
                  <a:cubicBezTo>
                    <a:pt x="509" y="474"/>
                    <a:pt x="509" y="474"/>
                    <a:pt x="509" y="474"/>
                  </a:cubicBezTo>
                  <a:cubicBezTo>
                    <a:pt x="508" y="474"/>
                    <a:pt x="508" y="474"/>
                    <a:pt x="508" y="474"/>
                  </a:cubicBezTo>
                  <a:cubicBezTo>
                    <a:pt x="508" y="474"/>
                    <a:pt x="508" y="474"/>
                    <a:pt x="508" y="475"/>
                  </a:cubicBezTo>
                  <a:cubicBezTo>
                    <a:pt x="508" y="475"/>
                    <a:pt x="508" y="475"/>
                    <a:pt x="508" y="475"/>
                  </a:cubicBezTo>
                  <a:cubicBezTo>
                    <a:pt x="508" y="475"/>
                    <a:pt x="508" y="475"/>
                    <a:pt x="508" y="475"/>
                  </a:cubicBezTo>
                  <a:cubicBezTo>
                    <a:pt x="507" y="475"/>
                    <a:pt x="507" y="475"/>
                    <a:pt x="507" y="475"/>
                  </a:cubicBezTo>
                  <a:cubicBezTo>
                    <a:pt x="506" y="475"/>
                    <a:pt x="506" y="475"/>
                    <a:pt x="505" y="475"/>
                  </a:cubicBezTo>
                  <a:cubicBezTo>
                    <a:pt x="505" y="475"/>
                    <a:pt x="505" y="475"/>
                    <a:pt x="505" y="475"/>
                  </a:cubicBezTo>
                  <a:cubicBezTo>
                    <a:pt x="505" y="475"/>
                    <a:pt x="504" y="476"/>
                    <a:pt x="504" y="476"/>
                  </a:cubicBezTo>
                  <a:cubicBezTo>
                    <a:pt x="504" y="476"/>
                    <a:pt x="503" y="476"/>
                    <a:pt x="503" y="476"/>
                  </a:cubicBezTo>
                  <a:cubicBezTo>
                    <a:pt x="503" y="476"/>
                    <a:pt x="503" y="476"/>
                    <a:pt x="503" y="476"/>
                  </a:cubicBezTo>
                  <a:cubicBezTo>
                    <a:pt x="503" y="476"/>
                    <a:pt x="503" y="476"/>
                    <a:pt x="502" y="476"/>
                  </a:cubicBezTo>
                  <a:cubicBezTo>
                    <a:pt x="502" y="476"/>
                    <a:pt x="502" y="476"/>
                    <a:pt x="502" y="476"/>
                  </a:cubicBezTo>
                  <a:cubicBezTo>
                    <a:pt x="502" y="476"/>
                    <a:pt x="502" y="476"/>
                    <a:pt x="502" y="476"/>
                  </a:cubicBezTo>
                  <a:cubicBezTo>
                    <a:pt x="501" y="476"/>
                    <a:pt x="501" y="477"/>
                    <a:pt x="501" y="477"/>
                  </a:cubicBezTo>
                  <a:cubicBezTo>
                    <a:pt x="501" y="477"/>
                    <a:pt x="500" y="477"/>
                    <a:pt x="500" y="477"/>
                  </a:cubicBezTo>
                  <a:cubicBezTo>
                    <a:pt x="500" y="477"/>
                    <a:pt x="500" y="477"/>
                    <a:pt x="500" y="477"/>
                  </a:cubicBezTo>
                  <a:cubicBezTo>
                    <a:pt x="500" y="477"/>
                    <a:pt x="500" y="477"/>
                    <a:pt x="500" y="477"/>
                  </a:cubicBezTo>
                  <a:cubicBezTo>
                    <a:pt x="499" y="477"/>
                    <a:pt x="499" y="477"/>
                    <a:pt x="499" y="477"/>
                  </a:cubicBezTo>
                  <a:cubicBezTo>
                    <a:pt x="499" y="477"/>
                    <a:pt x="499" y="478"/>
                    <a:pt x="499" y="478"/>
                  </a:cubicBezTo>
                  <a:cubicBezTo>
                    <a:pt x="499" y="478"/>
                    <a:pt x="498" y="478"/>
                    <a:pt x="498" y="478"/>
                  </a:cubicBezTo>
                  <a:cubicBezTo>
                    <a:pt x="498" y="478"/>
                    <a:pt x="498" y="478"/>
                    <a:pt x="497" y="478"/>
                  </a:cubicBezTo>
                  <a:cubicBezTo>
                    <a:pt x="497" y="478"/>
                    <a:pt x="497" y="478"/>
                    <a:pt x="497" y="478"/>
                  </a:cubicBezTo>
                  <a:cubicBezTo>
                    <a:pt x="497" y="478"/>
                    <a:pt x="497" y="478"/>
                    <a:pt x="497" y="478"/>
                  </a:cubicBezTo>
                  <a:cubicBezTo>
                    <a:pt x="497" y="478"/>
                    <a:pt x="497" y="478"/>
                    <a:pt x="497" y="478"/>
                  </a:cubicBezTo>
                  <a:cubicBezTo>
                    <a:pt x="497" y="478"/>
                    <a:pt x="497" y="478"/>
                    <a:pt x="496" y="479"/>
                  </a:cubicBezTo>
                  <a:cubicBezTo>
                    <a:pt x="496" y="479"/>
                    <a:pt x="496" y="479"/>
                    <a:pt x="496" y="479"/>
                  </a:cubicBezTo>
                  <a:cubicBezTo>
                    <a:pt x="496" y="479"/>
                    <a:pt x="496" y="479"/>
                    <a:pt x="496" y="479"/>
                  </a:cubicBezTo>
                  <a:cubicBezTo>
                    <a:pt x="495" y="479"/>
                    <a:pt x="495" y="479"/>
                    <a:pt x="495" y="479"/>
                  </a:cubicBezTo>
                  <a:cubicBezTo>
                    <a:pt x="495" y="479"/>
                    <a:pt x="495" y="479"/>
                    <a:pt x="495" y="479"/>
                  </a:cubicBezTo>
                  <a:cubicBezTo>
                    <a:pt x="495" y="479"/>
                    <a:pt x="495" y="479"/>
                    <a:pt x="495" y="479"/>
                  </a:cubicBezTo>
                  <a:cubicBezTo>
                    <a:pt x="495" y="480"/>
                    <a:pt x="495" y="480"/>
                    <a:pt x="495" y="480"/>
                  </a:cubicBezTo>
                  <a:cubicBezTo>
                    <a:pt x="494" y="480"/>
                    <a:pt x="494" y="480"/>
                    <a:pt x="494" y="480"/>
                  </a:cubicBezTo>
                  <a:cubicBezTo>
                    <a:pt x="494" y="480"/>
                    <a:pt x="494" y="480"/>
                    <a:pt x="494" y="480"/>
                  </a:cubicBezTo>
                  <a:cubicBezTo>
                    <a:pt x="494" y="480"/>
                    <a:pt x="494" y="480"/>
                    <a:pt x="494" y="480"/>
                  </a:cubicBezTo>
                  <a:cubicBezTo>
                    <a:pt x="494" y="480"/>
                    <a:pt x="494" y="481"/>
                    <a:pt x="493" y="481"/>
                  </a:cubicBezTo>
                  <a:cubicBezTo>
                    <a:pt x="493" y="481"/>
                    <a:pt x="493" y="481"/>
                    <a:pt x="493" y="481"/>
                  </a:cubicBezTo>
                  <a:cubicBezTo>
                    <a:pt x="493" y="481"/>
                    <a:pt x="493" y="481"/>
                    <a:pt x="493" y="481"/>
                  </a:cubicBezTo>
                  <a:cubicBezTo>
                    <a:pt x="493" y="481"/>
                    <a:pt x="493" y="481"/>
                    <a:pt x="493" y="481"/>
                  </a:cubicBezTo>
                  <a:cubicBezTo>
                    <a:pt x="493" y="481"/>
                    <a:pt x="493" y="481"/>
                    <a:pt x="493" y="481"/>
                  </a:cubicBezTo>
                  <a:cubicBezTo>
                    <a:pt x="493" y="481"/>
                    <a:pt x="493" y="481"/>
                    <a:pt x="493" y="481"/>
                  </a:cubicBezTo>
                  <a:cubicBezTo>
                    <a:pt x="493" y="481"/>
                    <a:pt x="493" y="481"/>
                    <a:pt x="493" y="481"/>
                  </a:cubicBezTo>
                  <a:cubicBezTo>
                    <a:pt x="493" y="481"/>
                    <a:pt x="493" y="481"/>
                    <a:pt x="493" y="481"/>
                  </a:cubicBezTo>
                  <a:cubicBezTo>
                    <a:pt x="493" y="481"/>
                    <a:pt x="493" y="481"/>
                    <a:pt x="493" y="481"/>
                  </a:cubicBezTo>
                  <a:cubicBezTo>
                    <a:pt x="493" y="481"/>
                    <a:pt x="493" y="481"/>
                    <a:pt x="493" y="482"/>
                  </a:cubicBezTo>
                  <a:cubicBezTo>
                    <a:pt x="493" y="482"/>
                    <a:pt x="493" y="482"/>
                    <a:pt x="493" y="482"/>
                  </a:cubicBezTo>
                  <a:cubicBezTo>
                    <a:pt x="492" y="482"/>
                    <a:pt x="492" y="482"/>
                    <a:pt x="492" y="482"/>
                  </a:cubicBezTo>
                  <a:cubicBezTo>
                    <a:pt x="492" y="482"/>
                    <a:pt x="492" y="482"/>
                    <a:pt x="492" y="482"/>
                  </a:cubicBezTo>
                  <a:cubicBezTo>
                    <a:pt x="492" y="482"/>
                    <a:pt x="492" y="482"/>
                    <a:pt x="492" y="482"/>
                  </a:cubicBezTo>
                  <a:cubicBezTo>
                    <a:pt x="492" y="482"/>
                    <a:pt x="492" y="482"/>
                    <a:pt x="492" y="482"/>
                  </a:cubicBezTo>
                  <a:cubicBezTo>
                    <a:pt x="492" y="482"/>
                    <a:pt x="492" y="482"/>
                    <a:pt x="492" y="482"/>
                  </a:cubicBezTo>
                  <a:cubicBezTo>
                    <a:pt x="492" y="482"/>
                    <a:pt x="492" y="482"/>
                    <a:pt x="492" y="482"/>
                  </a:cubicBezTo>
                  <a:cubicBezTo>
                    <a:pt x="492" y="482"/>
                    <a:pt x="492" y="482"/>
                    <a:pt x="492" y="482"/>
                  </a:cubicBezTo>
                  <a:cubicBezTo>
                    <a:pt x="492" y="482"/>
                    <a:pt x="492" y="482"/>
                    <a:pt x="492" y="482"/>
                  </a:cubicBezTo>
                  <a:cubicBezTo>
                    <a:pt x="492" y="482"/>
                    <a:pt x="492" y="482"/>
                    <a:pt x="492" y="482"/>
                  </a:cubicBezTo>
                  <a:cubicBezTo>
                    <a:pt x="492" y="482"/>
                    <a:pt x="492" y="482"/>
                    <a:pt x="492" y="482"/>
                  </a:cubicBezTo>
                  <a:cubicBezTo>
                    <a:pt x="492" y="482"/>
                    <a:pt x="492" y="482"/>
                    <a:pt x="492" y="482"/>
                  </a:cubicBezTo>
                  <a:cubicBezTo>
                    <a:pt x="492" y="482"/>
                    <a:pt x="492" y="482"/>
                    <a:pt x="492" y="482"/>
                  </a:cubicBezTo>
                  <a:cubicBezTo>
                    <a:pt x="492" y="482"/>
                    <a:pt x="492" y="483"/>
                    <a:pt x="492" y="483"/>
                  </a:cubicBezTo>
                  <a:cubicBezTo>
                    <a:pt x="492" y="483"/>
                    <a:pt x="492" y="483"/>
                    <a:pt x="492" y="483"/>
                  </a:cubicBezTo>
                  <a:cubicBezTo>
                    <a:pt x="492" y="483"/>
                    <a:pt x="492" y="483"/>
                    <a:pt x="492" y="483"/>
                  </a:cubicBezTo>
                  <a:cubicBezTo>
                    <a:pt x="492" y="483"/>
                    <a:pt x="492" y="483"/>
                    <a:pt x="492" y="483"/>
                  </a:cubicBezTo>
                  <a:cubicBezTo>
                    <a:pt x="492" y="483"/>
                    <a:pt x="492" y="483"/>
                    <a:pt x="492" y="483"/>
                  </a:cubicBezTo>
                  <a:cubicBezTo>
                    <a:pt x="492" y="483"/>
                    <a:pt x="492" y="483"/>
                    <a:pt x="492" y="483"/>
                  </a:cubicBezTo>
                  <a:cubicBezTo>
                    <a:pt x="492" y="483"/>
                    <a:pt x="492" y="483"/>
                    <a:pt x="492" y="483"/>
                  </a:cubicBezTo>
                  <a:cubicBezTo>
                    <a:pt x="492" y="483"/>
                    <a:pt x="492" y="483"/>
                    <a:pt x="492" y="484"/>
                  </a:cubicBezTo>
                  <a:cubicBezTo>
                    <a:pt x="492" y="484"/>
                    <a:pt x="492" y="484"/>
                    <a:pt x="492" y="484"/>
                  </a:cubicBezTo>
                  <a:cubicBezTo>
                    <a:pt x="492" y="484"/>
                    <a:pt x="492" y="484"/>
                    <a:pt x="492" y="484"/>
                  </a:cubicBezTo>
                  <a:cubicBezTo>
                    <a:pt x="492" y="484"/>
                    <a:pt x="492" y="484"/>
                    <a:pt x="492" y="484"/>
                  </a:cubicBezTo>
                  <a:cubicBezTo>
                    <a:pt x="492" y="484"/>
                    <a:pt x="492" y="484"/>
                    <a:pt x="492" y="484"/>
                  </a:cubicBezTo>
                  <a:cubicBezTo>
                    <a:pt x="492" y="484"/>
                    <a:pt x="492" y="484"/>
                    <a:pt x="492" y="484"/>
                  </a:cubicBezTo>
                  <a:cubicBezTo>
                    <a:pt x="492" y="484"/>
                    <a:pt x="492" y="484"/>
                    <a:pt x="492" y="484"/>
                  </a:cubicBezTo>
                  <a:cubicBezTo>
                    <a:pt x="490" y="526"/>
                    <a:pt x="490" y="526"/>
                    <a:pt x="490" y="526"/>
                  </a:cubicBezTo>
                  <a:cubicBezTo>
                    <a:pt x="490" y="526"/>
                    <a:pt x="489" y="526"/>
                    <a:pt x="489" y="526"/>
                  </a:cubicBezTo>
                  <a:cubicBezTo>
                    <a:pt x="488" y="526"/>
                    <a:pt x="488" y="526"/>
                    <a:pt x="487" y="526"/>
                  </a:cubicBezTo>
                  <a:cubicBezTo>
                    <a:pt x="487" y="526"/>
                    <a:pt x="487" y="526"/>
                    <a:pt x="487" y="527"/>
                  </a:cubicBezTo>
                  <a:cubicBezTo>
                    <a:pt x="486" y="527"/>
                    <a:pt x="485" y="527"/>
                    <a:pt x="485" y="527"/>
                  </a:cubicBezTo>
                  <a:cubicBezTo>
                    <a:pt x="484" y="527"/>
                    <a:pt x="484" y="527"/>
                    <a:pt x="483" y="527"/>
                  </a:cubicBezTo>
                  <a:cubicBezTo>
                    <a:pt x="483" y="527"/>
                    <a:pt x="482" y="527"/>
                    <a:pt x="482" y="527"/>
                  </a:cubicBezTo>
                  <a:cubicBezTo>
                    <a:pt x="481" y="527"/>
                    <a:pt x="481" y="528"/>
                    <a:pt x="481" y="528"/>
                  </a:cubicBezTo>
                  <a:cubicBezTo>
                    <a:pt x="480" y="528"/>
                    <a:pt x="480" y="528"/>
                    <a:pt x="479" y="528"/>
                  </a:cubicBezTo>
                  <a:cubicBezTo>
                    <a:pt x="478" y="528"/>
                    <a:pt x="477" y="528"/>
                    <a:pt x="476" y="528"/>
                  </a:cubicBezTo>
                  <a:cubicBezTo>
                    <a:pt x="476" y="528"/>
                    <a:pt x="476" y="528"/>
                    <a:pt x="476" y="528"/>
                  </a:cubicBezTo>
                  <a:cubicBezTo>
                    <a:pt x="475" y="528"/>
                    <a:pt x="474" y="528"/>
                    <a:pt x="474" y="528"/>
                  </a:cubicBezTo>
                  <a:cubicBezTo>
                    <a:pt x="473" y="528"/>
                    <a:pt x="473" y="528"/>
                    <a:pt x="473" y="528"/>
                  </a:cubicBezTo>
                  <a:cubicBezTo>
                    <a:pt x="473" y="528"/>
                    <a:pt x="473" y="529"/>
                    <a:pt x="473" y="529"/>
                  </a:cubicBezTo>
                  <a:cubicBezTo>
                    <a:pt x="472" y="529"/>
                    <a:pt x="471" y="529"/>
                    <a:pt x="470" y="529"/>
                  </a:cubicBezTo>
                  <a:cubicBezTo>
                    <a:pt x="469" y="529"/>
                    <a:pt x="468" y="529"/>
                    <a:pt x="467" y="529"/>
                  </a:cubicBezTo>
                  <a:cubicBezTo>
                    <a:pt x="467" y="529"/>
                    <a:pt x="467" y="529"/>
                    <a:pt x="467" y="529"/>
                  </a:cubicBezTo>
                  <a:cubicBezTo>
                    <a:pt x="467" y="529"/>
                    <a:pt x="467" y="529"/>
                    <a:pt x="467" y="529"/>
                  </a:cubicBezTo>
                  <a:cubicBezTo>
                    <a:pt x="466" y="529"/>
                    <a:pt x="465" y="529"/>
                    <a:pt x="465" y="528"/>
                  </a:cubicBezTo>
                  <a:cubicBezTo>
                    <a:pt x="463" y="528"/>
                    <a:pt x="462" y="528"/>
                    <a:pt x="461" y="528"/>
                  </a:cubicBezTo>
                  <a:cubicBezTo>
                    <a:pt x="461" y="528"/>
                    <a:pt x="461" y="528"/>
                    <a:pt x="461" y="528"/>
                  </a:cubicBezTo>
                  <a:cubicBezTo>
                    <a:pt x="461" y="528"/>
                    <a:pt x="461" y="528"/>
                    <a:pt x="461" y="528"/>
                  </a:cubicBezTo>
                  <a:cubicBezTo>
                    <a:pt x="459" y="527"/>
                    <a:pt x="458" y="527"/>
                    <a:pt x="458" y="527"/>
                  </a:cubicBezTo>
                  <a:cubicBezTo>
                    <a:pt x="457" y="526"/>
                    <a:pt x="456" y="526"/>
                    <a:pt x="455" y="525"/>
                  </a:cubicBezTo>
                  <a:cubicBezTo>
                    <a:pt x="454" y="525"/>
                    <a:pt x="454" y="524"/>
                    <a:pt x="453" y="523"/>
                  </a:cubicBezTo>
                  <a:cubicBezTo>
                    <a:pt x="452" y="523"/>
                    <a:pt x="452" y="522"/>
                    <a:pt x="451" y="521"/>
                  </a:cubicBezTo>
                  <a:cubicBezTo>
                    <a:pt x="451" y="521"/>
                    <a:pt x="451" y="521"/>
                    <a:pt x="451" y="520"/>
                  </a:cubicBezTo>
                  <a:cubicBezTo>
                    <a:pt x="451" y="520"/>
                    <a:pt x="451" y="519"/>
                    <a:pt x="450" y="519"/>
                  </a:cubicBezTo>
                  <a:cubicBezTo>
                    <a:pt x="450" y="519"/>
                    <a:pt x="450" y="518"/>
                    <a:pt x="450" y="518"/>
                  </a:cubicBezTo>
                  <a:cubicBezTo>
                    <a:pt x="450" y="518"/>
                    <a:pt x="450" y="517"/>
                    <a:pt x="450" y="517"/>
                  </a:cubicBezTo>
                  <a:cubicBezTo>
                    <a:pt x="450" y="517"/>
                    <a:pt x="450" y="516"/>
                    <a:pt x="449" y="516"/>
                  </a:cubicBezTo>
                  <a:cubicBezTo>
                    <a:pt x="449" y="516"/>
                    <a:pt x="449" y="515"/>
                    <a:pt x="449" y="515"/>
                  </a:cubicBezTo>
                  <a:cubicBezTo>
                    <a:pt x="449" y="515"/>
                    <a:pt x="449" y="515"/>
                    <a:pt x="449" y="515"/>
                  </a:cubicBezTo>
                  <a:cubicBezTo>
                    <a:pt x="449" y="514"/>
                    <a:pt x="449" y="513"/>
                    <a:pt x="448" y="512"/>
                  </a:cubicBezTo>
                  <a:cubicBezTo>
                    <a:pt x="448" y="510"/>
                    <a:pt x="447" y="508"/>
                    <a:pt x="447" y="507"/>
                  </a:cubicBezTo>
                  <a:cubicBezTo>
                    <a:pt x="447" y="507"/>
                    <a:pt x="447" y="506"/>
                    <a:pt x="447" y="506"/>
                  </a:cubicBezTo>
                  <a:cubicBezTo>
                    <a:pt x="447" y="506"/>
                    <a:pt x="447" y="506"/>
                    <a:pt x="447" y="506"/>
                  </a:cubicBezTo>
                  <a:cubicBezTo>
                    <a:pt x="447" y="506"/>
                    <a:pt x="447" y="506"/>
                    <a:pt x="447" y="506"/>
                  </a:cubicBezTo>
                  <a:cubicBezTo>
                    <a:pt x="446" y="505"/>
                    <a:pt x="446" y="505"/>
                    <a:pt x="446" y="504"/>
                  </a:cubicBezTo>
                  <a:cubicBezTo>
                    <a:pt x="446" y="504"/>
                    <a:pt x="445" y="504"/>
                    <a:pt x="445" y="503"/>
                  </a:cubicBezTo>
                  <a:cubicBezTo>
                    <a:pt x="445" y="503"/>
                    <a:pt x="445" y="503"/>
                    <a:pt x="445" y="503"/>
                  </a:cubicBezTo>
                  <a:cubicBezTo>
                    <a:pt x="445" y="503"/>
                    <a:pt x="445" y="503"/>
                    <a:pt x="445" y="503"/>
                  </a:cubicBezTo>
                  <a:cubicBezTo>
                    <a:pt x="445" y="502"/>
                    <a:pt x="444" y="502"/>
                    <a:pt x="444" y="501"/>
                  </a:cubicBezTo>
                  <a:cubicBezTo>
                    <a:pt x="443" y="500"/>
                    <a:pt x="443" y="500"/>
                    <a:pt x="443" y="500"/>
                  </a:cubicBezTo>
                  <a:cubicBezTo>
                    <a:pt x="442" y="499"/>
                    <a:pt x="442" y="499"/>
                    <a:pt x="442" y="499"/>
                  </a:cubicBezTo>
                  <a:cubicBezTo>
                    <a:pt x="442" y="499"/>
                    <a:pt x="442" y="499"/>
                    <a:pt x="442" y="499"/>
                  </a:cubicBezTo>
                  <a:cubicBezTo>
                    <a:pt x="442" y="499"/>
                    <a:pt x="442" y="499"/>
                    <a:pt x="442" y="499"/>
                  </a:cubicBezTo>
                  <a:cubicBezTo>
                    <a:pt x="442" y="499"/>
                    <a:pt x="442" y="499"/>
                    <a:pt x="442" y="499"/>
                  </a:cubicBezTo>
                  <a:cubicBezTo>
                    <a:pt x="441" y="498"/>
                    <a:pt x="441" y="498"/>
                    <a:pt x="440" y="498"/>
                  </a:cubicBezTo>
                  <a:cubicBezTo>
                    <a:pt x="440" y="498"/>
                    <a:pt x="440" y="498"/>
                    <a:pt x="439" y="497"/>
                  </a:cubicBezTo>
                  <a:cubicBezTo>
                    <a:pt x="439" y="497"/>
                    <a:pt x="439" y="497"/>
                    <a:pt x="439" y="497"/>
                  </a:cubicBezTo>
                  <a:cubicBezTo>
                    <a:pt x="439" y="497"/>
                    <a:pt x="439" y="497"/>
                    <a:pt x="439" y="497"/>
                  </a:cubicBezTo>
                  <a:cubicBezTo>
                    <a:pt x="439" y="497"/>
                    <a:pt x="439" y="497"/>
                    <a:pt x="439" y="497"/>
                  </a:cubicBezTo>
                  <a:cubicBezTo>
                    <a:pt x="439" y="497"/>
                    <a:pt x="438" y="497"/>
                    <a:pt x="438" y="497"/>
                  </a:cubicBezTo>
                  <a:cubicBezTo>
                    <a:pt x="438" y="497"/>
                    <a:pt x="438" y="497"/>
                    <a:pt x="438" y="497"/>
                  </a:cubicBezTo>
                  <a:cubicBezTo>
                    <a:pt x="438" y="497"/>
                    <a:pt x="438" y="497"/>
                    <a:pt x="438" y="497"/>
                  </a:cubicBezTo>
                  <a:cubicBezTo>
                    <a:pt x="437" y="497"/>
                    <a:pt x="437" y="497"/>
                    <a:pt x="437" y="496"/>
                  </a:cubicBezTo>
                  <a:cubicBezTo>
                    <a:pt x="437" y="496"/>
                    <a:pt x="437" y="496"/>
                    <a:pt x="437" y="496"/>
                  </a:cubicBezTo>
                  <a:cubicBezTo>
                    <a:pt x="437" y="496"/>
                    <a:pt x="437" y="496"/>
                    <a:pt x="436" y="496"/>
                  </a:cubicBezTo>
                  <a:cubicBezTo>
                    <a:pt x="436" y="496"/>
                    <a:pt x="436" y="496"/>
                    <a:pt x="436" y="496"/>
                  </a:cubicBezTo>
                  <a:cubicBezTo>
                    <a:pt x="436" y="496"/>
                    <a:pt x="436" y="496"/>
                    <a:pt x="436" y="496"/>
                  </a:cubicBezTo>
                  <a:cubicBezTo>
                    <a:pt x="436" y="496"/>
                    <a:pt x="436" y="496"/>
                    <a:pt x="436" y="496"/>
                  </a:cubicBezTo>
                  <a:cubicBezTo>
                    <a:pt x="436" y="496"/>
                    <a:pt x="436" y="496"/>
                    <a:pt x="436" y="496"/>
                  </a:cubicBezTo>
                  <a:cubicBezTo>
                    <a:pt x="436" y="496"/>
                    <a:pt x="436" y="496"/>
                    <a:pt x="436" y="496"/>
                  </a:cubicBezTo>
                  <a:cubicBezTo>
                    <a:pt x="436" y="496"/>
                    <a:pt x="436" y="496"/>
                    <a:pt x="436" y="496"/>
                  </a:cubicBezTo>
                  <a:cubicBezTo>
                    <a:pt x="436" y="496"/>
                    <a:pt x="436" y="496"/>
                    <a:pt x="436" y="496"/>
                  </a:cubicBezTo>
                  <a:cubicBezTo>
                    <a:pt x="435" y="496"/>
                    <a:pt x="435" y="496"/>
                    <a:pt x="435" y="496"/>
                  </a:cubicBezTo>
                  <a:cubicBezTo>
                    <a:pt x="435" y="496"/>
                    <a:pt x="435" y="496"/>
                    <a:pt x="435" y="496"/>
                  </a:cubicBezTo>
                  <a:cubicBezTo>
                    <a:pt x="435" y="496"/>
                    <a:pt x="435" y="496"/>
                    <a:pt x="435" y="496"/>
                  </a:cubicBezTo>
                  <a:cubicBezTo>
                    <a:pt x="435" y="496"/>
                    <a:pt x="434" y="496"/>
                    <a:pt x="434" y="496"/>
                  </a:cubicBezTo>
                  <a:cubicBezTo>
                    <a:pt x="434" y="496"/>
                    <a:pt x="434" y="496"/>
                    <a:pt x="434" y="496"/>
                  </a:cubicBezTo>
                  <a:cubicBezTo>
                    <a:pt x="434" y="496"/>
                    <a:pt x="434" y="496"/>
                    <a:pt x="434" y="496"/>
                  </a:cubicBezTo>
                  <a:cubicBezTo>
                    <a:pt x="434" y="495"/>
                    <a:pt x="434" y="495"/>
                    <a:pt x="433" y="495"/>
                  </a:cubicBezTo>
                  <a:cubicBezTo>
                    <a:pt x="433" y="495"/>
                    <a:pt x="433" y="495"/>
                    <a:pt x="433" y="495"/>
                  </a:cubicBezTo>
                  <a:cubicBezTo>
                    <a:pt x="433" y="495"/>
                    <a:pt x="433" y="495"/>
                    <a:pt x="433" y="495"/>
                  </a:cubicBezTo>
                  <a:cubicBezTo>
                    <a:pt x="433" y="495"/>
                    <a:pt x="433" y="495"/>
                    <a:pt x="432" y="495"/>
                  </a:cubicBezTo>
                  <a:cubicBezTo>
                    <a:pt x="432" y="495"/>
                    <a:pt x="432" y="495"/>
                    <a:pt x="432" y="495"/>
                  </a:cubicBezTo>
                  <a:cubicBezTo>
                    <a:pt x="432" y="495"/>
                    <a:pt x="432" y="495"/>
                    <a:pt x="432" y="495"/>
                  </a:cubicBezTo>
                  <a:cubicBezTo>
                    <a:pt x="432" y="495"/>
                    <a:pt x="432" y="495"/>
                    <a:pt x="432" y="495"/>
                  </a:cubicBezTo>
                  <a:cubicBezTo>
                    <a:pt x="432" y="495"/>
                    <a:pt x="432" y="495"/>
                    <a:pt x="432" y="495"/>
                  </a:cubicBezTo>
                  <a:cubicBezTo>
                    <a:pt x="432" y="495"/>
                    <a:pt x="432" y="495"/>
                    <a:pt x="432" y="495"/>
                  </a:cubicBezTo>
                  <a:cubicBezTo>
                    <a:pt x="432" y="495"/>
                    <a:pt x="432" y="495"/>
                    <a:pt x="431" y="495"/>
                  </a:cubicBezTo>
                  <a:cubicBezTo>
                    <a:pt x="431" y="495"/>
                    <a:pt x="431" y="495"/>
                    <a:pt x="431" y="495"/>
                  </a:cubicBezTo>
                  <a:cubicBezTo>
                    <a:pt x="431" y="495"/>
                    <a:pt x="431" y="495"/>
                    <a:pt x="431" y="495"/>
                  </a:cubicBezTo>
                  <a:cubicBezTo>
                    <a:pt x="431" y="495"/>
                    <a:pt x="431" y="495"/>
                    <a:pt x="431" y="495"/>
                  </a:cubicBezTo>
                  <a:cubicBezTo>
                    <a:pt x="431" y="495"/>
                    <a:pt x="430" y="495"/>
                    <a:pt x="430" y="495"/>
                  </a:cubicBezTo>
                  <a:cubicBezTo>
                    <a:pt x="430" y="495"/>
                    <a:pt x="430" y="495"/>
                    <a:pt x="430" y="495"/>
                  </a:cubicBezTo>
                  <a:cubicBezTo>
                    <a:pt x="430" y="495"/>
                    <a:pt x="429" y="495"/>
                    <a:pt x="429" y="495"/>
                  </a:cubicBezTo>
                  <a:cubicBezTo>
                    <a:pt x="429" y="495"/>
                    <a:pt x="429" y="495"/>
                    <a:pt x="429" y="495"/>
                  </a:cubicBezTo>
                  <a:cubicBezTo>
                    <a:pt x="429" y="495"/>
                    <a:pt x="429" y="495"/>
                    <a:pt x="428" y="495"/>
                  </a:cubicBezTo>
                  <a:cubicBezTo>
                    <a:pt x="428" y="495"/>
                    <a:pt x="428" y="495"/>
                    <a:pt x="428" y="495"/>
                  </a:cubicBezTo>
                  <a:cubicBezTo>
                    <a:pt x="428" y="495"/>
                    <a:pt x="428" y="495"/>
                    <a:pt x="427" y="495"/>
                  </a:cubicBezTo>
                  <a:cubicBezTo>
                    <a:pt x="427" y="495"/>
                    <a:pt x="427" y="495"/>
                    <a:pt x="427" y="495"/>
                  </a:cubicBezTo>
                  <a:cubicBezTo>
                    <a:pt x="427" y="495"/>
                    <a:pt x="426" y="495"/>
                    <a:pt x="426" y="495"/>
                  </a:cubicBezTo>
                  <a:cubicBezTo>
                    <a:pt x="426" y="495"/>
                    <a:pt x="426" y="495"/>
                    <a:pt x="425" y="495"/>
                  </a:cubicBezTo>
                  <a:cubicBezTo>
                    <a:pt x="425" y="495"/>
                    <a:pt x="425" y="495"/>
                    <a:pt x="425" y="495"/>
                  </a:cubicBezTo>
                  <a:cubicBezTo>
                    <a:pt x="424" y="495"/>
                    <a:pt x="424" y="495"/>
                    <a:pt x="424" y="495"/>
                  </a:cubicBezTo>
                  <a:cubicBezTo>
                    <a:pt x="424" y="495"/>
                    <a:pt x="423" y="495"/>
                    <a:pt x="423" y="495"/>
                  </a:cubicBezTo>
                  <a:cubicBezTo>
                    <a:pt x="423" y="495"/>
                    <a:pt x="422" y="495"/>
                    <a:pt x="422" y="495"/>
                  </a:cubicBezTo>
                  <a:cubicBezTo>
                    <a:pt x="421" y="495"/>
                    <a:pt x="421" y="495"/>
                    <a:pt x="421" y="495"/>
                  </a:cubicBezTo>
                  <a:cubicBezTo>
                    <a:pt x="420" y="495"/>
                    <a:pt x="420" y="495"/>
                    <a:pt x="420" y="495"/>
                  </a:cubicBezTo>
                  <a:cubicBezTo>
                    <a:pt x="419" y="496"/>
                    <a:pt x="418" y="496"/>
                    <a:pt x="417" y="496"/>
                  </a:cubicBezTo>
                  <a:cubicBezTo>
                    <a:pt x="417" y="496"/>
                    <a:pt x="416" y="496"/>
                    <a:pt x="416" y="496"/>
                  </a:cubicBezTo>
                  <a:cubicBezTo>
                    <a:pt x="416" y="496"/>
                    <a:pt x="416" y="496"/>
                    <a:pt x="416" y="496"/>
                  </a:cubicBezTo>
                  <a:cubicBezTo>
                    <a:pt x="416" y="496"/>
                    <a:pt x="415" y="496"/>
                    <a:pt x="415" y="496"/>
                  </a:cubicBezTo>
                  <a:cubicBezTo>
                    <a:pt x="415" y="496"/>
                    <a:pt x="415" y="496"/>
                    <a:pt x="415" y="496"/>
                  </a:cubicBezTo>
                  <a:cubicBezTo>
                    <a:pt x="414" y="496"/>
                    <a:pt x="414" y="496"/>
                    <a:pt x="413" y="497"/>
                  </a:cubicBezTo>
                  <a:cubicBezTo>
                    <a:pt x="413" y="497"/>
                    <a:pt x="413" y="497"/>
                    <a:pt x="412" y="497"/>
                  </a:cubicBezTo>
                  <a:cubicBezTo>
                    <a:pt x="412" y="497"/>
                    <a:pt x="412" y="497"/>
                    <a:pt x="412" y="497"/>
                  </a:cubicBezTo>
                  <a:cubicBezTo>
                    <a:pt x="412" y="497"/>
                    <a:pt x="412" y="497"/>
                    <a:pt x="412" y="497"/>
                  </a:cubicBezTo>
                  <a:cubicBezTo>
                    <a:pt x="411" y="497"/>
                    <a:pt x="410" y="497"/>
                    <a:pt x="409" y="497"/>
                  </a:cubicBezTo>
                  <a:cubicBezTo>
                    <a:pt x="408" y="498"/>
                    <a:pt x="406" y="498"/>
                    <a:pt x="405" y="498"/>
                  </a:cubicBezTo>
                  <a:cubicBezTo>
                    <a:pt x="401" y="499"/>
                    <a:pt x="397" y="500"/>
                    <a:pt x="392" y="501"/>
                  </a:cubicBezTo>
                  <a:cubicBezTo>
                    <a:pt x="391" y="502"/>
                    <a:pt x="391" y="502"/>
                    <a:pt x="390" y="502"/>
                  </a:cubicBezTo>
                  <a:cubicBezTo>
                    <a:pt x="389" y="502"/>
                    <a:pt x="388" y="502"/>
                    <a:pt x="387" y="503"/>
                  </a:cubicBezTo>
                  <a:cubicBezTo>
                    <a:pt x="382" y="504"/>
                    <a:pt x="377" y="505"/>
                    <a:pt x="372" y="506"/>
                  </a:cubicBezTo>
                  <a:cubicBezTo>
                    <a:pt x="372" y="506"/>
                    <a:pt x="372" y="506"/>
                    <a:pt x="371" y="506"/>
                  </a:cubicBezTo>
                  <a:cubicBezTo>
                    <a:pt x="368" y="507"/>
                    <a:pt x="364" y="508"/>
                    <a:pt x="361" y="509"/>
                  </a:cubicBezTo>
                  <a:cubicBezTo>
                    <a:pt x="359" y="509"/>
                    <a:pt x="357" y="509"/>
                    <a:pt x="355" y="510"/>
                  </a:cubicBezTo>
                  <a:cubicBezTo>
                    <a:pt x="353" y="510"/>
                    <a:pt x="351" y="511"/>
                    <a:pt x="349" y="511"/>
                  </a:cubicBezTo>
                  <a:cubicBezTo>
                    <a:pt x="347" y="512"/>
                    <a:pt x="346" y="512"/>
                    <a:pt x="344" y="512"/>
                  </a:cubicBezTo>
                  <a:cubicBezTo>
                    <a:pt x="343" y="513"/>
                    <a:pt x="342" y="513"/>
                    <a:pt x="341" y="513"/>
                  </a:cubicBezTo>
                  <a:cubicBezTo>
                    <a:pt x="336" y="514"/>
                    <a:pt x="333" y="515"/>
                    <a:pt x="333" y="515"/>
                  </a:cubicBezTo>
                  <a:cubicBezTo>
                    <a:pt x="332" y="515"/>
                    <a:pt x="331" y="516"/>
                    <a:pt x="330" y="516"/>
                  </a:cubicBezTo>
                  <a:cubicBezTo>
                    <a:pt x="329" y="516"/>
                    <a:pt x="329" y="516"/>
                    <a:pt x="329" y="516"/>
                  </a:cubicBezTo>
                  <a:cubicBezTo>
                    <a:pt x="329" y="516"/>
                    <a:pt x="329" y="516"/>
                    <a:pt x="329" y="516"/>
                  </a:cubicBezTo>
                  <a:cubicBezTo>
                    <a:pt x="329" y="516"/>
                    <a:pt x="328" y="516"/>
                    <a:pt x="328" y="516"/>
                  </a:cubicBezTo>
                  <a:cubicBezTo>
                    <a:pt x="328" y="516"/>
                    <a:pt x="327" y="516"/>
                    <a:pt x="327" y="517"/>
                  </a:cubicBezTo>
                  <a:cubicBezTo>
                    <a:pt x="326" y="517"/>
                    <a:pt x="325" y="517"/>
                    <a:pt x="324" y="517"/>
                  </a:cubicBezTo>
                  <a:cubicBezTo>
                    <a:pt x="324" y="517"/>
                    <a:pt x="324" y="517"/>
                    <a:pt x="324" y="517"/>
                  </a:cubicBezTo>
                  <a:cubicBezTo>
                    <a:pt x="323" y="517"/>
                    <a:pt x="322" y="518"/>
                    <a:pt x="322" y="518"/>
                  </a:cubicBezTo>
                  <a:cubicBezTo>
                    <a:pt x="321" y="518"/>
                    <a:pt x="320" y="518"/>
                    <a:pt x="319" y="518"/>
                  </a:cubicBezTo>
                  <a:cubicBezTo>
                    <a:pt x="319" y="519"/>
                    <a:pt x="318" y="519"/>
                    <a:pt x="318" y="519"/>
                  </a:cubicBezTo>
                  <a:cubicBezTo>
                    <a:pt x="318" y="519"/>
                    <a:pt x="317" y="519"/>
                    <a:pt x="317" y="519"/>
                  </a:cubicBezTo>
                  <a:cubicBezTo>
                    <a:pt x="317" y="519"/>
                    <a:pt x="316" y="519"/>
                    <a:pt x="316" y="519"/>
                  </a:cubicBezTo>
                  <a:cubicBezTo>
                    <a:pt x="316" y="519"/>
                    <a:pt x="316" y="519"/>
                    <a:pt x="316" y="519"/>
                  </a:cubicBezTo>
                  <a:cubicBezTo>
                    <a:pt x="316" y="519"/>
                    <a:pt x="316" y="519"/>
                    <a:pt x="316" y="519"/>
                  </a:cubicBezTo>
                  <a:cubicBezTo>
                    <a:pt x="316" y="519"/>
                    <a:pt x="316" y="519"/>
                    <a:pt x="316" y="519"/>
                  </a:cubicBezTo>
                  <a:cubicBezTo>
                    <a:pt x="315" y="519"/>
                    <a:pt x="315" y="519"/>
                    <a:pt x="315" y="519"/>
                  </a:cubicBezTo>
                  <a:cubicBezTo>
                    <a:pt x="315" y="519"/>
                    <a:pt x="315" y="519"/>
                    <a:pt x="315" y="519"/>
                  </a:cubicBezTo>
                  <a:cubicBezTo>
                    <a:pt x="315" y="519"/>
                    <a:pt x="315" y="519"/>
                    <a:pt x="315" y="519"/>
                  </a:cubicBezTo>
                  <a:cubicBezTo>
                    <a:pt x="315" y="519"/>
                    <a:pt x="314" y="519"/>
                    <a:pt x="314" y="519"/>
                  </a:cubicBezTo>
                  <a:cubicBezTo>
                    <a:pt x="314" y="519"/>
                    <a:pt x="313" y="519"/>
                    <a:pt x="313" y="519"/>
                  </a:cubicBezTo>
                  <a:cubicBezTo>
                    <a:pt x="313" y="519"/>
                    <a:pt x="313" y="519"/>
                    <a:pt x="313" y="519"/>
                  </a:cubicBezTo>
                  <a:cubicBezTo>
                    <a:pt x="313" y="519"/>
                    <a:pt x="313" y="519"/>
                    <a:pt x="313" y="519"/>
                  </a:cubicBezTo>
                  <a:cubicBezTo>
                    <a:pt x="312" y="519"/>
                    <a:pt x="312" y="519"/>
                    <a:pt x="312" y="519"/>
                  </a:cubicBezTo>
                  <a:cubicBezTo>
                    <a:pt x="312" y="519"/>
                    <a:pt x="312" y="519"/>
                    <a:pt x="312" y="519"/>
                  </a:cubicBezTo>
                  <a:cubicBezTo>
                    <a:pt x="312" y="519"/>
                    <a:pt x="312" y="519"/>
                    <a:pt x="312" y="519"/>
                  </a:cubicBezTo>
                  <a:cubicBezTo>
                    <a:pt x="312" y="519"/>
                    <a:pt x="312" y="519"/>
                    <a:pt x="312" y="519"/>
                  </a:cubicBezTo>
                  <a:cubicBezTo>
                    <a:pt x="311" y="519"/>
                    <a:pt x="311" y="519"/>
                    <a:pt x="311" y="519"/>
                  </a:cubicBezTo>
                  <a:cubicBezTo>
                    <a:pt x="311" y="518"/>
                    <a:pt x="311" y="518"/>
                    <a:pt x="311" y="518"/>
                  </a:cubicBezTo>
                  <a:cubicBezTo>
                    <a:pt x="311" y="518"/>
                    <a:pt x="311" y="518"/>
                    <a:pt x="310" y="518"/>
                  </a:cubicBezTo>
                  <a:cubicBezTo>
                    <a:pt x="310" y="518"/>
                    <a:pt x="310" y="518"/>
                    <a:pt x="310" y="517"/>
                  </a:cubicBezTo>
                  <a:cubicBezTo>
                    <a:pt x="310" y="517"/>
                    <a:pt x="310" y="517"/>
                    <a:pt x="309" y="517"/>
                  </a:cubicBezTo>
                  <a:cubicBezTo>
                    <a:pt x="309" y="517"/>
                    <a:pt x="309" y="516"/>
                    <a:pt x="309" y="516"/>
                  </a:cubicBezTo>
                  <a:cubicBezTo>
                    <a:pt x="309" y="516"/>
                    <a:pt x="308" y="516"/>
                    <a:pt x="308" y="516"/>
                  </a:cubicBezTo>
                  <a:cubicBezTo>
                    <a:pt x="308" y="515"/>
                    <a:pt x="308" y="515"/>
                    <a:pt x="308" y="515"/>
                  </a:cubicBezTo>
                  <a:cubicBezTo>
                    <a:pt x="307" y="515"/>
                    <a:pt x="307" y="514"/>
                    <a:pt x="307" y="514"/>
                  </a:cubicBezTo>
                  <a:cubicBezTo>
                    <a:pt x="306" y="514"/>
                    <a:pt x="306" y="513"/>
                    <a:pt x="306" y="512"/>
                  </a:cubicBezTo>
                  <a:cubicBezTo>
                    <a:pt x="305" y="512"/>
                    <a:pt x="305" y="512"/>
                    <a:pt x="305" y="512"/>
                  </a:cubicBezTo>
                  <a:cubicBezTo>
                    <a:pt x="305" y="512"/>
                    <a:pt x="305" y="512"/>
                    <a:pt x="305" y="511"/>
                  </a:cubicBezTo>
                  <a:cubicBezTo>
                    <a:pt x="305" y="511"/>
                    <a:pt x="305" y="511"/>
                    <a:pt x="304" y="511"/>
                  </a:cubicBezTo>
                  <a:cubicBezTo>
                    <a:pt x="304" y="511"/>
                    <a:pt x="304" y="511"/>
                    <a:pt x="304" y="510"/>
                  </a:cubicBezTo>
                  <a:cubicBezTo>
                    <a:pt x="304" y="510"/>
                    <a:pt x="303" y="509"/>
                    <a:pt x="302" y="508"/>
                  </a:cubicBezTo>
                  <a:cubicBezTo>
                    <a:pt x="301" y="506"/>
                    <a:pt x="299" y="504"/>
                    <a:pt x="297" y="502"/>
                  </a:cubicBezTo>
                  <a:cubicBezTo>
                    <a:pt x="297" y="501"/>
                    <a:pt x="296" y="501"/>
                    <a:pt x="296" y="500"/>
                  </a:cubicBezTo>
                  <a:cubicBezTo>
                    <a:pt x="296" y="499"/>
                    <a:pt x="295" y="499"/>
                    <a:pt x="295" y="498"/>
                  </a:cubicBezTo>
                  <a:cubicBezTo>
                    <a:pt x="293" y="496"/>
                    <a:pt x="291" y="493"/>
                    <a:pt x="288" y="490"/>
                  </a:cubicBezTo>
                  <a:cubicBezTo>
                    <a:pt x="289" y="490"/>
                    <a:pt x="289" y="490"/>
                    <a:pt x="290" y="490"/>
                  </a:cubicBezTo>
                  <a:cubicBezTo>
                    <a:pt x="290" y="490"/>
                    <a:pt x="291" y="490"/>
                    <a:pt x="291" y="490"/>
                  </a:cubicBezTo>
                  <a:cubicBezTo>
                    <a:pt x="292" y="490"/>
                    <a:pt x="292" y="490"/>
                    <a:pt x="293" y="490"/>
                  </a:cubicBezTo>
                  <a:cubicBezTo>
                    <a:pt x="294" y="490"/>
                    <a:pt x="295" y="490"/>
                    <a:pt x="295" y="490"/>
                  </a:cubicBezTo>
                  <a:cubicBezTo>
                    <a:pt x="296" y="490"/>
                    <a:pt x="297" y="490"/>
                    <a:pt x="298" y="490"/>
                  </a:cubicBezTo>
                  <a:cubicBezTo>
                    <a:pt x="299" y="490"/>
                    <a:pt x="300" y="490"/>
                    <a:pt x="300" y="490"/>
                  </a:cubicBezTo>
                  <a:cubicBezTo>
                    <a:pt x="301" y="490"/>
                    <a:pt x="302" y="490"/>
                    <a:pt x="303" y="490"/>
                  </a:cubicBezTo>
                  <a:cubicBezTo>
                    <a:pt x="303" y="490"/>
                    <a:pt x="304" y="490"/>
                    <a:pt x="304" y="490"/>
                  </a:cubicBezTo>
                  <a:cubicBezTo>
                    <a:pt x="304" y="490"/>
                    <a:pt x="304" y="490"/>
                    <a:pt x="304" y="490"/>
                  </a:cubicBezTo>
                  <a:cubicBezTo>
                    <a:pt x="304" y="490"/>
                    <a:pt x="304" y="490"/>
                    <a:pt x="304" y="490"/>
                  </a:cubicBezTo>
                  <a:cubicBezTo>
                    <a:pt x="305" y="490"/>
                    <a:pt x="305" y="490"/>
                    <a:pt x="306" y="489"/>
                  </a:cubicBezTo>
                  <a:cubicBezTo>
                    <a:pt x="306" y="489"/>
                    <a:pt x="307" y="489"/>
                    <a:pt x="307" y="489"/>
                  </a:cubicBezTo>
                  <a:cubicBezTo>
                    <a:pt x="308" y="489"/>
                    <a:pt x="308" y="489"/>
                    <a:pt x="308" y="489"/>
                  </a:cubicBezTo>
                  <a:cubicBezTo>
                    <a:pt x="309" y="489"/>
                    <a:pt x="309" y="489"/>
                    <a:pt x="310" y="489"/>
                  </a:cubicBezTo>
                  <a:cubicBezTo>
                    <a:pt x="310" y="489"/>
                    <a:pt x="310" y="489"/>
                    <a:pt x="310" y="489"/>
                  </a:cubicBezTo>
                  <a:cubicBezTo>
                    <a:pt x="310" y="489"/>
                    <a:pt x="310" y="489"/>
                    <a:pt x="310" y="489"/>
                  </a:cubicBezTo>
                  <a:cubicBezTo>
                    <a:pt x="311" y="489"/>
                    <a:pt x="311" y="489"/>
                    <a:pt x="311" y="489"/>
                  </a:cubicBezTo>
                  <a:cubicBezTo>
                    <a:pt x="312" y="489"/>
                    <a:pt x="312" y="489"/>
                    <a:pt x="312" y="489"/>
                  </a:cubicBezTo>
                  <a:cubicBezTo>
                    <a:pt x="313" y="489"/>
                    <a:pt x="313" y="489"/>
                    <a:pt x="313" y="489"/>
                  </a:cubicBezTo>
                  <a:cubicBezTo>
                    <a:pt x="314" y="489"/>
                    <a:pt x="314" y="489"/>
                    <a:pt x="314" y="488"/>
                  </a:cubicBezTo>
                  <a:cubicBezTo>
                    <a:pt x="315" y="488"/>
                    <a:pt x="315" y="488"/>
                    <a:pt x="315" y="488"/>
                  </a:cubicBezTo>
                  <a:cubicBezTo>
                    <a:pt x="316" y="488"/>
                    <a:pt x="316" y="488"/>
                    <a:pt x="316" y="488"/>
                  </a:cubicBezTo>
                  <a:cubicBezTo>
                    <a:pt x="316" y="488"/>
                    <a:pt x="316" y="488"/>
                    <a:pt x="316" y="488"/>
                  </a:cubicBezTo>
                  <a:cubicBezTo>
                    <a:pt x="316" y="488"/>
                    <a:pt x="316" y="488"/>
                    <a:pt x="316" y="488"/>
                  </a:cubicBezTo>
                  <a:cubicBezTo>
                    <a:pt x="316" y="488"/>
                    <a:pt x="316" y="488"/>
                    <a:pt x="316" y="488"/>
                  </a:cubicBezTo>
                  <a:cubicBezTo>
                    <a:pt x="316" y="488"/>
                    <a:pt x="317" y="488"/>
                    <a:pt x="317" y="488"/>
                  </a:cubicBezTo>
                  <a:cubicBezTo>
                    <a:pt x="317" y="488"/>
                    <a:pt x="317" y="488"/>
                    <a:pt x="318" y="488"/>
                  </a:cubicBezTo>
                  <a:cubicBezTo>
                    <a:pt x="318" y="488"/>
                    <a:pt x="318" y="487"/>
                    <a:pt x="318" y="487"/>
                  </a:cubicBezTo>
                  <a:cubicBezTo>
                    <a:pt x="319" y="487"/>
                    <a:pt x="319" y="487"/>
                    <a:pt x="319" y="487"/>
                  </a:cubicBezTo>
                  <a:cubicBezTo>
                    <a:pt x="319" y="487"/>
                    <a:pt x="319" y="487"/>
                    <a:pt x="319" y="487"/>
                  </a:cubicBezTo>
                  <a:cubicBezTo>
                    <a:pt x="319" y="487"/>
                    <a:pt x="319" y="487"/>
                    <a:pt x="319" y="487"/>
                  </a:cubicBezTo>
                  <a:cubicBezTo>
                    <a:pt x="319" y="487"/>
                    <a:pt x="319" y="487"/>
                    <a:pt x="319" y="487"/>
                  </a:cubicBezTo>
                  <a:cubicBezTo>
                    <a:pt x="319" y="487"/>
                    <a:pt x="319" y="487"/>
                    <a:pt x="320" y="487"/>
                  </a:cubicBezTo>
                  <a:cubicBezTo>
                    <a:pt x="320" y="487"/>
                    <a:pt x="320" y="487"/>
                    <a:pt x="320" y="487"/>
                  </a:cubicBezTo>
                  <a:cubicBezTo>
                    <a:pt x="320" y="486"/>
                    <a:pt x="321" y="486"/>
                    <a:pt x="321" y="486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321" y="486"/>
                    <a:pt x="322" y="486"/>
                    <a:pt x="322" y="486"/>
                  </a:cubicBezTo>
                  <a:cubicBezTo>
                    <a:pt x="322" y="486"/>
                    <a:pt x="322" y="486"/>
                    <a:pt x="322" y="486"/>
                  </a:cubicBezTo>
                  <a:cubicBezTo>
                    <a:pt x="322" y="486"/>
                    <a:pt x="322" y="485"/>
                    <a:pt x="322" y="485"/>
                  </a:cubicBezTo>
                  <a:cubicBezTo>
                    <a:pt x="322" y="485"/>
                    <a:pt x="322" y="485"/>
                    <a:pt x="322" y="485"/>
                  </a:cubicBezTo>
                  <a:cubicBezTo>
                    <a:pt x="322" y="485"/>
                    <a:pt x="323" y="485"/>
                    <a:pt x="323" y="485"/>
                  </a:cubicBezTo>
                  <a:cubicBezTo>
                    <a:pt x="323" y="485"/>
                    <a:pt x="323" y="485"/>
                    <a:pt x="323" y="485"/>
                  </a:cubicBezTo>
                  <a:cubicBezTo>
                    <a:pt x="323" y="485"/>
                    <a:pt x="323" y="485"/>
                    <a:pt x="323" y="485"/>
                  </a:cubicBezTo>
                  <a:cubicBezTo>
                    <a:pt x="323" y="485"/>
                    <a:pt x="323" y="485"/>
                    <a:pt x="323" y="485"/>
                  </a:cubicBezTo>
                  <a:cubicBezTo>
                    <a:pt x="323" y="485"/>
                    <a:pt x="323" y="485"/>
                    <a:pt x="323" y="485"/>
                  </a:cubicBezTo>
                  <a:cubicBezTo>
                    <a:pt x="323" y="485"/>
                    <a:pt x="323" y="485"/>
                    <a:pt x="323" y="485"/>
                  </a:cubicBezTo>
                  <a:cubicBezTo>
                    <a:pt x="323" y="485"/>
                    <a:pt x="323" y="484"/>
                    <a:pt x="323" y="484"/>
                  </a:cubicBezTo>
                  <a:cubicBezTo>
                    <a:pt x="323" y="484"/>
                    <a:pt x="323" y="484"/>
                    <a:pt x="323" y="484"/>
                  </a:cubicBezTo>
                  <a:cubicBezTo>
                    <a:pt x="323" y="484"/>
                    <a:pt x="324" y="484"/>
                    <a:pt x="324" y="484"/>
                  </a:cubicBezTo>
                  <a:cubicBezTo>
                    <a:pt x="324" y="484"/>
                    <a:pt x="324" y="484"/>
                    <a:pt x="324" y="484"/>
                  </a:cubicBezTo>
                  <a:cubicBezTo>
                    <a:pt x="324" y="484"/>
                    <a:pt x="324" y="484"/>
                    <a:pt x="324" y="484"/>
                  </a:cubicBezTo>
                  <a:cubicBezTo>
                    <a:pt x="324" y="484"/>
                    <a:pt x="324" y="484"/>
                    <a:pt x="324" y="484"/>
                  </a:cubicBezTo>
                  <a:cubicBezTo>
                    <a:pt x="324" y="484"/>
                    <a:pt x="324" y="484"/>
                    <a:pt x="324" y="484"/>
                  </a:cubicBezTo>
                  <a:cubicBezTo>
                    <a:pt x="324" y="484"/>
                    <a:pt x="324" y="484"/>
                    <a:pt x="324" y="484"/>
                  </a:cubicBezTo>
                  <a:cubicBezTo>
                    <a:pt x="324" y="484"/>
                    <a:pt x="324" y="484"/>
                    <a:pt x="324" y="484"/>
                  </a:cubicBezTo>
                  <a:cubicBezTo>
                    <a:pt x="324" y="484"/>
                    <a:pt x="324" y="483"/>
                    <a:pt x="324" y="483"/>
                  </a:cubicBezTo>
                  <a:cubicBezTo>
                    <a:pt x="324" y="483"/>
                    <a:pt x="324" y="483"/>
                    <a:pt x="324" y="483"/>
                  </a:cubicBezTo>
                  <a:cubicBezTo>
                    <a:pt x="324" y="483"/>
                    <a:pt x="324" y="483"/>
                    <a:pt x="324" y="483"/>
                  </a:cubicBezTo>
                  <a:cubicBezTo>
                    <a:pt x="324" y="483"/>
                    <a:pt x="324" y="483"/>
                    <a:pt x="324" y="483"/>
                  </a:cubicBezTo>
                  <a:cubicBezTo>
                    <a:pt x="324" y="483"/>
                    <a:pt x="324" y="483"/>
                    <a:pt x="324" y="483"/>
                  </a:cubicBezTo>
                  <a:cubicBezTo>
                    <a:pt x="324" y="483"/>
                    <a:pt x="324" y="483"/>
                    <a:pt x="324" y="483"/>
                  </a:cubicBezTo>
                  <a:cubicBezTo>
                    <a:pt x="325" y="483"/>
                    <a:pt x="325" y="482"/>
                    <a:pt x="325" y="482"/>
                  </a:cubicBezTo>
                  <a:cubicBezTo>
                    <a:pt x="325" y="482"/>
                    <a:pt x="325" y="482"/>
                    <a:pt x="325" y="482"/>
                  </a:cubicBezTo>
                  <a:cubicBezTo>
                    <a:pt x="325" y="482"/>
                    <a:pt x="325" y="482"/>
                    <a:pt x="325" y="482"/>
                  </a:cubicBezTo>
                  <a:cubicBezTo>
                    <a:pt x="325" y="482"/>
                    <a:pt x="325" y="482"/>
                    <a:pt x="325" y="482"/>
                  </a:cubicBezTo>
                  <a:cubicBezTo>
                    <a:pt x="325" y="482"/>
                    <a:pt x="325" y="482"/>
                    <a:pt x="325" y="482"/>
                  </a:cubicBezTo>
                  <a:cubicBezTo>
                    <a:pt x="325" y="482"/>
                    <a:pt x="325" y="482"/>
                    <a:pt x="325" y="482"/>
                  </a:cubicBezTo>
                  <a:cubicBezTo>
                    <a:pt x="325" y="482"/>
                    <a:pt x="325" y="482"/>
                    <a:pt x="325" y="482"/>
                  </a:cubicBezTo>
                  <a:cubicBezTo>
                    <a:pt x="325" y="482"/>
                    <a:pt x="325" y="482"/>
                    <a:pt x="325" y="482"/>
                  </a:cubicBezTo>
                  <a:cubicBezTo>
                    <a:pt x="325" y="481"/>
                    <a:pt x="325" y="481"/>
                    <a:pt x="325" y="481"/>
                  </a:cubicBezTo>
                  <a:cubicBezTo>
                    <a:pt x="325" y="481"/>
                    <a:pt x="325" y="481"/>
                    <a:pt x="325" y="481"/>
                  </a:cubicBezTo>
                  <a:cubicBezTo>
                    <a:pt x="325" y="481"/>
                    <a:pt x="325" y="481"/>
                    <a:pt x="325" y="481"/>
                  </a:cubicBezTo>
                  <a:cubicBezTo>
                    <a:pt x="325" y="481"/>
                    <a:pt x="325" y="481"/>
                    <a:pt x="325" y="481"/>
                  </a:cubicBezTo>
                  <a:cubicBezTo>
                    <a:pt x="325" y="481"/>
                    <a:pt x="325" y="481"/>
                    <a:pt x="325" y="481"/>
                  </a:cubicBezTo>
                  <a:cubicBezTo>
                    <a:pt x="325" y="481"/>
                    <a:pt x="325" y="481"/>
                    <a:pt x="325" y="481"/>
                  </a:cubicBezTo>
                  <a:cubicBezTo>
                    <a:pt x="325" y="481"/>
                    <a:pt x="325" y="481"/>
                    <a:pt x="325" y="481"/>
                  </a:cubicBezTo>
                  <a:cubicBezTo>
                    <a:pt x="325" y="481"/>
                    <a:pt x="325" y="480"/>
                    <a:pt x="325" y="480"/>
                  </a:cubicBezTo>
                  <a:cubicBezTo>
                    <a:pt x="325" y="480"/>
                    <a:pt x="325" y="480"/>
                    <a:pt x="325" y="480"/>
                  </a:cubicBezTo>
                  <a:cubicBezTo>
                    <a:pt x="325" y="480"/>
                    <a:pt x="325" y="480"/>
                    <a:pt x="325" y="480"/>
                  </a:cubicBezTo>
                  <a:cubicBezTo>
                    <a:pt x="325" y="480"/>
                    <a:pt x="325" y="480"/>
                    <a:pt x="325" y="480"/>
                  </a:cubicBezTo>
                  <a:cubicBezTo>
                    <a:pt x="325" y="480"/>
                    <a:pt x="325" y="480"/>
                    <a:pt x="325" y="480"/>
                  </a:cubicBezTo>
                  <a:cubicBezTo>
                    <a:pt x="325" y="480"/>
                    <a:pt x="325" y="480"/>
                    <a:pt x="325" y="480"/>
                  </a:cubicBezTo>
                  <a:cubicBezTo>
                    <a:pt x="325" y="480"/>
                    <a:pt x="325" y="480"/>
                    <a:pt x="325" y="480"/>
                  </a:cubicBezTo>
                  <a:cubicBezTo>
                    <a:pt x="325" y="480"/>
                    <a:pt x="325" y="480"/>
                    <a:pt x="325" y="480"/>
                  </a:cubicBezTo>
                  <a:cubicBezTo>
                    <a:pt x="325" y="469"/>
                    <a:pt x="325" y="456"/>
                    <a:pt x="325" y="444"/>
                  </a:cubicBezTo>
                  <a:cubicBezTo>
                    <a:pt x="325" y="437"/>
                    <a:pt x="325" y="437"/>
                    <a:pt x="325" y="437"/>
                  </a:cubicBezTo>
                  <a:cubicBezTo>
                    <a:pt x="325" y="437"/>
                    <a:pt x="325" y="436"/>
                    <a:pt x="325" y="436"/>
                  </a:cubicBezTo>
                  <a:cubicBezTo>
                    <a:pt x="325" y="435"/>
                    <a:pt x="325" y="435"/>
                    <a:pt x="325" y="435"/>
                  </a:cubicBezTo>
                  <a:cubicBezTo>
                    <a:pt x="325" y="435"/>
                    <a:pt x="325" y="435"/>
                    <a:pt x="325" y="435"/>
                  </a:cubicBezTo>
                  <a:cubicBezTo>
                    <a:pt x="325" y="435"/>
                    <a:pt x="325" y="435"/>
                    <a:pt x="325" y="435"/>
                  </a:cubicBezTo>
                  <a:cubicBezTo>
                    <a:pt x="325" y="435"/>
                    <a:pt x="325" y="435"/>
                    <a:pt x="325" y="435"/>
                  </a:cubicBezTo>
                  <a:cubicBezTo>
                    <a:pt x="325" y="435"/>
                    <a:pt x="325" y="435"/>
                    <a:pt x="325" y="435"/>
                  </a:cubicBezTo>
                  <a:cubicBezTo>
                    <a:pt x="325" y="435"/>
                    <a:pt x="325" y="435"/>
                    <a:pt x="325" y="435"/>
                  </a:cubicBezTo>
                  <a:cubicBezTo>
                    <a:pt x="325" y="435"/>
                    <a:pt x="325" y="435"/>
                    <a:pt x="325" y="435"/>
                  </a:cubicBezTo>
                  <a:cubicBezTo>
                    <a:pt x="325" y="434"/>
                    <a:pt x="325" y="434"/>
                    <a:pt x="325" y="434"/>
                  </a:cubicBezTo>
                  <a:cubicBezTo>
                    <a:pt x="325" y="434"/>
                    <a:pt x="325" y="434"/>
                    <a:pt x="325" y="435"/>
                  </a:cubicBezTo>
                  <a:cubicBezTo>
                    <a:pt x="325" y="434"/>
                    <a:pt x="325" y="434"/>
                    <a:pt x="325" y="434"/>
                  </a:cubicBezTo>
                  <a:cubicBezTo>
                    <a:pt x="325" y="434"/>
                    <a:pt x="325" y="434"/>
                    <a:pt x="325" y="433"/>
                  </a:cubicBezTo>
                  <a:cubicBezTo>
                    <a:pt x="325" y="433"/>
                    <a:pt x="325" y="433"/>
                    <a:pt x="325" y="433"/>
                  </a:cubicBezTo>
                  <a:cubicBezTo>
                    <a:pt x="325" y="433"/>
                    <a:pt x="325" y="433"/>
                    <a:pt x="325" y="433"/>
                  </a:cubicBezTo>
                  <a:cubicBezTo>
                    <a:pt x="325" y="432"/>
                    <a:pt x="324" y="432"/>
                    <a:pt x="324" y="431"/>
                  </a:cubicBezTo>
                  <a:cubicBezTo>
                    <a:pt x="324" y="431"/>
                    <a:pt x="324" y="431"/>
                    <a:pt x="324" y="431"/>
                  </a:cubicBezTo>
                  <a:cubicBezTo>
                    <a:pt x="324" y="430"/>
                    <a:pt x="324" y="430"/>
                    <a:pt x="324" y="430"/>
                  </a:cubicBezTo>
                  <a:cubicBezTo>
                    <a:pt x="324" y="430"/>
                    <a:pt x="324" y="430"/>
                    <a:pt x="323" y="429"/>
                  </a:cubicBezTo>
                  <a:cubicBezTo>
                    <a:pt x="323" y="429"/>
                    <a:pt x="323" y="428"/>
                    <a:pt x="323" y="428"/>
                  </a:cubicBezTo>
                  <a:cubicBezTo>
                    <a:pt x="322" y="428"/>
                    <a:pt x="322" y="427"/>
                    <a:pt x="322" y="427"/>
                  </a:cubicBezTo>
                  <a:cubicBezTo>
                    <a:pt x="322" y="427"/>
                    <a:pt x="321" y="426"/>
                    <a:pt x="321" y="426"/>
                  </a:cubicBezTo>
                  <a:cubicBezTo>
                    <a:pt x="321" y="425"/>
                    <a:pt x="320" y="425"/>
                    <a:pt x="320" y="424"/>
                  </a:cubicBezTo>
                  <a:cubicBezTo>
                    <a:pt x="320" y="424"/>
                    <a:pt x="319" y="424"/>
                    <a:pt x="319" y="423"/>
                  </a:cubicBezTo>
                  <a:cubicBezTo>
                    <a:pt x="319" y="423"/>
                    <a:pt x="319" y="423"/>
                    <a:pt x="319" y="423"/>
                  </a:cubicBezTo>
                  <a:cubicBezTo>
                    <a:pt x="319" y="423"/>
                    <a:pt x="319" y="423"/>
                    <a:pt x="319" y="422"/>
                  </a:cubicBezTo>
                  <a:cubicBezTo>
                    <a:pt x="319" y="422"/>
                    <a:pt x="318" y="422"/>
                    <a:pt x="318" y="422"/>
                  </a:cubicBezTo>
                  <a:cubicBezTo>
                    <a:pt x="318" y="422"/>
                    <a:pt x="318" y="422"/>
                    <a:pt x="318" y="422"/>
                  </a:cubicBezTo>
                  <a:cubicBezTo>
                    <a:pt x="318" y="422"/>
                    <a:pt x="318" y="422"/>
                    <a:pt x="318" y="422"/>
                  </a:cubicBezTo>
                  <a:cubicBezTo>
                    <a:pt x="318" y="421"/>
                    <a:pt x="318" y="421"/>
                    <a:pt x="317" y="421"/>
                  </a:cubicBezTo>
                  <a:cubicBezTo>
                    <a:pt x="317" y="421"/>
                    <a:pt x="317" y="420"/>
                    <a:pt x="317" y="420"/>
                  </a:cubicBezTo>
                  <a:cubicBezTo>
                    <a:pt x="317" y="420"/>
                    <a:pt x="317" y="420"/>
                    <a:pt x="317" y="420"/>
                  </a:cubicBezTo>
                  <a:cubicBezTo>
                    <a:pt x="316" y="419"/>
                    <a:pt x="316" y="419"/>
                    <a:pt x="316" y="419"/>
                  </a:cubicBezTo>
                  <a:cubicBezTo>
                    <a:pt x="315" y="418"/>
                    <a:pt x="314" y="417"/>
                    <a:pt x="314" y="416"/>
                  </a:cubicBezTo>
                  <a:cubicBezTo>
                    <a:pt x="313" y="416"/>
                    <a:pt x="313" y="416"/>
                    <a:pt x="313" y="416"/>
                  </a:cubicBezTo>
                  <a:cubicBezTo>
                    <a:pt x="313" y="416"/>
                    <a:pt x="313" y="416"/>
                    <a:pt x="313" y="416"/>
                  </a:cubicBezTo>
                  <a:cubicBezTo>
                    <a:pt x="312" y="415"/>
                    <a:pt x="312" y="415"/>
                    <a:pt x="312" y="414"/>
                  </a:cubicBezTo>
                  <a:cubicBezTo>
                    <a:pt x="312" y="414"/>
                    <a:pt x="311" y="414"/>
                    <a:pt x="311" y="414"/>
                  </a:cubicBezTo>
                  <a:cubicBezTo>
                    <a:pt x="311" y="414"/>
                    <a:pt x="311" y="414"/>
                    <a:pt x="311" y="414"/>
                  </a:cubicBezTo>
                  <a:cubicBezTo>
                    <a:pt x="311" y="414"/>
                    <a:pt x="311" y="413"/>
                    <a:pt x="311" y="413"/>
                  </a:cubicBezTo>
                  <a:cubicBezTo>
                    <a:pt x="311" y="413"/>
                    <a:pt x="311" y="413"/>
                    <a:pt x="310" y="413"/>
                  </a:cubicBezTo>
                  <a:cubicBezTo>
                    <a:pt x="310" y="413"/>
                    <a:pt x="310" y="412"/>
                    <a:pt x="309" y="412"/>
                  </a:cubicBezTo>
                  <a:cubicBezTo>
                    <a:pt x="309" y="412"/>
                    <a:pt x="309" y="411"/>
                    <a:pt x="308" y="411"/>
                  </a:cubicBezTo>
                  <a:cubicBezTo>
                    <a:pt x="308" y="411"/>
                    <a:pt x="308" y="411"/>
                    <a:pt x="308" y="410"/>
                  </a:cubicBezTo>
                  <a:cubicBezTo>
                    <a:pt x="307" y="410"/>
                    <a:pt x="307" y="410"/>
                    <a:pt x="307" y="410"/>
                  </a:cubicBezTo>
                  <a:cubicBezTo>
                    <a:pt x="307" y="410"/>
                    <a:pt x="307" y="410"/>
                    <a:pt x="307" y="410"/>
                  </a:cubicBezTo>
                  <a:cubicBezTo>
                    <a:pt x="306" y="409"/>
                    <a:pt x="305" y="408"/>
                    <a:pt x="304" y="408"/>
                  </a:cubicBezTo>
                  <a:cubicBezTo>
                    <a:pt x="304" y="408"/>
                    <a:pt x="304" y="407"/>
                    <a:pt x="303" y="407"/>
                  </a:cubicBezTo>
                  <a:cubicBezTo>
                    <a:pt x="303" y="407"/>
                    <a:pt x="303" y="407"/>
                    <a:pt x="303" y="407"/>
                  </a:cubicBezTo>
                  <a:cubicBezTo>
                    <a:pt x="303" y="407"/>
                    <a:pt x="303" y="407"/>
                    <a:pt x="303" y="407"/>
                  </a:cubicBezTo>
                  <a:cubicBezTo>
                    <a:pt x="303" y="407"/>
                    <a:pt x="303" y="407"/>
                    <a:pt x="303" y="407"/>
                  </a:cubicBezTo>
                  <a:cubicBezTo>
                    <a:pt x="302" y="406"/>
                    <a:pt x="301" y="406"/>
                    <a:pt x="300" y="405"/>
                  </a:cubicBezTo>
                  <a:cubicBezTo>
                    <a:pt x="300" y="405"/>
                    <a:pt x="300" y="405"/>
                    <a:pt x="299" y="405"/>
                  </a:cubicBezTo>
                  <a:cubicBezTo>
                    <a:pt x="299" y="405"/>
                    <a:pt x="299" y="405"/>
                    <a:pt x="299" y="405"/>
                  </a:cubicBezTo>
                  <a:cubicBezTo>
                    <a:pt x="299" y="405"/>
                    <a:pt x="299" y="405"/>
                    <a:pt x="299" y="405"/>
                  </a:cubicBezTo>
                  <a:cubicBezTo>
                    <a:pt x="299" y="405"/>
                    <a:pt x="299" y="405"/>
                    <a:pt x="299" y="405"/>
                  </a:cubicBezTo>
                  <a:cubicBezTo>
                    <a:pt x="298" y="405"/>
                    <a:pt x="298" y="405"/>
                    <a:pt x="298" y="405"/>
                  </a:cubicBezTo>
                  <a:cubicBezTo>
                    <a:pt x="298" y="405"/>
                    <a:pt x="298" y="405"/>
                    <a:pt x="298" y="405"/>
                  </a:cubicBezTo>
                  <a:cubicBezTo>
                    <a:pt x="298" y="405"/>
                    <a:pt x="298" y="405"/>
                    <a:pt x="298" y="405"/>
                  </a:cubicBezTo>
                  <a:cubicBezTo>
                    <a:pt x="298" y="405"/>
                    <a:pt x="298" y="405"/>
                    <a:pt x="298" y="405"/>
                  </a:cubicBezTo>
                  <a:cubicBezTo>
                    <a:pt x="298" y="405"/>
                    <a:pt x="298" y="405"/>
                    <a:pt x="298" y="405"/>
                  </a:cubicBezTo>
                  <a:cubicBezTo>
                    <a:pt x="298" y="405"/>
                    <a:pt x="298" y="404"/>
                    <a:pt x="298" y="404"/>
                  </a:cubicBezTo>
                  <a:cubicBezTo>
                    <a:pt x="297" y="404"/>
                    <a:pt x="297" y="404"/>
                    <a:pt x="297" y="404"/>
                  </a:cubicBezTo>
                  <a:cubicBezTo>
                    <a:pt x="297" y="404"/>
                    <a:pt x="297" y="404"/>
                    <a:pt x="297" y="404"/>
                  </a:cubicBezTo>
                  <a:cubicBezTo>
                    <a:pt x="297" y="404"/>
                    <a:pt x="297" y="404"/>
                    <a:pt x="297" y="404"/>
                  </a:cubicBezTo>
                  <a:cubicBezTo>
                    <a:pt x="296" y="404"/>
                    <a:pt x="296" y="404"/>
                    <a:pt x="296" y="404"/>
                  </a:cubicBezTo>
                  <a:cubicBezTo>
                    <a:pt x="296" y="404"/>
                    <a:pt x="296" y="404"/>
                    <a:pt x="296" y="404"/>
                  </a:cubicBezTo>
                  <a:cubicBezTo>
                    <a:pt x="296" y="404"/>
                    <a:pt x="295" y="404"/>
                    <a:pt x="295" y="404"/>
                  </a:cubicBezTo>
                  <a:cubicBezTo>
                    <a:pt x="295" y="404"/>
                    <a:pt x="295" y="404"/>
                    <a:pt x="295" y="404"/>
                  </a:cubicBezTo>
                  <a:cubicBezTo>
                    <a:pt x="295" y="403"/>
                    <a:pt x="295" y="403"/>
                    <a:pt x="295" y="403"/>
                  </a:cubicBezTo>
                  <a:cubicBezTo>
                    <a:pt x="294" y="403"/>
                    <a:pt x="294" y="403"/>
                    <a:pt x="294" y="403"/>
                  </a:cubicBezTo>
                  <a:cubicBezTo>
                    <a:pt x="294" y="403"/>
                    <a:pt x="294" y="403"/>
                    <a:pt x="294" y="403"/>
                  </a:cubicBezTo>
                  <a:cubicBezTo>
                    <a:pt x="294" y="403"/>
                    <a:pt x="294" y="403"/>
                    <a:pt x="293" y="403"/>
                  </a:cubicBezTo>
                  <a:cubicBezTo>
                    <a:pt x="293" y="403"/>
                    <a:pt x="293" y="403"/>
                    <a:pt x="293" y="403"/>
                  </a:cubicBezTo>
                  <a:cubicBezTo>
                    <a:pt x="293" y="403"/>
                    <a:pt x="293" y="403"/>
                    <a:pt x="293" y="403"/>
                  </a:cubicBezTo>
                  <a:cubicBezTo>
                    <a:pt x="293" y="403"/>
                    <a:pt x="293" y="403"/>
                    <a:pt x="292" y="403"/>
                  </a:cubicBezTo>
                  <a:cubicBezTo>
                    <a:pt x="292" y="403"/>
                    <a:pt x="292" y="403"/>
                    <a:pt x="292" y="403"/>
                  </a:cubicBezTo>
                  <a:cubicBezTo>
                    <a:pt x="292" y="403"/>
                    <a:pt x="292" y="403"/>
                    <a:pt x="292" y="403"/>
                  </a:cubicBezTo>
                  <a:cubicBezTo>
                    <a:pt x="292" y="403"/>
                    <a:pt x="292" y="403"/>
                    <a:pt x="291" y="403"/>
                  </a:cubicBezTo>
                  <a:cubicBezTo>
                    <a:pt x="291" y="403"/>
                    <a:pt x="291" y="403"/>
                    <a:pt x="291" y="403"/>
                  </a:cubicBezTo>
                  <a:cubicBezTo>
                    <a:pt x="291" y="403"/>
                    <a:pt x="291" y="403"/>
                    <a:pt x="291" y="403"/>
                  </a:cubicBezTo>
                  <a:cubicBezTo>
                    <a:pt x="291" y="403"/>
                    <a:pt x="291" y="403"/>
                    <a:pt x="291" y="403"/>
                  </a:cubicBezTo>
                  <a:cubicBezTo>
                    <a:pt x="290" y="403"/>
                    <a:pt x="290" y="403"/>
                    <a:pt x="290" y="403"/>
                  </a:cubicBezTo>
                  <a:cubicBezTo>
                    <a:pt x="290" y="403"/>
                    <a:pt x="290" y="403"/>
                    <a:pt x="290" y="403"/>
                  </a:cubicBezTo>
                  <a:cubicBezTo>
                    <a:pt x="290" y="403"/>
                    <a:pt x="290" y="403"/>
                    <a:pt x="290" y="403"/>
                  </a:cubicBezTo>
                  <a:cubicBezTo>
                    <a:pt x="289" y="403"/>
                    <a:pt x="289" y="403"/>
                    <a:pt x="289" y="403"/>
                  </a:cubicBezTo>
                  <a:cubicBezTo>
                    <a:pt x="289" y="403"/>
                    <a:pt x="289" y="403"/>
                    <a:pt x="289" y="403"/>
                  </a:cubicBezTo>
                  <a:cubicBezTo>
                    <a:pt x="289" y="403"/>
                    <a:pt x="289" y="403"/>
                    <a:pt x="289" y="403"/>
                  </a:cubicBezTo>
                  <a:cubicBezTo>
                    <a:pt x="288" y="403"/>
                    <a:pt x="288" y="403"/>
                    <a:pt x="288" y="403"/>
                  </a:cubicBezTo>
                  <a:cubicBezTo>
                    <a:pt x="288" y="403"/>
                    <a:pt x="288" y="403"/>
                    <a:pt x="288" y="403"/>
                  </a:cubicBezTo>
                  <a:cubicBezTo>
                    <a:pt x="288" y="403"/>
                    <a:pt x="288" y="403"/>
                    <a:pt x="288" y="403"/>
                  </a:cubicBezTo>
                  <a:cubicBezTo>
                    <a:pt x="287" y="403"/>
                    <a:pt x="287" y="403"/>
                    <a:pt x="287" y="403"/>
                  </a:cubicBezTo>
                  <a:cubicBezTo>
                    <a:pt x="287" y="403"/>
                    <a:pt x="287" y="403"/>
                    <a:pt x="287" y="403"/>
                  </a:cubicBezTo>
                  <a:cubicBezTo>
                    <a:pt x="287" y="403"/>
                    <a:pt x="287" y="403"/>
                    <a:pt x="286" y="403"/>
                  </a:cubicBezTo>
                  <a:cubicBezTo>
                    <a:pt x="286" y="403"/>
                    <a:pt x="286" y="403"/>
                    <a:pt x="286" y="403"/>
                  </a:cubicBezTo>
                  <a:cubicBezTo>
                    <a:pt x="286" y="403"/>
                    <a:pt x="286" y="403"/>
                    <a:pt x="286" y="403"/>
                  </a:cubicBezTo>
                  <a:cubicBezTo>
                    <a:pt x="285" y="403"/>
                    <a:pt x="285" y="403"/>
                    <a:pt x="285" y="403"/>
                  </a:cubicBezTo>
                  <a:cubicBezTo>
                    <a:pt x="285" y="403"/>
                    <a:pt x="285" y="403"/>
                    <a:pt x="285" y="403"/>
                  </a:cubicBezTo>
                  <a:cubicBezTo>
                    <a:pt x="285" y="403"/>
                    <a:pt x="285" y="403"/>
                    <a:pt x="285" y="403"/>
                  </a:cubicBezTo>
                  <a:cubicBezTo>
                    <a:pt x="285" y="403"/>
                    <a:pt x="285" y="403"/>
                    <a:pt x="285" y="403"/>
                  </a:cubicBezTo>
                  <a:cubicBezTo>
                    <a:pt x="285" y="403"/>
                    <a:pt x="285" y="403"/>
                    <a:pt x="285" y="403"/>
                  </a:cubicBezTo>
                  <a:cubicBezTo>
                    <a:pt x="284" y="403"/>
                    <a:pt x="284" y="403"/>
                    <a:pt x="284" y="403"/>
                  </a:cubicBezTo>
                  <a:cubicBezTo>
                    <a:pt x="284" y="403"/>
                    <a:pt x="284" y="403"/>
                    <a:pt x="284" y="403"/>
                  </a:cubicBezTo>
                  <a:cubicBezTo>
                    <a:pt x="283" y="403"/>
                    <a:pt x="283" y="403"/>
                    <a:pt x="283" y="403"/>
                  </a:cubicBezTo>
                  <a:cubicBezTo>
                    <a:pt x="283" y="403"/>
                    <a:pt x="282" y="403"/>
                    <a:pt x="282" y="403"/>
                  </a:cubicBezTo>
                  <a:cubicBezTo>
                    <a:pt x="282" y="403"/>
                    <a:pt x="282" y="403"/>
                    <a:pt x="282" y="403"/>
                  </a:cubicBezTo>
                  <a:cubicBezTo>
                    <a:pt x="281" y="403"/>
                    <a:pt x="281" y="403"/>
                    <a:pt x="281" y="403"/>
                  </a:cubicBezTo>
                  <a:cubicBezTo>
                    <a:pt x="281" y="403"/>
                    <a:pt x="281" y="403"/>
                    <a:pt x="281" y="403"/>
                  </a:cubicBezTo>
                  <a:cubicBezTo>
                    <a:pt x="281" y="403"/>
                    <a:pt x="281" y="403"/>
                    <a:pt x="281" y="403"/>
                  </a:cubicBezTo>
                  <a:cubicBezTo>
                    <a:pt x="281" y="403"/>
                    <a:pt x="281" y="403"/>
                    <a:pt x="281" y="403"/>
                  </a:cubicBezTo>
                  <a:cubicBezTo>
                    <a:pt x="281" y="403"/>
                    <a:pt x="281" y="403"/>
                    <a:pt x="281" y="403"/>
                  </a:cubicBezTo>
                  <a:cubicBezTo>
                    <a:pt x="281" y="403"/>
                    <a:pt x="281" y="403"/>
                    <a:pt x="281" y="403"/>
                  </a:cubicBezTo>
                  <a:cubicBezTo>
                    <a:pt x="281" y="403"/>
                    <a:pt x="281" y="403"/>
                    <a:pt x="281" y="403"/>
                  </a:cubicBezTo>
                  <a:cubicBezTo>
                    <a:pt x="281" y="403"/>
                    <a:pt x="281" y="403"/>
                    <a:pt x="281" y="403"/>
                  </a:cubicBezTo>
                  <a:cubicBezTo>
                    <a:pt x="281" y="403"/>
                    <a:pt x="281" y="403"/>
                    <a:pt x="281" y="403"/>
                  </a:cubicBezTo>
                  <a:cubicBezTo>
                    <a:pt x="281" y="403"/>
                    <a:pt x="281" y="403"/>
                    <a:pt x="281" y="403"/>
                  </a:cubicBezTo>
                  <a:cubicBezTo>
                    <a:pt x="281" y="403"/>
                    <a:pt x="281" y="403"/>
                    <a:pt x="281" y="403"/>
                  </a:cubicBezTo>
                  <a:cubicBezTo>
                    <a:pt x="281" y="403"/>
                    <a:pt x="281" y="403"/>
                    <a:pt x="281" y="403"/>
                  </a:cubicBezTo>
                  <a:cubicBezTo>
                    <a:pt x="281" y="403"/>
                    <a:pt x="281" y="403"/>
                    <a:pt x="281" y="403"/>
                  </a:cubicBezTo>
                  <a:cubicBezTo>
                    <a:pt x="281" y="403"/>
                    <a:pt x="281" y="403"/>
                    <a:pt x="281" y="403"/>
                  </a:cubicBezTo>
                  <a:cubicBezTo>
                    <a:pt x="281" y="403"/>
                    <a:pt x="281" y="403"/>
                    <a:pt x="281" y="403"/>
                  </a:cubicBezTo>
                  <a:cubicBezTo>
                    <a:pt x="281" y="403"/>
                    <a:pt x="280" y="403"/>
                    <a:pt x="280" y="403"/>
                  </a:cubicBezTo>
                  <a:cubicBezTo>
                    <a:pt x="280" y="403"/>
                    <a:pt x="280" y="403"/>
                    <a:pt x="280" y="403"/>
                  </a:cubicBezTo>
                  <a:cubicBezTo>
                    <a:pt x="280" y="403"/>
                    <a:pt x="280" y="403"/>
                    <a:pt x="280" y="403"/>
                  </a:cubicBezTo>
                  <a:cubicBezTo>
                    <a:pt x="279" y="404"/>
                    <a:pt x="279" y="404"/>
                    <a:pt x="278" y="404"/>
                  </a:cubicBezTo>
                  <a:cubicBezTo>
                    <a:pt x="278" y="404"/>
                    <a:pt x="277" y="404"/>
                    <a:pt x="277" y="404"/>
                  </a:cubicBezTo>
                  <a:cubicBezTo>
                    <a:pt x="277" y="404"/>
                    <a:pt x="277" y="404"/>
                    <a:pt x="276" y="404"/>
                  </a:cubicBezTo>
                  <a:cubicBezTo>
                    <a:pt x="276" y="405"/>
                    <a:pt x="276" y="405"/>
                    <a:pt x="275" y="405"/>
                  </a:cubicBezTo>
                  <a:cubicBezTo>
                    <a:pt x="275" y="405"/>
                    <a:pt x="274" y="405"/>
                    <a:pt x="274" y="405"/>
                  </a:cubicBezTo>
                  <a:cubicBezTo>
                    <a:pt x="274" y="406"/>
                    <a:pt x="273" y="406"/>
                    <a:pt x="273" y="406"/>
                  </a:cubicBezTo>
                  <a:cubicBezTo>
                    <a:pt x="273" y="406"/>
                    <a:pt x="272" y="406"/>
                    <a:pt x="271" y="406"/>
                  </a:cubicBezTo>
                  <a:cubicBezTo>
                    <a:pt x="268" y="408"/>
                    <a:pt x="265" y="409"/>
                    <a:pt x="263" y="411"/>
                  </a:cubicBezTo>
                  <a:cubicBezTo>
                    <a:pt x="260" y="412"/>
                    <a:pt x="258" y="413"/>
                    <a:pt x="255" y="414"/>
                  </a:cubicBezTo>
                  <a:cubicBezTo>
                    <a:pt x="255" y="415"/>
                    <a:pt x="254" y="415"/>
                    <a:pt x="254" y="415"/>
                  </a:cubicBezTo>
                  <a:cubicBezTo>
                    <a:pt x="253" y="416"/>
                    <a:pt x="252" y="416"/>
                    <a:pt x="251" y="416"/>
                  </a:cubicBezTo>
                  <a:cubicBezTo>
                    <a:pt x="251" y="416"/>
                    <a:pt x="250" y="417"/>
                    <a:pt x="250" y="417"/>
                  </a:cubicBezTo>
                  <a:cubicBezTo>
                    <a:pt x="249" y="417"/>
                    <a:pt x="248" y="417"/>
                    <a:pt x="246" y="418"/>
                  </a:cubicBezTo>
                  <a:cubicBezTo>
                    <a:pt x="246" y="418"/>
                    <a:pt x="245" y="418"/>
                    <a:pt x="244" y="418"/>
                  </a:cubicBezTo>
                  <a:cubicBezTo>
                    <a:pt x="244" y="418"/>
                    <a:pt x="244" y="418"/>
                    <a:pt x="244" y="418"/>
                  </a:cubicBezTo>
                  <a:cubicBezTo>
                    <a:pt x="243" y="418"/>
                    <a:pt x="242" y="418"/>
                    <a:pt x="241" y="418"/>
                  </a:cubicBezTo>
                  <a:cubicBezTo>
                    <a:pt x="241" y="418"/>
                    <a:pt x="241" y="418"/>
                    <a:pt x="241" y="418"/>
                  </a:cubicBezTo>
                  <a:cubicBezTo>
                    <a:pt x="240" y="418"/>
                    <a:pt x="240" y="418"/>
                    <a:pt x="239" y="418"/>
                  </a:cubicBezTo>
                  <a:cubicBezTo>
                    <a:pt x="239" y="418"/>
                    <a:pt x="239" y="418"/>
                    <a:pt x="239" y="418"/>
                  </a:cubicBezTo>
                  <a:cubicBezTo>
                    <a:pt x="238" y="418"/>
                    <a:pt x="237" y="417"/>
                    <a:pt x="236" y="417"/>
                  </a:cubicBezTo>
                  <a:cubicBezTo>
                    <a:pt x="235" y="417"/>
                    <a:pt x="235" y="416"/>
                    <a:pt x="234" y="416"/>
                  </a:cubicBezTo>
                  <a:cubicBezTo>
                    <a:pt x="234" y="416"/>
                    <a:pt x="233" y="416"/>
                    <a:pt x="233" y="415"/>
                  </a:cubicBezTo>
                  <a:cubicBezTo>
                    <a:pt x="232" y="415"/>
                    <a:pt x="232" y="414"/>
                    <a:pt x="231" y="414"/>
                  </a:cubicBezTo>
                  <a:cubicBezTo>
                    <a:pt x="231" y="414"/>
                    <a:pt x="230" y="413"/>
                    <a:pt x="230" y="413"/>
                  </a:cubicBezTo>
                  <a:cubicBezTo>
                    <a:pt x="230" y="413"/>
                    <a:pt x="229" y="413"/>
                    <a:pt x="229" y="413"/>
                  </a:cubicBezTo>
                  <a:cubicBezTo>
                    <a:pt x="229" y="413"/>
                    <a:pt x="229" y="413"/>
                    <a:pt x="229" y="413"/>
                  </a:cubicBezTo>
                  <a:cubicBezTo>
                    <a:pt x="228" y="412"/>
                    <a:pt x="228" y="411"/>
                    <a:pt x="227" y="410"/>
                  </a:cubicBezTo>
                  <a:cubicBezTo>
                    <a:pt x="227" y="410"/>
                    <a:pt x="226" y="410"/>
                    <a:pt x="226" y="410"/>
                  </a:cubicBezTo>
                  <a:cubicBezTo>
                    <a:pt x="225" y="409"/>
                    <a:pt x="225" y="408"/>
                    <a:pt x="224" y="406"/>
                  </a:cubicBezTo>
                  <a:cubicBezTo>
                    <a:pt x="224" y="406"/>
                    <a:pt x="223" y="406"/>
                    <a:pt x="223" y="406"/>
                  </a:cubicBezTo>
                  <a:cubicBezTo>
                    <a:pt x="223" y="406"/>
                    <a:pt x="223" y="406"/>
                    <a:pt x="223" y="406"/>
                  </a:cubicBezTo>
                  <a:cubicBezTo>
                    <a:pt x="223" y="406"/>
                    <a:pt x="223" y="406"/>
                    <a:pt x="223" y="405"/>
                  </a:cubicBezTo>
                  <a:cubicBezTo>
                    <a:pt x="223" y="405"/>
                    <a:pt x="223" y="405"/>
                    <a:pt x="223" y="405"/>
                  </a:cubicBezTo>
                  <a:cubicBezTo>
                    <a:pt x="222" y="404"/>
                    <a:pt x="221" y="404"/>
                    <a:pt x="221" y="403"/>
                  </a:cubicBezTo>
                  <a:cubicBezTo>
                    <a:pt x="224" y="402"/>
                    <a:pt x="228" y="401"/>
                    <a:pt x="232" y="401"/>
                  </a:cubicBezTo>
                  <a:cubicBezTo>
                    <a:pt x="238" y="399"/>
                    <a:pt x="246" y="398"/>
                    <a:pt x="253" y="396"/>
                  </a:cubicBezTo>
                  <a:cubicBezTo>
                    <a:pt x="261" y="395"/>
                    <a:pt x="268" y="393"/>
                    <a:pt x="275" y="391"/>
                  </a:cubicBezTo>
                  <a:cubicBezTo>
                    <a:pt x="275" y="391"/>
                    <a:pt x="275" y="391"/>
                    <a:pt x="276" y="391"/>
                  </a:cubicBezTo>
                  <a:cubicBezTo>
                    <a:pt x="276" y="391"/>
                    <a:pt x="276" y="391"/>
                    <a:pt x="276" y="391"/>
                  </a:cubicBezTo>
                  <a:cubicBezTo>
                    <a:pt x="276" y="391"/>
                    <a:pt x="276" y="391"/>
                    <a:pt x="277" y="391"/>
                  </a:cubicBezTo>
                  <a:cubicBezTo>
                    <a:pt x="277" y="391"/>
                    <a:pt x="277" y="391"/>
                    <a:pt x="277" y="391"/>
                  </a:cubicBezTo>
                  <a:cubicBezTo>
                    <a:pt x="277" y="391"/>
                    <a:pt x="278" y="391"/>
                    <a:pt x="278" y="391"/>
                  </a:cubicBezTo>
                  <a:cubicBezTo>
                    <a:pt x="278" y="391"/>
                    <a:pt x="278" y="391"/>
                    <a:pt x="278" y="391"/>
                  </a:cubicBezTo>
                  <a:cubicBezTo>
                    <a:pt x="279" y="391"/>
                    <a:pt x="279" y="391"/>
                    <a:pt x="279" y="391"/>
                  </a:cubicBezTo>
                  <a:cubicBezTo>
                    <a:pt x="279" y="391"/>
                    <a:pt x="279" y="391"/>
                    <a:pt x="279" y="391"/>
                  </a:cubicBezTo>
                  <a:cubicBezTo>
                    <a:pt x="280" y="390"/>
                    <a:pt x="280" y="390"/>
                    <a:pt x="280" y="390"/>
                  </a:cubicBezTo>
                  <a:cubicBezTo>
                    <a:pt x="280" y="390"/>
                    <a:pt x="280" y="390"/>
                    <a:pt x="280" y="390"/>
                  </a:cubicBezTo>
                  <a:cubicBezTo>
                    <a:pt x="281" y="390"/>
                    <a:pt x="281" y="390"/>
                    <a:pt x="282" y="390"/>
                  </a:cubicBezTo>
                  <a:cubicBezTo>
                    <a:pt x="282" y="390"/>
                    <a:pt x="282" y="390"/>
                    <a:pt x="282" y="390"/>
                  </a:cubicBezTo>
                  <a:cubicBezTo>
                    <a:pt x="283" y="390"/>
                    <a:pt x="283" y="390"/>
                    <a:pt x="283" y="390"/>
                  </a:cubicBezTo>
                  <a:cubicBezTo>
                    <a:pt x="283" y="390"/>
                    <a:pt x="283" y="390"/>
                    <a:pt x="283" y="390"/>
                  </a:cubicBezTo>
                  <a:cubicBezTo>
                    <a:pt x="284" y="389"/>
                    <a:pt x="284" y="389"/>
                    <a:pt x="284" y="389"/>
                  </a:cubicBezTo>
                  <a:cubicBezTo>
                    <a:pt x="284" y="389"/>
                    <a:pt x="285" y="389"/>
                    <a:pt x="285" y="389"/>
                  </a:cubicBezTo>
                  <a:cubicBezTo>
                    <a:pt x="285" y="389"/>
                    <a:pt x="285" y="389"/>
                    <a:pt x="286" y="389"/>
                  </a:cubicBezTo>
                  <a:cubicBezTo>
                    <a:pt x="286" y="389"/>
                    <a:pt x="286" y="389"/>
                    <a:pt x="286" y="389"/>
                  </a:cubicBezTo>
                  <a:cubicBezTo>
                    <a:pt x="286" y="389"/>
                    <a:pt x="287" y="388"/>
                    <a:pt x="287" y="388"/>
                  </a:cubicBezTo>
                  <a:cubicBezTo>
                    <a:pt x="287" y="388"/>
                    <a:pt x="287" y="388"/>
                    <a:pt x="287" y="388"/>
                  </a:cubicBezTo>
                  <a:cubicBezTo>
                    <a:pt x="287" y="388"/>
                    <a:pt x="287" y="388"/>
                    <a:pt x="288" y="388"/>
                  </a:cubicBezTo>
                  <a:cubicBezTo>
                    <a:pt x="288" y="388"/>
                    <a:pt x="288" y="388"/>
                    <a:pt x="288" y="388"/>
                  </a:cubicBezTo>
                  <a:cubicBezTo>
                    <a:pt x="288" y="388"/>
                    <a:pt x="289" y="388"/>
                    <a:pt x="289" y="388"/>
                  </a:cubicBezTo>
                  <a:cubicBezTo>
                    <a:pt x="289" y="388"/>
                    <a:pt x="289" y="388"/>
                    <a:pt x="289" y="388"/>
                  </a:cubicBezTo>
                  <a:cubicBezTo>
                    <a:pt x="289" y="388"/>
                    <a:pt x="289" y="387"/>
                    <a:pt x="289" y="387"/>
                  </a:cubicBezTo>
                  <a:cubicBezTo>
                    <a:pt x="290" y="387"/>
                    <a:pt x="290" y="387"/>
                    <a:pt x="290" y="387"/>
                  </a:cubicBezTo>
                  <a:cubicBezTo>
                    <a:pt x="290" y="387"/>
                    <a:pt x="290" y="387"/>
                    <a:pt x="291" y="387"/>
                  </a:cubicBezTo>
                  <a:cubicBezTo>
                    <a:pt x="291" y="387"/>
                    <a:pt x="291" y="387"/>
                    <a:pt x="291" y="387"/>
                  </a:cubicBezTo>
                  <a:cubicBezTo>
                    <a:pt x="291" y="387"/>
                    <a:pt x="291" y="387"/>
                    <a:pt x="291" y="387"/>
                  </a:cubicBezTo>
                  <a:cubicBezTo>
                    <a:pt x="291" y="387"/>
                    <a:pt x="291" y="387"/>
                    <a:pt x="291" y="387"/>
                  </a:cubicBezTo>
                  <a:cubicBezTo>
                    <a:pt x="291" y="387"/>
                    <a:pt x="291" y="386"/>
                    <a:pt x="291" y="386"/>
                  </a:cubicBezTo>
                  <a:cubicBezTo>
                    <a:pt x="292" y="386"/>
                    <a:pt x="292" y="386"/>
                    <a:pt x="292" y="386"/>
                  </a:cubicBezTo>
                  <a:cubicBezTo>
                    <a:pt x="292" y="386"/>
                    <a:pt x="292" y="386"/>
                    <a:pt x="292" y="386"/>
                  </a:cubicBezTo>
                  <a:cubicBezTo>
                    <a:pt x="292" y="386"/>
                    <a:pt x="292" y="386"/>
                    <a:pt x="292" y="386"/>
                  </a:cubicBezTo>
                  <a:cubicBezTo>
                    <a:pt x="293" y="386"/>
                    <a:pt x="293" y="386"/>
                    <a:pt x="293" y="386"/>
                  </a:cubicBezTo>
                  <a:cubicBezTo>
                    <a:pt x="293" y="385"/>
                    <a:pt x="293" y="385"/>
                    <a:pt x="293" y="385"/>
                  </a:cubicBezTo>
                  <a:cubicBezTo>
                    <a:pt x="293" y="385"/>
                    <a:pt x="293" y="385"/>
                    <a:pt x="293" y="385"/>
                  </a:cubicBezTo>
                  <a:cubicBezTo>
                    <a:pt x="293" y="385"/>
                    <a:pt x="293" y="385"/>
                    <a:pt x="293" y="385"/>
                  </a:cubicBezTo>
                  <a:cubicBezTo>
                    <a:pt x="293" y="385"/>
                    <a:pt x="293" y="385"/>
                    <a:pt x="293" y="385"/>
                  </a:cubicBezTo>
                  <a:cubicBezTo>
                    <a:pt x="293" y="385"/>
                    <a:pt x="293" y="385"/>
                    <a:pt x="293" y="385"/>
                  </a:cubicBezTo>
                  <a:cubicBezTo>
                    <a:pt x="293" y="385"/>
                    <a:pt x="293" y="385"/>
                    <a:pt x="293" y="385"/>
                  </a:cubicBezTo>
                  <a:cubicBezTo>
                    <a:pt x="293" y="385"/>
                    <a:pt x="293" y="385"/>
                    <a:pt x="294" y="385"/>
                  </a:cubicBezTo>
                  <a:cubicBezTo>
                    <a:pt x="294" y="385"/>
                    <a:pt x="294" y="385"/>
                    <a:pt x="294" y="385"/>
                  </a:cubicBezTo>
                  <a:cubicBezTo>
                    <a:pt x="294" y="385"/>
                    <a:pt x="294" y="385"/>
                    <a:pt x="294" y="385"/>
                  </a:cubicBezTo>
                  <a:cubicBezTo>
                    <a:pt x="294" y="385"/>
                    <a:pt x="294" y="385"/>
                    <a:pt x="294" y="385"/>
                  </a:cubicBezTo>
                  <a:cubicBezTo>
                    <a:pt x="294" y="384"/>
                    <a:pt x="294" y="384"/>
                    <a:pt x="294" y="384"/>
                  </a:cubicBezTo>
                  <a:cubicBezTo>
                    <a:pt x="294" y="384"/>
                    <a:pt x="294" y="384"/>
                    <a:pt x="294" y="384"/>
                  </a:cubicBezTo>
                  <a:cubicBezTo>
                    <a:pt x="294" y="384"/>
                    <a:pt x="294" y="384"/>
                    <a:pt x="294" y="384"/>
                  </a:cubicBezTo>
                  <a:cubicBezTo>
                    <a:pt x="294" y="384"/>
                    <a:pt x="294" y="384"/>
                    <a:pt x="294" y="384"/>
                  </a:cubicBezTo>
                  <a:cubicBezTo>
                    <a:pt x="294" y="384"/>
                    <a:pt x="294" y="384"/>
                    <a:pt x="294" y="384"/>
                  </a:cubicBezTo>
                  <a:cubicBezTo>
                    <a:pt x="294" y="384"/>
                    <a:pt x="294" y="384"/>
                    <a:pt x="295" y="384"/>
                  </a:cubicBezTo>
                  <a:cubicBezTo>
                    <a:pt x="295" y="384"/>
                    <a:pt x="295" y="384"/>
                    <a:pt x="295" y="384"/>
                  </a:cubicBezTo>
                  <a:cubicBezTo>
                    <a:pt x="295" y="384"/>
                    <a:pt x="295" y="383"/>
                    <a:pt x="295" y="383"/>
                  </a:cubicBezTo>
                  <a:cubicBezTo>
                    <a:pt x="295" y="383"/>
                    <a:pt x="295" y="383"/>
                    <a:pt x="295" y="383"/>
                  </a:cubicBezTo>
                  <a:cubicBezTo>
                    <a:pt x="295" y="383"/>
                    <a:pt x="295" y="383"/>
                    <a:pt x="295" y="383"/>
                  </a:cubicBezTo>
                  <a:cubicBezTo>
                    <a:pt x="295" y="383"/>
                    <a:pt x="295" y="383"/>
                    <a:pt x="295" y="383"/>
                  </a:cubicBezTo>
                  <a:cubicBezTo>
                    <a:pt x="295" y="383"/>
                    <a:pt x="295" y="383"/>
                    <a:pt x="295" y="383"/>
                  </a:cubicBezTo>
                  <a:cubicBezTo>
                    <a:pt x="295" y="383"/>
                    <a:pt x="295" y="383"/>
                    <a:pt x="295" y="383"/>
                  </a:cubicBezTo>
                  <a:cubicBezTo>
                    <a:pt x="295" y="383"/>
                    <a:pt x="295" y="383"/>
                    <a:pt x="295" y="383"/>
                  </a:cubicBezTo>
                  <a:cubicBezTo>
                    <a:pt x="295" y="383"/>
                    <a:pt x="295" y="383"/>
                    <a:pt x="295" y="383"/>
                  </a:cubicBezTo>
                  <a:cubicBezTo>
                    <a:pt x="295" y="383"/>
                    <a:pt x="295" y="383"/>
                    <a:pt x="295" y="383"/>
                  </a:cubicBezTo>
                  <a:cubicBezTo>
                    <a:pt x="295" y="383"/>
                    <a:pt x="295" y="383"/>
                    <a:pt x="295" y="383"/>
                  </a:cubicBezTo>
                  <a:cubicBezTo>
                    <a:pt x="295" y="383"/>
                    <a:pt x="295" y="383"/>
                    <a:pt x="295" y="383"/>
                  </a:cubicBezTo>
                  <a:cubicBezTo>
                    <a:pt x="295" y="382"/>
                    <a:pt x="295" y="382"/>
                    <a:pt x="295" y="382"/>
                  </a:cubicBezTo>
                  <a:cubicBezTo>
                    <a:pt x="295" y="382"/>
                    <a:pt x="295" y="382"/>
                    <a:pt x="295" y="382"/>
                  </a:cubicBezTo>
                  <a:cubicBezTo>
                    <a:pt x="295" y="382"/>
                    <a:pt x="295" y="382"/>
                    <a:pt x="295" y="382"/>
                  </a:cubicBezTo>
                  <a:cubicBezTo>
                    <a:pt x="295" y="382"/>
                    <a:pt x="295" y="382"/>
                    <a:pt x="295" y="382"/>
                  </a:cubicBezTo>
                  <a:cubicBezTo>
                    <a:pt x="295" y="382"/>
                    <a:pt x="295" y="382"/>
                    <a:pt x="295" y="382"/>
                  </a:cubicBezTo>
                  <a:cubicBezTo>
                    <a:pt x="295" y="382"/>
                    <a:pt x="295" y="382"/>
                    <a:pt x="295" y="382"/>
                  </a:cubicBezTo>
                  <a:cubicBezTo>
                    <a:pt x="295" y="382"/>
                    <a:pt x="295" y="382"/>
                    <a:pt x="295" y="382"/>
                  </a:cubicBezTo>
                  <a:cubicBezTo>
                    <a:pt x="295" y="348"/>
                    <a:pt x="295" y="348"/>
                    <a:pt x="295" y="348"/>
                  </a:cubicBezTo>
                  <a:cubicBezTo>
                    <a:pt x="297" y="347"/>
                    <a:pt x="298" y="347"/>
                    <a:pt x="300" y="347"/>
                  </a:cubicBezTo>
                  <a:cubicBezTo>
                    <a:pt x="301" y="347"/>
                    <a:pt x="301" y="346"/>
                    <a:pt x="302" y="346"/>
                  </a:cubicBezTo>
                  <a:cubicBezTo>
                    <a:pt x="303" y="346"/>
                    <a:pt x="304" y="346"/>
                    <a:pt x="305" y="346"/>
                  </a:cubicBezTo>
                  <a:cubicBezTo>
                    <a:pt x="306" y="346"/>
                    <a:pt x="307" y="346"/>
                    <a:pt x="307" y="345"/>
                  </a:cubicBezTo>
                  <a:cubicBezTo>
                    <a:pt x="308" y="345"/>
                    <a:pt x="308" y="345"/>
                    <a:pt x="309" y="345"/>
                  </a:cubicBezTo>
                  <a:cubicBezTo>
                    <a:pt x="310" y="345"/>
                    <a:pt x="310" y="345"/>
                    <a:pt x="311" y="345"/>
                  </a:cubicBezTo>
                  <a:cubicBezTo>
                    <a:pt x="312" y="345"/>
                    <a:pt x="313" y="345"/>
                    <a:pt x="314" y="345"/>
                  </a:cubicBezTo>
                  <a:cubicBezTo>
                    <a:pt x="317" y="344"/>
                    <a:pt x="319" y="344"/>
                    <a:pt x="321" y="344"/>
                  </a:cubicBezTo>
                  <a:cubicBezTo>
                    <a:pt x="322" y="344"/>
                    <a:pt x="323" y="344"/>
                    <a:pt x="324" y="344"/>
                  </a:cubicBezTo>
                  <a:cubicBezTo>
                    <a:pt x="324" y="344"/>
                    <a:pt x="324" y="344"/>
                    <a:pt x="324" y="344"/>
                  </a:cubicBezTo>
                  <a:cubicBezTo>
                    <a:pt x="324" y="344"/>
                    <a:pt x="324" y="344"/>
                    <a:pt x="324" y="344"/>
                  </a:cubicBezTo>
                  <a:cubicBezTo>
                    <a:pt x="325" y="344"/>
                    <a:pt x="326" y="344"/>
                    <a:pt x="327" y="344"/>
                  </a:cubicBezTo>
                  <a:cubicBezTo>
                    <a:pt x="328" y="344"/>
                    <a:pt x="330" y="345"/>
                    <a:pt x="331" y="345"/>
                  </a:cubicBezTo>
                  <a:cubicBezTo>
                    <a:pt x="331" y="345"/>
                    <a:pt x="332" y="345"/>
                    <a:pt x="332" y="345"/>
                  </a:cubicBezTo>
                  <a:cubicBezTo>
                    <a:pt x="333" y="345"/>
                    <a:pt x="333" y="345"/>
                    <a:pt x="333" y="345"/>
                  </a:cubicBezTo>
                  <a:cubicBezTo>
                    <a:pt x="333" y="345"/>
                    <a:pt x="333" y="345"/>
                    <a:pt x="333" y="345"/>
                  </a:cubicBezTo>
                  <a:cubicBezTo>
                    <a:pt x="333" y="346"/>
                    <a:pt x="334" y="346"/>
                    <a:pt x="334" y="346"/>
                  </a:cubicBezTo>
                  <a:cubicBezTo>
                    <a:pt x="335" y="346"/>
                    <a:pt x="336" y="347"/>
                    <a:pt x="336" y="347"/>
                  </a:cubicBezTo>
                  <a:cubicBezTo>
                    <a:pt x="337" y="347"/>
                    <a:pt x="337" y="347"/>
                    <a:pt x="337" y="347"/>
                  </a:cubicBezTo>
                  <a:cubicBezTo>
                    <a:pt x="337" y="348"/>
                    <a:pt x="338" y="348"/>
                    <a:pt x="338" y="349"/>
                  </a:cubicBezTo>
                  <a:cubicBezTo>
                    <a:pt x="340" y="350"/>
                    <a:pt x="340" y="352"/>
                    <a:pt x="341" y="353"/>
                  </a:cubicBezTo>
                  <a:cubicBezTo>
                    <a:pt x="341" y="355"/>
                    <a:pt x="342" y="356"/>
                    <a:pt x="342" y="358"/>
                  </a:cubicBezTo>
                  <a:cubicBezTo>
                    <a:pt x="342" y="360"/>
                    <a:pt x="343" y="361"/>
                    <a:pt x="343" y="363"/>
                  </a:cubicBezTo>
                  <a:cubicBezTo>
                    <a:pt x="344" y="365"/>
                    <a:pt x="345" y="366"/>
                    <a:pt x="346" y="368"/>
                  </a:cubicBezTo>
                  <a:cubicBezTo>
                    <a:pt x="346" y="368"/>
                    <a:pt x="346" y="368"/>
                    <a:pt x="346" y="368"/>
                  </a:cubicBezTo>
                  <a:cubicBezTo>
                    <a:pt x="347" y="369"/>
                    <a:pt x="347" y="369"/>
                    <a:pt x="347" y="369"/>
                  </a:cubicBezTo>
                  <a:cubicBezTo>
                    <a:pt x="347" y="369"/>
                    <a:pt x="347" y="369"/>
                    <a:pt x="347" y="369"/>
                  </a:cubicBezTo>
                  <a:cubicBezTo>
                    <a:pt x="347" y="369"/>
                    <a:pt x="347" y="369"/>
                    <a:pt x="347" y="369"/>
                  </a:cubicBezTo>
                  <a:cubicBezTo>
                    <a:pt x="348" y="369"/>
                    <a:pt x="348" y="370"/>
                    <a:pt x="348" y="370"/>
                  </a:cubicBezTo>
                  <a:cubicBezTo>
                    <a:pt x="349" y="370"/>
                    <a:pt x="349" y="370"/>
                    <a:pt x="349" y="370"/>
                  </a:cubicBezTo>
                  <a:cubicBezTo>
                    <a:pt x="349" y="370"/>
                    <a:pt x="349" y="370"/>
                    <a:pt x="349" y="370"/>
                  </a:cubicBezTo>
                  <a:cubicBezTo>
                    <a:pt x="349" y="370"/>
                    <a:pt x="349" y="370"/>
                    <a:pt x="349" y="370"/>
                  </a:cubicBezTo>
                  <a:cubicBezTo>
                    <a:pt x="349" y="370"/>
                    <a:pt x="350" y="370"/>
                    <a:pt x="350" y="370"/>
                  </a:cubicBezTo>
                  <a:cubicBezTo>
                    <a:pt x="350" y="370"/>
                    <a:pt x="350" y="371"/>
                    <a:pt x="350" y="371"/>
                  </a:cubicBezTo>
                  <a:cubicBezTo>
                    <a:pt x="350" y="371"/>
                    <a:pt x="350" y="371"/>
                    <a:pt x="350" y="371"/>
                  </a:cubicBezTo>
                  <a:cubicBezTo>
                    <a:pt x="350" y="371"/>
                    <a:pt x="350" y="371"/>
                    <a:pt x="351" y="371"/>
                  </a:cubicBezTo>
                  <a:cubicBezTo>
                    <a:pt x="351" y="371"/>
                    <a:pt x="351" y="371"/>
                    <a:pt x="351" y="371"/>
                  </a:cubicBezTo>
                  <a:cubicBezTo>
                    <a:pt x="351" y="371"/>
                    <a:pt x="351" y="371"/>
                    <a:pt x="351" y="371"/>
                  </a:cubicBezTo>
                  <a:cubicBezTo>
                    <a:pt x="351" y="371"/>
                    <a:pt x="351" y="371"/>
                    <a:pt x="351" y="371"/>
                  </a:cubicBezTo>
                  <a:cubicBezTo>
                    <a:pt x="352" y="371"/>
                    <a:pt x="352" y="371"/>
                    <a:pt x="352" y="371"/>
                  </a:cubicBezTo>
                  <a:cubicBezTo>
                    <a:pt x="352" y="371"/>
                    <a:pt x="352" y="371"/>
                    <a:pt x="352" y="371"/>
                  </a:cubicBezTo>
                  <a:cubicBezTo>
                    <a:pt x="352" y="371"/>
                    <a:pt x="352" y="371"/>
                    <a:pt x="352" y="371"/>
                  </a:cubicBezTo>
                  <a:cubicBezTo>
                    <a:pt x="352" y="371"/>
                    <a:pt x="352" y="371"/>
                    <a:pt x="353" y="371"/>
                  </a:cubicBezTo>
                  <a:cubicBezTo>
                    <a:pt x="353" y="371"/>
                    <a:pt x="353" y="371"/>
                    <a:pt x="353" y="371"/>
                  </a:cubicBezTo>
                  <a:cubicBezTo>
                    <a:pt x="353" y="372"/>
                    <a:pt x="353" y="372"/>
                    <a:pt x="353" y="372"/>
                  </a:cubicBezTo>
                  <a:cubicBezTo>
                    <a:pt x="353" y="372"/>
                    <a:pt x="353" y="372"/>
                    <a:pt x="353" y="372"/>
                  </a:cubicBezTo>
                  <a:cubicBezTo>
                    <a:pt x="353" y="372"/>
                    <a:pt x="353" y="372"/>
                    <a:pt x="354" y="372"/>
                  </a:cubicBezTo>
                  <a:cubicBezTo>
                    <a:pt x="354" y="372"/>
                    <a:pt x="354" y="372"/>
                    <a:pt x="354" y="372"/>
                  </a:cubicBezTo>
                  <a:cubicBezTo>
                    <a:pt x="354" y="372"/>
                    <a:pt x="354" y="372"/>
                    <a:pt x="354" y="372"/>
                  </a:cubicBezTo>
                  <a:cubicBezTo>
                    <a:pt x="354" y="372"/>
                    <a:pt x="354" y="372"/>
                    <a:pt x="354" y="372"/>
                  </a:cubicBezTo>
                  <a:cubicBezTo>
                    <a:pt x="354" y="372"/>
                    <a:pt x="355" y="372"/>
                    <a:pt x="355" y="372"/>
                  </a:cubicBezTo>
                  <a:cubicBezTo>
                    <a:pt x="355" y="372"/>
                    <a:pt x="355" y="372"/>
                    <a:pt x="355" y="372"/>
                  </a:cubicBezTo>
                  <a:cubicBezTo>
                    <a:pt x="355" y="372"/>
                    <a:pt x="355" y="372"/>
                    <a:pt x="355" y="372"/>
                  </a:cubicBezTo>
                  <a:cubicBezTo>
                    <a:pt x="355" y="372"/>
                    <a:pt x="355" y="372"/>
                    <a:pt x="355" y="372"/>
                  </a:cubicBezTo>
                  <a:cubicBezTo>
                    <a:pt x="355" y="372"/>
                    <a:pt x="355" y="372"/>
                    <a:pt x="355" y="372"/>
                  </a:cubicBezTo>
                  <a:cubicBezTo>
                    <a:pt x="355" y="372"/>
                    <a:pt x="355" y="372"/>
                    <a:pt x="355" y="372"/>
                  </a:cubicBezTo>
                  <a:cubicBezTo>
                    <a:pt x="355" y="372"/>
                    <a:pt x="355" y="372"/>
                    <a:pt x="355" y="372"/>
                  </a:cubicBezTo>
                  <a:cubicBezTo>
                    <a:pt x="355" y="372"/>
                    <a:pt x="356" y="372"/>
                    <a:pt x="356" y="372"/>
                  </a:cubicBezTo>
                  <a:cubicBezTo>
                    <a:pt x="356" y="372"/>
                    <a:pt x="356" y="372"/>
                    <a:pt x="356" y="372"/>
                  </a:cubicBezTo>
                  <a:cubicBezTo>
                    <a:pt x="356" y="372"/>
                    <a:pt x="356" y="372"/>
                    <a:pt x="356" y="372"/>
                  </a:cubicBezTo>
                  <a:cubicBezTo>
                    <a:pt x="356" y="372"/>
                    <a:pt x="356" y="372"/>
                    <a:pt x="357" y="372"/>
                  </a:cubicBezTo>
                  <a:cubicBezTo>
                    <a:pt x="357" y="372"/>
                    <a:pt x="357" y="372"/>
                    <a:pt x="357" y="372"/>
                  </a:cubicBezTo>
                  <a:cubicBezTo>
                    <a:pt x="357" y="372"/>
                    <a:pt x="357" y="372"/>
                    <a:pt x="357" y="372"/>
                  </a:cubicBezTo>
                  <a:cubicBezTo>
                    <a:pt x="357" y="372"/>
                    <a:pt x="358" y="372"/>
                    <a:pt x="358" y="372"/>
                  </a:cubicBezTo>
                  <a:cubicBezTo>
                    <a:pt x="358" y="372"/>
                    <a:pt x="358" y="372"/>
                    <a:pt x="358" y="372"/>
                  </a:cubicBezTo>
                  <a:cubicBezTo>
                    <a:pt x="358" y="372"/>
                    <a:pt x="358" y="372"/>
                    <a:pt x="358" y="372"/>
                  </a:cubicBezTo>
                  <a:cubicBezTo>
                    <a:pt x="359" y="372"/>
                    <a:pt x="359" y="372"/>
                    <a:pt x="359" y="372"/>
                  </a:cubicBezTo>
                  <a:cubicBezTo>
                    <a:pt x="359" y="372"/>
                    <a:pt x="359" y="372"/>
                    <a:pt x="359" y="372"/>
                  </a:cubicBezTo>
                  <a:cubicBezTo>
                    <a:pt x="359" y="372"/>
                    <a:pt x="360" y="372"/>
                    <a:pt x="360" y="372"/>
                  </a:cubicBezTo>
                  <a:cubicBezTo>
                    <a:pt x="360" y="372"/>
                    <a:pt x="360" y="372"/>
                    <a:pt x="360" y="372"/>
                  </a:cubicBezTo>
                  <a:cubicBezTo>
                    <a:pt x="361" y="372"/>
                    <a:pt x="361" y="372"/>
                    <a:pt x="361" y="372"/>
                  </a:cubicBezTo>
                  <a:cubicBezTo>
                    <a:pt x="361" y="372"/>
                    <a:pt x="361" y="372"/>
                    <a:pt x="362" y="372"/>
                  </a:cubicBezTo>
                  <a:cubicBezTo>
                    <a:pt x="362" y="372"/>
                    <a:pt x="362" y="372"/>
                    <a:pt x="362" y="372"/>
                  </a:cubicBezTo>
                  <a:cubicBezTo>
                    <a:pt x="362" y="372"/>
                    <a:pt x="363" y="372"/>
                    <a:pt x="363" y="372"/>
                  </a:cubicBezTo>
                  <a:cubicBezTo>
                    <a:pt x="363" y="372"/>
                    <a:pt x="364" y="372"/>
                    <a:pt x="364" y="372"/>
                  </a:cubicBezTo>
                  <a:cubicBezTo>
                    <a:pt x="364" y="372"/>
                    <a:pt x="365" y="372"/>
                    <a:pt x="365" y="372"/>
                  </a:cubicBezTo>
                  <a:cubicBezTo>
                    <a:pt x="365" y="372"/>
                    <a:pt x="366" y="372"/>
                    <a:pt x="366" y="372"/>
                  </a:cubicBezTo>
                  <a:cubicBezTo>
                    <a:pt x="366" y="372"/>
                    <a:pt x="367" y="372"/>
                    <a:pt x="368" y="372"/>
                  </a:cubicBezTo>
                  <a:cubicBezTo>
                    <a:pt x="368" y="371"/>
                    <a:pt x="368" y="371"/>
                    <a:pt x="368" y="371"/>
                  </a:cubicBezTo>
                  <a:cubicBezTo>
                    <a:pt x="368" y="371"/>
                    <a:pt x="368" y="371"/>
                    <a:pt x="368" y="371"/>
                  </a:cubicBezTo>
                  <a:cubicBezTo>
                    <a:pt x="369" y="371"/>
                    <a:pt x="369" y="371"/>
                    <a:pt x="369" y="371"/>
                  </a:cubicBezTo>
                  <a:cubicBezTo>
                    <a:pt x="369" y="371"/>
                    <a:pt x="369" y="371"/>
                    <a:pt x="370" y="371"/>
                  </a:cubicBezTo>
                  <a:cubicBezTo>
                    <a:pt x="370" y="371"/>
                    <a:pt x="371" y="371"/>
                    <a:pt x="372" y="371"/>
                  </a:cubicBezTo>
                  <a:cubicBezTo>
                    <a:pt x="373" y="371"/>
                    <a:pt x="373" y="371"/>
                    <a:pt x="374" y="370"/>
                  </a:cubicBezTo>
                  <a:cubicBezTo>
                    <a:pt x="374" y="370"/>
                    <a:pt x="375" y="370"/>
                    <a:pt x="375" y="370"/>
                  </a:cubicBezTo>
                  <a:cubicBezTo>
                    <a:pt x="375" y="370"/>
                    <a:pt x="376" y="370"/>
                    <a:pt x="376" y="370"/>
                  </a:cubicBezTo>
                  <a:cubicBezTo>
                    <a:pt x="377" y="370"/>
                    <a:pt x="378" y="370"/>
                    <a:pt x="378" y="369"/>
                  </a:cubicBezTo>
                  <a:cubicBezTo>
                    <a:pt x="379" y="369"/>
                    <a:pt x="380" y="369"/>
                    <a:pt x="381" y="369"/>
                  </a:cubicBezTo>
                  <a:cubicBezTo>
                    <a:pt x="382" y="369"/>
                    <a:pt x="384" y="368"/>
                    <a:pt x="385" y="368"/>
                  </a:cubicBezTo>
                  <a:cubicBezTo>
                    <a:pt x="387" y="368"/>
                    <a:pt x="389" y="367"/>
                    <a:pt x="390" y="367"/>
                  </a:cubicBezTo>
                  <a:cubicBezTo>
                    <a:pt x="392" y="367"/>
                    <a:pt x="393" y="366"/>
                    <a:pt x="394" y="366"/>
                  </a:cubicBezTo>
                  <a:cubicBezTo>
                    <a:pt x="395" y="366"/>
                    <a:pt x="396" y="366"/>
                    <a:pt x="396" y="366"/>
                  </a:cubicBezTo>
                  <a:cubicBezTo>
                    <a:pt x="402" y="364"/>
                    <a:pt x="408" y="363"/>
                    <a:pt x="413" y="362"/>
                  </a:cubicBezTo>
                  <a:cubicBezTo>
                    <a:pt x="419" y="361"/>
                    <a:pt x="425" y="360"/>
                    <a:pt x="430" y="359"/>
                  </a:cubicBezTo>
                  <a:cubicBezTo>
                    <a:pt x="434" y="358"/>
                    <a:pt x="439" y="357"/>
                    <a:pt x="442" y="356"/>
                  </a:cubicBezTo>
                  <a:cubicBezTo>
                    <a:pt x="445" y="355"/>
                    <a:pt x="447" y="355"/>
                    <a:pt x="447" y="355"/>
                  </a:cubicBezTo>
                  <a:cubicBezTo>
                    <a:pt x="447" y="355"/>
                    <a:pt x="448" y="355"/>
                    <a:pt x="448" y="355"/>
                  </a:cubicBezTo>
                  <a:cubicBezTo>
                    <a:pt x="449" y="355"/>
                    <a:pt x="449" y="354"/>
                    <a:pt x="449" y="354"/>
                  </a:cubicBezTo>
                  <a:cubicBezTo>
                    <a:pt x="449" y="354"/>
                    <a:pt x="449" y="354"/>
                    <a:pt x="450" y="354"/>
                  </a:cubicBezTo>
                  <a:cubicBezTo>
                    <a:pt x="451" y="354"/>
                    <a:pt x="452" y="354"/>
                    <a:pt x="452" y="354"/>
                  </a:cubicBezTo>
                  <a:cubicBezTo>
                    <a:pt x="453" y="353"/>
                    <a:pt x="454" y="353"/>
                    <a:pt x="454" y="353"/>
                  </a:cubicBezTo>
                  <a:cubicBezTo>
                    <a:pt x="454" y="353"/>
                    <a:pt x="454" y="353"/>
                    <a:pt x="455" y="353"/>
                  </a:cubicBezTo>
                  <a:cubicBezTo>
                    <a:pt x="456" y="353"/>
                    <a:pt x="457" y="353"/>
                    <a:pt x="457" y="352"/>
                  </a:cubicBezTo>
                  <a:cubicBezTo>
                    <a:pt x="458" y="352"/>
                    <a:pt x="458" y="352"/>
                    <a:pt x="459" y="352"/>
                  </a:cubicBezTo>
                  <a:cubicBezTo>
                    <a:pt x="459" y="352"/>
                    <a:pt x="460" y="352"/>
                    <a:pt x="460" y="352"/>
                  </a:cubicBezTo>
                  <a:cubicBezTo>
                    <a:pt x="461" y="351"/>
                    <a:pt x="462" y="351"/>
                    <a:pt x="463" y="351"/>
                  </a:cubicBezTo>
                  <a:cubicBezTo>
                    <a:pt x="463" y="351"/>
                    <a:pt x="463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5" y="351"/>
                    <a:pt x="465" y="351"/>
                    <a:pt x="465" y="351"/>
                  </a:cubicBezTo>
                  <a:cubicBezTo>
                    <a:pt x="465" y="351"/>
                    <a:pt x="465" y="351"/>
                    <a:pt x="465" y="351"/>
                  </a:cubicBezTo>
                  <a:cubicBezTo>
                    <a:pt x="465" y="351"/>
                    <a:pt x="465" y="351"/>
                    <a:pt x="465" y="351"/>
                  </a:cubicBezTo>
                  <a:cubicBezTo>
                    <a:pt x="465" y="351"/>
                    <a:pt x="465" y="351"/>
                    <a:pt x="465" y="351"/>
                  </a:cubicBezTo>
                  <a:cubicBezTo>
                    <a:pt x="466" y="351"/>
                    <a:pt x="466" y="351"/>
                    <a:pt x="466" y="351"/>
                  </a:cubicBezTo>
                  <a:cubicBezTo>
                    <a:pt x="466" y="351"/>
                    <a:pt x="466" y="351"/>
                    <a:pt x="466" y="351"/>
                  </a:cubicBezTo>
                  <a:cubicBezTo>
                    <a:pt x="466" y="351"/>
                    <a:pt x="466" y="351"/>
                    <a:pt x="466" y="351"/>
                  </a:cubicBezTo>
                  <a:cubicBezTo>
                    <a:pt x="466" y="351"/>
                    <a:pt x="467" y="352"/>
                    <a:pt x="467" y="352"/>
                  </a:cubicBezTo>
                  <a:cubicBezTo>
                    <a:pt x="468" y="352"/>
                    <a:pt x="468" y="353"/>
                    <a:pt x="469" y="353"/>
                  </a:cubicBezTo>
                  <a:cubicBezTo>
                    <a:pt x="469" y="354"/>
                    <a:pt x="470" y="354"/>
                    <a:pt x="470" y="355"/>
                  </a:cubicBezTo>
                  <a:cubicBezTo>
                    <a:pt x="471" y="356"/>
                    <a:pt x="472" y="356"/>
                    <a:pt x="473" y="357"/>
                  </a:cubicBezTo>
                  <a:cubicBezTo>
                    <a:pt x="473" y="357"/>
                    <a:pt x="473" y="358"/>
                    <a:pt x="474" y="359"/>
                  </a:cubicBezTo>
                  <a:cubicBezTo>
                    <a:pt x="475" y="360"/>
                    <a:pt x="476" y="361"/>
                    <a:pt x="478" y="363"/>
                  </a:cubicBezTo>
                  <a:cubicBezTo>
                    <a:pt x="478" y="364"/>
                    <a:pt x="479" y="364"/>
                    <a:pt x="480" y="365"/>
                  </a:cubicBezTo>
                  <a:cubicBezTo>
                    <a:pt x="479" y="365"/>
                    <a:pt x="479" y="365"/>
                    <a:pt x="479" y="365"/>
                  </a:cubicBezTo>
                  <a:cubicBezTo>
                    <a:pt x="478" y="365"/>
                    <a:pt x="478" y="365"/>
                    <a:pt x="478" y="365"/>
                  </a:cubicBezTo>
                  <a:cubicBezTo>
                    <a:pt x="478" y="365"/>
                    <a:pt x="478" y="365"/>
                    <a:pt x="477" y="365"/>
                  </a:cubicBezTo>
                  <a:cubicBezTo>
                    <a:pt x="477" y="365"/>
                    <a:pt x="477" y="365"/>
                    <a:pt x="477" y="365"/>
                  </a:cubicBezTo>
                  <a:cubicBezTo>
                    <a:pt x="477" y="365"/>
                    <a:pt x="477" y="365"/>
                    <a:pt x="477" y="365"/>
                  </a:cubicBezTo>
                  <a:cubicBezTo>
                    <a:pt x="477" y="365"/>
                    <a:pt x="476" y="365"/>
                    <a:pt x="476" y="366"/>
                  </a:cubicBezTo>
                  <a:cubicBezTo>
                    <a:pt x="476" y="366"/>
                    <a:pt x="476" y="366"/>
                    <a:pt x="476" y="366"/>
                  </a:cubicBezTo>
                  <a:cubicBezTo>
                    <a:pt x="475" y="366"/>
                    <a:pt x="475" y="366"/>
                    <a:pt x="475" y="366"/>
                  </a:cubicBezTo>
                  <a:cubicBezTo>
                    <a:pt x="475" y="366"/>
                    <a:pt x="474" y="366"/>
                    <a:pt x="474" y="366"/>
                  </a:cubicBezTo>
                  <a:cubicBezTo>
                    <a:pt x="474" y="366"/>
                    <a:pt x="474" y="366"/>
                    <a:pt x="474" y="366"/>
                  </a:cubicBezTo>
                  <a:cubicBezTo>
                    <a:pt x="474" y="366"/>
                    <a:pt x="474" y="366"/>
                    <a:pt x="474" y="366"/>
                  </a:cubicBezTo>
                  <a:cubicBezTo>
                    <a:pt x="474" y="366"/>
                    <a:pt x="474" y="366"/>
                    <a:pt x="474" y="366"/>
                  </a:cubicBezTo>
                  <a:cubicBezTo>
                    <a:pt x="474" y="366"/>
                    <a:pt x="474" y="366"/>
                    <a:pt x="474" y="366"/>
                  </a:cubicBezTo>
                  <a:cubicBezTo>
                    <a:pt x="474" y="366"/>
                    <a:pt x="474" y="366"/>
                    <a:pt x="473" y="366"/>
                  </a:cubicBezTo>
                  <a:cubicBezTo>
                    <a:pt x="473" y="366"/>
                    <a:pt x="473" y="366"/>
                    <a:pt x="473" y="366"/>
                  </a:cubicBezTo>
                  <a:cubicBezTo>
                    <a:pt x="473" y="366"/>
                    <a:pt x="473" y="366"/>
                    <a:pt x="472" y="366"/>
                  </a:cubicBezTo>
                  <a:cubicBezTo>
                    <a:pt x="472" y="366"/>
                    <a:pt x="472" y="367"/>
                    <a:pt x="471" y="367"/>
                  </a:cubicBezTo>
                  <a:cubicBezTo>
                    <a:pt x="471" y="367"/>
                    <a:pt x="471" y="367"/>
                    <a:pt x="470" y="367"/>
                  </a:cubicBezTo>
                  <a:cubicBezTo>
                    <a:pt x="470" y="367"/>
                    <a:pt x="470" y="367"/>
                    <a:pt x="470" y="367"/>
                  </a:cubicBezTo>
                  <a:cubicBezTo>
                    <a:pt x="470" y="367"/>
                    <a:pt x="470" y="367"/>
                    <a:pt x="470" y="367"/>
                  </a:cubicBezTo>
                  <a:cubicBezTo>
                    <a:pt x="470" y="367"/>
                    <a:pt x="470" y="367"/>
                    <a:pt x="469" y="367"/>
                  </a:cubicBezTo>
                  <a:cubicBezTo>
                    <a:pt x="469" y="367"/>
                    <a:pt x="469" y="367"/>
                    <a:pt x="469" y="368"/>
                  </a:cubicBezTo>
                  <a:cubicBezTo>
                    <a:pt x="469" y="368"/>
                    <a:pt x="469" y="368"/>
                    <a:pt x="469" y="368"/>
                  </a:cubicBezTo>
                  <a:cubicBezTo>
                    <a:pt x="469" y="368"/>
                    <a:pt x="468" y="368"/>
                    <a:pt x="468" y="368"/>
                  </a:cubicBezTo>
                  <a:cubicBezTo>
                    <a:pt x="468" y="368"/>
                    <a:pt x="468" y="368"/>
                    <a:pt x="468" y="368"/>
                  </a:cubicBezTo>
                  <a:cubicBezTo>
                    <a:pt x="468" y="368"/>
                    <a:pt x="467" y="368"/>
                    <a:pt x="467" y="368"/>
                  </a:cubicBezTo>
                  <a:cubicBezTo>
                    <a:pt x="467" y="368"/>
                    <a:pt x="467" y="368"/>
                    <a:pt x="467" y="368"/>
                  </a:cubicBezTo>
                  <a:cubicBezTo>
                    <a:pt x="467" y="368"/>
                    <a:pt x="467" y="368"/>
                    <a:pt x="467" y="368"/>
                  </a:cubicBezTo>
                  <a:cubicBezTo>
                    <a:pt x="467" y="368"/>
                    <a:pt x="467" y="368"/>
                    <a:pt x="467" y="369"/>
                  </a:cubicBezTo>
                  <a:cubicBezTo>
                    <a:pt x="467" y="369"/>
                    <a:pt x="467" y="369"/>
                    <a:pt x="467" y="369"/>
                  </a:cubicBezTo>
                  <a:cubicBezTo>
                    <a:pt x="467" y="369"/>
                    <a:pt x="466" y="369"/>
                    <a:pt x="466" y="369"/>
                  </a:cubicBezTo>
                  <a:cubicBezTo>
                    <a:pt x="466" y="369"/>
                    <a:pt x="466" y="369"/>
                    <a:pt x="466" y="369"/>
                  </a:cubicBezTo>
                  <a:cubicBezTo>
                    <a:pt x="466" y="369"/>
                    <a:pt x="466" y="369"/>
                    <a:pt x="466" y="369"/>
                  </a:cubicBezTo>
                  <a:cubicBezTo>
                    <a:pt x="466" y="369"/>
                    <a:pt x="466" y="369"/>
                    <a:pt x="466" y="369"/>
                  </a:cubicBezTo>
                  <a:cubicBezTo>
                    <a:pt x="466" y="369"/>
                    <a:pt x="466" y="369"/>
                    <a:pt x="466" y="369"/>
                  </a:cubicBezTo>
                  <a:cubicBezTo>
                    <a:pt x="466" y="369"/>
                    <a:pt x="466" y="369"/>
                    <a:pt x="465" y="369"/>
                  </a:cubicBezTo>
                  <a:cubicBezTo>
                    <a:pt x="465" y="369"/>
                    <a:pt x="465" y="370"/>
                    <a:pt x="465" y="370"/>
                  </a:cubicBezTo>
                  <a:cubicBezTo>
                    <a:pt x="465" y="370"/>
                    <a:pt x="465" y="370"/>
                    <a:pt x="465" y="370"/>
                  </a:cubicBezTo>
                  <a:cubicBezTo>
                    <a:pt x="465" y="370"/>
                    <a:pt x="465" y="370"/>
                    <a:pt x="465" y="370"/>
                  </a:cubicBezTo>
                  <a:cubicBezTo>
                    <a:pt x="465" y="370"/>
                    <a:pt x="465" y="370"/>
                    <a:pt x="465" y="370"/>
                  </a:cubicBezTo>
                  <a:cubicBezTo>
                    <a:pt x="465" y="370"/>
                    <a:pt x="465" y="370"/>
                    <a:pt x="465" y="370"/>
                  </a:cubicBezTo>
                  <a:cubicBezTo>
                    <a:pt x="465" y="370"/>
                    <a:pt x="464" y="370"/>
                    <a:pt x="464" y="370"/>
                  </a:cubicBezTo>
                  <a:cubicBezTo>
                    <a:pt x="464" y="371"/>
                    <a:pt x="464" y="371"/>
                    <a:pt x="464" y="371"/>
                  </a:cubicBezTo>
                  <a:cubicBezTo>
                    <a:pt x="464" y="371"/>
                    <a:pt x="464" y="371"/>
                    <a:pt x="464" y="371"/>
                  </a:cubicBezTo>
                  <a:cubicBezTo>
                    <a:pt x="464" y="371"/>
                    <a:pt x="464" y="371"/>
                    <a:pt x="464" y="371"/>
                  </a:cubicBezTo>
                  <a:cubicBezTo>
                    <a:pt x="464" y="371"/>
                    <a:pt x="464" y="371"/>
                    <a:pt x="464" y="371"/>
                  </a:cubicBezTo>
                  <a:cubicBezTo>
                    <a:pt x="464" y="371"/>
                    <a:pt x="464" y="371"/>
                    <a:pt x="464" y="371"/>
                  </a:cubicBezTo>
                  <a:cubicBezTo>
                    <a:pt x="464" y="371"/>
                    <a:pt x="464" y="371"/>
                    <a:pt x="464" y="371"/>
                  </a:cubicBezTo>
                  <a:cubicBezTo>
                    <a:pt x="464" y="371"/>
                    <a:pt x="464" y="371"/>
                    <a:pt x="464" y="371"/>
                  </a:cubicBezTo>
                  <a:cubicBezTo>
                    <a:pt x="464" y="371"/>
                    <a:pt x="464" y="371"/>
                    <a:pt x="464" y="371"/>
                  </a:cubicBezTo>
                  <a:cubicBezTo>
                    <a:pt x="464" y="372"/>
                    <a:pt x="464" y="372"/>
                    <a:pt x="464" y="372"/>
                  </a:cubicBezTo>
                  <a:cubicBezTo>
                    <a:pt x="464" y="372"/>
                    <a:pt x="464" y="372"/>
                    <a:pt x="463" y="372"/>
                  </a:cubicBezTo>
                  <a:cubicBezTo>
                    <a:pt x="463" y="372"/>
                    <a:pt x="463" y="372"/>
                    <a:pt x="463" y="372"/>
                  </a:cubicBezTo>
                  <a:cubicBezTo>
                    <a:pt x="463" y="372"/>
                    <a:pt x="463" y="372"/>
                    <a:pt x="463" y="372"/>
                  </a:cubicBezTo>
                  <a:cubicBezTo>
                    <a:pt x="463" y="372"/>
                    <a:pt x="463" y="372"/>
                    <a:pt x="463" y="372"/>
                  </a:cubicBezTo>
                  <a:cubicBezTo>
                    <a:pt x="463" y="372"/>
                    <a:pt x="463" y="372"/>
                    <a:pt x="463" y="372"/>
                  </a:cubicBezTo>
                  <a:cubicBezTo>
                    <a:pt x="463" y="372"/>
                    <a:pt x="463" y="372"/>
                    <a:pt x="463" y="373"/>
                  </a:cubicBezTo>
                  <a:cubicBezTo>
                    <a:pt x="463" y="373"/>
                    <a:pt x="463" y="373"/>
                    <a:pt x="463" y="373"/>
                  </a:cubicBezTo>
                  <a:cubicBezTo>
                    <a:pt x="463" y="373"/>
                    <a:pt x="463" y="373"/>
                    <a:pt x="463" y="373"/>
                  </a:cubicBezTo>
                  <a:cubicBezTo>
                    <a:pt x="463" y="373"/>
                    <a:pt x="463" y="373"/>
                    <a:pt x="463" y="373"/>
                  </a:cubicBezTo>
                  <a:cubicBezTo>
                    <a:pt x="463" y="373"/>
                    <a:pt x="463" y="373"/>
                    <a:pt x="463" y="373"/>
                  </a:cubicBezTo>
                  <a:cubicBezTo>
                    <a:pt x="463" y="373"/>
                    <a:pt x="463" y="374"/>
                    <a:pt x="463" y="374"/>
                  </a:cubicBezTo>
                  <a:cubicBezTo>
                    <a:pt x="463" y="374"/>
                    <a:pt x="463" y="374"/>
                    <a:pt x="463" y="374"/>
                  </a:cubicBezTo>
                  <a:cubicBezTo>
                    <a:pt x="463" y="374"/>
                    <a:pt x="463" y="374"/>
                    <a:pt x="463" y="374"/>
                  </a:cubicBezTo>
                  <a:cubicBezTo>
                    <a:pt x="463" y="374"/>
                    <a:pt x="463" y="374"/>
                    <a:pt x="463" y="374"/>
                  </a:cubicBezTo>
                  <a:cubicBezTo>
                    <a:pt x="463" y="374"/>
                    <a:pt x="463" y="374"/>
                    <a:pt x="463" y="374"/>
                  </a:cubicBezTo>
                  <a:cubicBezTo>
                    <a:pt x="463" y="374"/>
                    <a:pt x="463" y="374"/>
                    <a:pt x="463" y="374"/>
                  </a:cubicBezTo>
                  <a:cubicBezTo>
                    <a:pt x="463" y="374"/>
                    <a:pt x="463" y="374"/>
                    <a:pt x="463" y="374"/>
                  </a:cubicBezTo>
                  <a:cubicBezTo>
                    <a:pt x="462" y="418"/>
                    <a:pt x="462" y="418"/>
                    <a:pt x="462" y="418"/>
                  </a:cubicBezTo>
                  <a:cubicBezTo>
                    <a:pt x="462" y="418"/>
                    <a:pt x="462" y="418"/>
                    <a:pt x="462" y="418"/>
                  </a:cubicBezTo>
                  <a:cubicBezTo>
                    <a:pt x="462" y="418"/>
                    <a:pt x="462" y="418"/>
                    <a:pt x="462" y="418"/>
                  </a:cubicBezTo>
                  <a:cubicBezTo>
                    <a:pt x="462" y="418"/>
                    <a:pt x="462" y="419"/>
                    <a:pt x="462" y="419"/>
                  </a:cubicBezTo>
                  <a:cubicBezTo>
                    <a:pt x="462" y="419"/>
                    <a:pt x="462" y="419"/>
                    <a:pt x="462" y="419"/>
                  </a:cubicBezTo>
                  <a:cubicBezTo>
                    <a:pt x="462" y="419"/>
                    <a:pt x="462" y="419"/>
                    <a:pt x="462" y="420"/>
                  </a:cubicBezTo>
                  <a:cubicBezTo>
                    <a:pt x="462" y="420"/>
                    <a:pt x="462" y="420"/>
                    <a:pt x="462" y="420"/>
                  </a:cubicBezTo>
                  <a:cubicBezTo>
                    <a:pt x="462" y="421"/>
                    <a:pt x="462" y="421"/>
                    <a:pt x="462" y="421"/>
                  </a:cubicBezTo>
                  <a:cubicBezTo>
                    <a:pt x="462" y="421"/>
                    <a:pt x="462" y="421"/>
                    <a:pt x="462" y="422"/>
                  </a:cubicBezTo>
                  <a:cubicBezTo>
                    <a:pt x="462" y="422"/>
                    <a:pt x="462" y="422"/>
                    <a:pt x="462" y="422"/>
                  </a:cubicBezTo>
                  <a:cubicBezTo>
                    <a:pt x="462" y="422"/>
                    <a:pt x="462" y="422"/>
                    <a:pt x="462" y="422"/>
                  </a:cubicBezTo>
                  <a:cubicBezTo>
                    <a:pt x="462" y="422"/>
                    <a:pt x="462" y="422"/>
                    <a:pt x="462" y="422"/>
                  </a:cubicBezTo>
                  <a:cubicBezTo>
                    <a:pt x="462" y="422"/>
                    <a:pt x="463" y="422"/>
                    <a:pt x="463" y="422"/>
                  </a:cubicBezTo>
                  <a:cubicBezTo>
                    <a:pt x="463" y="422"/>
                    <a:pt x="463" y="423"/>
                    <a:pt x="463" y="423"/>
                  </a:cubicBezTo>
                  <a:cubicBezTo>
                    <a:pt x="463" y="423"/>
                    <a:pt x="463" y="423"/>
                    <a:pt x="463" y="423"/>
                  </a:cubicBezTo>
                  <a:cubicBezTo>
                    <a:pt x="463" y="423"/>
                    <a:pt x="463" y="423"/>
                    <a:pt x="463" y="423"/>
                  </a:cubicBezTo>
                  <a:cubicBezTo>
                    <a:pt x="463" y="423"/>
                    <a:pt x="463" y="423"/>
                    <a:pt x="463" y="423"/>
                  </a:cubicBezTo>
                  <a:cubicBezTo>
                    <a:pt x="463" y="423"/>
                    <a:pt x="463" y="423"/>
                    <a:pt x="463" y="424"/>
                  </a:cubicBezTo>
                  <a:cubicBezTo>
                    <a:pt x="463" y="424"/>
                    <a:pt x="463" y="424"/>
                    <a:pt x="463" y="424"/>
                  </a:cubicBezTo>
                  <a:cubicBezTo>
                    <a:pt x="464" y="424"/>
                    <a:pt x="464" y="424"/>
                    <a:pt x="464" y="425"/>
                  </a:cubicBezTo>
                  <a:cubicBezTo>
                    <a:pt x="464" y="425"/>
                    <a:pt x="464" y="425"/>
                    <a:pt x="464" y="425"/>
                  </a:cubicBezTo>
                  <a:cubicBezTo>
                    <a:pt x="464" y="425"/>
                    <a:pt x="464" y="425"/>
                    <a:pt x="464" y="426"/>
                  </a:cubicBezTo>
                  <a:cubicBezTo>
                    <a:pt x="465" y="426"/>
                    <a:pt x="465" y="426"/>
                    <a:pt x="465" y="426"/>
                  </a:cubicBezTo>
                  <a:cubicBezTo>
                    <a:pt x="465" y="426"/>
                    <a:pt x="465" y="426"/>
                    <a:pt x="465" y="426"/>
                  </a:cubicBezTo>
                  <a:cubicBezTo>
                    <a:pt x="465" y="426"/>
                    <a:pt x="465" y="427"/>
                    <a:pt x="465" y="427"/>
                  </a:cubicBezTo>
                  <a:cubicBezTo>
                    <a:pt x="465" y="427"/>
                    <a:pt x="465" y="427"/>
                    <a:pt x="465" y="427"/>
                  </a:cubicBezTo>
                  <a:cubicBezTo>
                    <a:pt x="465" y="427"/>
                    <a:pt x="465" y="427"/>
                    <a:pt x="465" y="427"/>
                  </a:cubicBezTo>
                  <a:cubicBezTo>
                    <a:pt x="466" y="427"/>
                    <a:pt x="466" y="427"/>
                    <a:pt x="466" y="427"/>
                  </a:cubicBezTo>
                  <a:cubicBezTo>
                    <a:pt x="466" y="427"/>
                    <a:pt x="466" y="428"/>
                    <a:pt x="466" y="428"/>
                  </a:cubicBezTo>
                  <a:cubicBezTo>
                    <a:pt x="466" y="428"/>
                    <a:pt x="467" y="428"/>
                    <a:pt x="467" y="429"/>
                  </a:cubicBezTo>
                  <a:cubicBezTo>
                    <a:pt x="467" y="429"/>
                    <a:pt x="467" y="429"/>
                    <a:pt x="467" y="429"/>
                  </a:cubicBezTo>
                  <a:cubicBezTo>
                    <a:pt x="467" y="429"/>
                    <a:pt x="467" y="429"/>
                    <a:pt x="467" y="429"/>
                  </a:cubicBezTo>
                  <a:cubicBezTo>
                    <a:pt x="467" y="429"/>
                    <a:pt x="467" y="429"/>
                    <a:pt x="467" y="429"/>
                  </a:cubicBezTo>
                  <a:cubicBezTo>
                    <a:pt x="467" y="430"/>
                    <a:pt x="468" y="430"/>
                    <a:pt x="468" y="430"/>
                  </a:cubicBezTo>
                  <a:cubicBezTo>
                    <a:pt x="468" y="430"/>
                    <a:pt x="468" y="431"/>
                    <a:pt x="469" y="431"/>
                  </a:cubicBezTo>
                  <a:cubicBezTo>
                    <a:pt x="469" y="431"/>
                    <a:pt x="469" y="431"/>
                    <a:pt x="469" y="432"/>
                  </a:cubicBezTo>
                  <a:cubicBezTo>
                    <a:pt x="469" y="432"/>
                    <a:pt x="470" y="432"/>
                    <a:pt x="470" y="432"/>
                  </a:cubicBezTo>
                  <a:cubicBezTo>
                    <a:pt x="470" y="432"/>
                    <a:pt x="470" y="432"/>
                    <a:pt x="470" y="433"/>
                  </a:cubicBezTo>
                  <a:cubicBezTo>
                    <a:pt x="470" y="433"/>
                    <a:pt x="470" y="433"/>
                    <a:pt x="471" y="433"/>
                  </a:cubicBezTo>
                  <a:cubicBezTo>
                    <a:pt x="471" y="433"/>
                    <a:pt x="471" y="433"/>
                    <a:pt x="471" y="433"/>
                  </a:cubicBezTo>
                  <a:cubicBezTo>
                    <a:pt x="471" y="433"/>
                    <a:pt x="471" y="434"/>
                    <a:pt x="471" y="434"/>
                  </a:cubicBezTo>
                  <a:cubicBezTo>
                    <a:pt x="471" y="434"/>
                    <a:pt x="471" y="434"/>
                    <a:pt x="472" y="434"/>
                  </a:cubicBezTo>
                  <a:cubicBezTo>
                    <a:pt x="472" y="434"/>
                    <a:pt x="472" y="434"/>
                    <a:pt x="472" y="434"/>
                  </a:cubicBezTo>
                  <a:cubicBezTo>
                    <a:pt x="473" y="436"/>
                    <a:pt x="474" y="437"/>
                    <a:pt x="475" y="438"/>
                  </a:cubicBezTo>
                  <a:cubicBezTo>
                    <a:pt x="475" y="438"/>
                    <a:pt x="475" y="438"/>
                    <a:pt x="475" y="438"/>
                  </a:cubicBezTo>
                  <a:cubicBezTo>
                    <a:pt x="475" y="438"/>
                    <a:pt x="476" y="438"/>
                    <a:pt x="476" y="438"/>
                  </a:cubicBezTo>
                  <a:cubicBezTo>
                    <a:pt x="476" y="439"/>
                    <a:pt x="477" y="439"/>
                    <a:pt x="477" y="439"/>
                  </a:cubicBezTo>
                  <a:cubicBezTo>
                    <a:pt x="477" y="440"/>
                    <a:pt x="478" y="440"/>
                    <a:pt x="479" y="441"/>
                  </a:cubicBezTo>
                  <a:cubicBezTo>
                    <a:pt x="479" y="441"/>
                    <a:pt x="479" y="441"/>
                    <a:pt x="479" y="441"/>
                  </a:cubicBezTo>
                  <a:cubicBezTo>
                    <a:pt x="479" y="441"/>
                    <a:pt x="479" y="441"/>
                    <a:pt x="479" y="441"/>
                  </a:cubicBezTo>
                  <a:cubicBezTo>
                    <a:pt x="480" y="442"/>
                    <a:pt x="480" y="442"/>
                    <a:pt x="480" y="442"/>
                  </a:cubicBezTo>
                  <a:cubicBezTo>
                    <a:pt x="481" y="442"/>
                    <a:pt x="481" y="443"/>
                    <a:pt x="482" y="443"/>
                  </a:cubicBezTo>
                  <a:cubicBezTo>
                    <a:pt x="482" y="443"/>
                    <a:pt x="482" y="443"/>
                    <a:pt x="483" y="443"/>
                  </a:cubicBezTo>
                  <a:cubicBezTo>
                    <a:pt x="483" y="443"/>
                    <a:pt x="483" y="444"/>
                    <a:pt x="483" y="444"/>
                  </a:cubicBezTo>
                  <a:cubicBezTo>
                    <a:pt x="484" y="444"/>
                    <a:pt x="484" y="444"/>
                    <a:pt x="484" y="444"/>
                  </a:cubicBezTo>
                  <a:cubicBezTo>
                    <a:pt x="484" y="444"/>
                    <a:pt x="485" y="445"/>
                    <a:pt x="485" y="445"/>
                  </a:cubicBezTo>
                  <a:cubicBezTo>
                    <a:pt x="485" y="445"/>
                    <a:pt x="485" y="445"/>
                    <a:pt x="486" y="445"/>
                  </a:cubicBezTo>
                  <a:cubicBezTo>
                    <a:pt x="486" y="445"/>
                    <a:pt x="486" y="445"/>
                    <a:pt x="486" y="445"/>
                  </a:cubicBezTo>
                  <a:cubicBezTo>
                    <a:pt x="486" y="445"/>
                    <a:pt x="486" y="445"/>
                    <a:pt x="487" y="445"/>
                  </a:cubicBezTo>
                  <a:cubicBezTo>
                    <a:pt x="487" y="445"/>
                    <a:pt x="487" y="445"/>
                    <a:pt x="487" y="445"/>
                  </a:cubicBezTo>
                  <a:cubicBezTo>
                    <a:pt x="487" y="445"/>
                    <a:pt x="487" y="445"/>
                    <a:pt x="487" y="445"/>
                  </a:cubicBezTo>
                  <a:cubicBezTo>
                    <a:pt x="487" y="446"/>
                    <a:pt x="487" y="446"/>
                    <a:pt x="487" y="446"/>
                  </a:cubicBezTo>
                  <a:cubicBezTo>
                    <a:pt x="487" y="446"/>
                    <a:pt x="487" y="446"/>
                    <a:pt x="487" y="446"/>
                  </a:cubicBezTo>
                  <a:cubicBezTo>
                    <a:pt x="487" y="446"/>
                    <a:pt x="487" y="446"/>
                    <a:pt x="487" y="446"/>
                  </a:cubicBezTo>
                  <a:cubicBezTo>
                    <a:pt x="488" y="446"/>
                    <a:pt x="488" y="446"/>
                    <a:pt x="488" y="446"/>
                  </a:cubicBezTo>
                  <a:cubicBezTo>
                    <a:pt x="488" y="446"/>
                    <a:pt x="488" y="446"/>
                    <a:pt x="488" y="446"/>
                  </a:cubicBezTo>
                  <a:cubicBezTo>
                    <a:pt x="488" y="446"/>
                    <a:pt x="488" y="446"/>
                    <a:pt x="488" y="446"/>
                  </a:cubicBezTo>
                  <a:cubicBezTo>
                    <a:pt x="489" y="446"/>
                    <a:pt x="489" y="446"/>
                    <a:pt x="489" y="446"/>
                  </a:cubicBezTo>
                  <a:cubicBezTo>
                    <a:pt x="489" y="446"/>
                    <a:pt x="489" y="446"/>
                    <a:pt x="489" y="446"/>
                  </a:cubicBezTo>
                  <a:cubicBezTo>
                    <a:pt x="489" y="446"/>
                    <a:pt x="489" y="446"/>
                    <a:pt x="489" y="446"/>
                  </a:cubicBezTo>
                  <a:cubicBezTo>
                    <a:pt x="490" y="446"/>
                    <a:pt x="490" y="446"/>
                    <a:pt x="490" y="446"/>
                  </a:cubicBezTo>
                  <a:cubicBezTo>
                    <a:pt x="490" y="446"/>
                    <a:pt x="490" y="446"/>
                    <a:pt x="490" y="446"/>
                  </a:cubicBezTo>
                  <a:cubicBezTo>
                    <a:pt x="490" y="446"/>
                    <a:pt x="490" y="446"/>
                    <a:pt x="490" y="446"/>
                  </a:cubicBezTo>
                  <a:cubicBezTo>
                    <a:pt x="491" y="446"/>
                    <a:pt x="491" y="446"/>
                    <a:pt x="491" y="446"/>
                  </a:cubicBezTo>
                  <a:cubicBezTo>
                    <a:pt x="491" y="447"/>
                    <a:pt x="491" y="447"/>
                    <a:pt x="491" y="447"/>
                  </a:cubicBezTo>
                  <a:cubicBezTo>
                    <a:pt x="491" y="447"/>
                    <a:pt x="491" y="447"/>
                    <a:pt x="491" y="447"/>
                  </a:cubicBezTo>
                  <a:cubicBezTo>
                    <a:pt x="491" y="447"/>
                    <a:pt x="491" y="447"/>
                    <a:pt x="491" y="447"/>
                  </a:cubicBezTo>
                  <a:cubicBezTo>
                    <a:pt x="491" y="447"/>
                    <a:pt x="491" y="447"/>
                    <a:pt x="491" y="447"/>
                  </a:cubicBezTo>
                  <a:cubicBezTo>
                    <a:pt x="491" y="447"/>
                    <a:pt x="491" y="447"/>
                    <a:pt x="491" y="447"/>
                  </a:cubicBezTo>
                  <a:cubicBezTo>
                    <a:pt x="491" y="447"/>
                    <a:pt x="491" y="447"/>
                    <a:pt x="492" y="447"/>
                  </a:cubicBezTo>
                  <a:cubicBezTo>
                    <a:pt x="492" y="447"/>
                    <a:pt x="492" y="447"/>
                    <a:pt x="492" y="447"/>
                  </a:cubicBezTo>
                  <a:cubicBezTo>
                    <a:pt x="492" y="447"/>
                    <a:pt x="492" y="447"/>
                    <a:pt x="492" y="447"/>
                  </a:cubicBezTo>
                  <a:cubicBezTo>
                    <a:pt x="492" y="447"/>
                    <a:pt x="492" y="447"/>
                    <a:pt x="492" y="447"/>
                  </a:cubicBezTo>
                  <a:cubicBezTo>
                    <a:pt x="493" y="447"/>
                    <a:pt x="493" y="447"/>
                    <a:pt x="493" y="447"/>
                  </a:cubicBezTo>
                  <a:cubicBezTo>
                    <a:pt x="493" y="447"/>
                    <a:pt x="493" y="447"/>
                    <a:pt x="493" y="447"/>
                  </a:cubicBezTo>
                  <a:cubicBezTo>
                    <a:pt x="493" y="447"/>
                    <a:pt x="493" y="447"/>
                    <a:pt x="493" y="447"/>
                  </a:cubicBezTo>
                  <a:cubicBezTo>
                    <a:pt x="493" y="447"/>
                    <a:pt x="493" y="447"/>
                    <a:pt x="494" y="447"/>
                  </a:cubicBezTo>
                  <a:cubicBezTo>
                    <a:pt x="494" y="447"/>
                    <a:pt x="494" y="447"/>
                    <a:pt x="494" y="447"/>
                  </a:cubicBezTo>
                  <a:cubicBezTo>
                    <a:pt x="494" y="447"/>
                    <a:pt x="494" y="447"/>
                    <a:pt x="494" y="447"/>
                  </a:cubicBezTo>
                  <a:cubicBezTo>
                    <a:pt x="494" y="447"/>
                    <a:pt x="494" y="447"/>
                    <a:pt x="494" y="447"/>
                  </a:cubicBezTo>
                  <a:cubicBezTo>
                    <a:pt x="495" y="447"/>
                    <a:pt x="495" y="447"/>
                    <a:pt x="495" y="447"/>
                  </a:cubicBezTo>
                  <a:cubicBezTo>
                    <a:pt x="495" y="447"/>
                    <a:pt x="495" y="447"/>
                    <a:pt x="495" y="447"/>
                  </a:cubicBezTo>
                  <a:cubicBezTo>
                    <a:pt x="495" y="447"/>
                    <a:pt x="495" y="447"/>
                    <a:pt x="495" y="447"/>
                  </a:cubicBezTo>
                  <a:cubicBezTo>
                    <a:pt x="496" y="447"/>
                    <a:pt x="496" y="447"/>
                    <a:pt x="496" y="447"/>
                  </a:cubicBezTo>
                  <a:cubicBezTo>
                    <a:pt x="496" y="447"/>
                    <a:pt x="496" y="447"/>
                    <a:pt x="496" y="447"/>
                  </a:cubicBezTo>
                  <a:cubicBezTo>
                    <a:pt x="496" y="447"/>
                    <a:pt x="496" y="447"/>
                    <a:pt x="496" y="447"/>
                  </a:cubicBezTo>
                  <a:cubicBezTo>
                    <a:pt x="497" y="447"/>
                    <a:pt x="497" y="447"/>
                    <a:pt x="497" y="447"/>
                  </a:cubicBezTo>
                  <a:cubicBezTo>
                    <a:pt x="497" y="447"/>
                    <a:pt x="497" y="447"/>
                    <a:pt x="497" y="447"/>
                  </a:cubicBezTo>
                  <a:cubicBezTo>
                    <a:pt x="497" y="447"/>
                    <a:pt x="497" y="447"/>
                    <a:pt x="498" y="447"/>
                  </a:cubicBezTo>
                  <a:cubicBezTo>
                    <a:pt x="498" y="447"/>
                    <a:pt x="498" y="447"/>
                    <a:pt x="498" y="447"/>
                  </a:cubicBezTo>
                  <a:cubicBezTo>
                    <a:pt x="498" y="447"/>
                    <a:pt x="498" y="447"/>
                    <a:pt x="499" y="447"/>
                  </a:cubicBezTo>
                  <a:cubicBezTo>
                    <a:pt x="499" y="447"/>
                    <a:pt x="499" y="447"/>
                    <a:pt x="499" y="447"/>
                  </a:cubicBezTo>
                  <a:cubicBezTo>
                    <a:pt x="499" y="447"/>
                    <a:pt x="499" y="447"/>
                    <a:pt x="499" y="447"/>
                  </a:cubicBezTo>
                  <a:cubicBezTo>
                    <a:pt x="500" y="447"/>
                    <a:pt x="500" y="447"/>
                    <a:pt x="500" y="447"/>
                  </a:cubicBezTo>
                  <a:cubicBezTo>
                    <a:pt x="500" y="447"/>
                    <a:pt x="501" y="447"/>
                    <a:pt x="501" y="447"/>
                  </a:cubicBezTo>
                  <a:cubicBezTo>
                    <a:pt x="501" y="447"/>
                    <a:pt x="501" y="446"/>
                    <a:pt x="502" y="446"/>
                  </a:cubicBezTo>
                  <a:cubicBezTo>
                    <a:pt x="502" y="446"/>
                    <a:pt x="502" y="446"/>
                    <a:pt x="502" y="446"/>
                  </a:cubicBezTo>
                  <a:cubicBezTo>
                    <a:pt x="502" y="446"/>
                    <a:pt x="502" y="446"/>
                    <a:pt x="503" y="446"/>
                  </a:cubicBezTo>
                  <a:cubicBezTo>
                    <a:pt x="503" y="446"/>
                    <a:pt x="503" y="446"/>
                    <a:pt x="503" y="446"/>
                  </a:cubicBezTo>
                  <a:cubicBezTo>
                    <a:pt x="503" y="446"/>
                    <a:pt x="503" y="446"/>
                    <a:pt x="503" y="446"/>
                  </a:cubicBezTo>
                  <a:cubicBezTo>
                    <a:pt x="503" y="446"/>
                    <a:pt x="503" y="446"/>
                    <a:pt x="503" y="446"/>
                  </a:cubicBezTo>
                  <a:cubicBezTo>
                    <a:pt x="504" y="446"/>
                    <a:pt x="504" y="446"/>
                    <a:pt x="505" y="446"/>
                  </a:cubicBezTo>
                  <a:cubicBezTo>
                    <a:pt x="505" y="445"/>
                    <a:pt x="505" y="445"/>
                    <a:pt x="506" y="445"/>
                  </a:cubicBezTo>
                  <a:cubicBezTo>
                    <a:pt x="506" y="445"/>
                    <a:pt x="506" y="445"/>
                    <a:pt x="506" y="445"/>
                  </a:cubicBezTo>
                  <a:cubicBezTo>
                    <a:pt x="506" y="445"/>
                    <a:pt x="506" y="445"/>
                    <a:pt x="507" y="445"/>
                  </a:cubicBezTo>
                  <a:cubicBezTo>
                    <a:pt x="507" y="445"/>
                    <a:pt x="508" y="445"/>
                    <a:pt x="508" y="444"/>
                  </a:cubicBezTo>
                  <a:cubicBezTo>
                    <a:pt x="509" y="444"/>
                    <a:pt x="509" y="444"/>
                    <a:pt x="509" y="444"/>
                  </a:cubicBezTo>
                  <a:cubicBezTo>
                    <a:pt x="509" y="444"/>
                    <a:pt x="510" y="444"/>
                    <a:pt x="510" y="444"/>
                  </a:cubicBezTo>
                  <a:cubicBezTo>
                    <a:pt x="510" y="444"/>
                    <a:pt x="510" y="444"/>
                    <a:pt x="510" y="444"/>
                  </a:cubicBezTo>
                  <a:cubicBezTo>
                    <a:pt x="510" y="444"/>
                    <a:pt x="510" y="444"/>
                    <a:pt x="510" y="444"/>
                  </a:cubicBezTo>
                  <a:cubicBezTo>
                    <a:pt x="511" y="443"/>
                    <a:pt x="512" y="443"/>
                    <a:pt x="513" y="442"/>
                  </a:cubicBezTo>
                  <a:cubicBezTo>
                    <a:pt x="514" y="442"/>
                    <a:pt x="515" y="441"/>
                    <a:pt x="516" y="441"/>
                  </a:cubicBezTo>
                  <a:cubicBezTo>
                    <a:pt x="517" y="441"/>
                    <a:pt x="517" y="441"/>
                    <a:pt x="517" y="441"/>
                  </a:cubicBezTo>
                  <a:cubicBezTo>
                    <a:pt x="517" y="440"/>
                    <a:pt x="517" y="440"/>
                    <a:pt x="518" y="440"/>
                  </a:cubicBezTo>
                  <a:cubicBezTo>
                    <a:pt x="519" y="440"/>
                    <a:pt x="519" y="439"/>
                    <a:pt x="520" y="439"/>
                  </a:cubicBezTo>
                  <a:cubicBezTo>
                    <a:pt x="520" y="439"/>
                    <a:pt x="520" y="439"/>
                    <a:pt x="520" y="439"/>
                  </a:cubicBezTo>
                  <a:cubicBezTo>
                    <a:pt x="521" y="438"/>
                    <a:pt x="522" y="438"/>
                    <a:pt x="523" y="437"/>
                  </a:cubicBezTo>
                  <a:cubicBezTo>
                    <a:pt x="524" y="437"/>
                    <a:pt x="524" y="437"/>
                    <a:pt x="524" y="437"/>
                  </a:cubicBezTo>
                  <a:cubicBezTo>
                    <a:pt x="525" y="437"/>
                    <a:pt x="526" y="436"/>
                    <a:pt x="526" y="436"/>
                  </a:cubicBezTo>
                  <a:cubicBezTo>
                    <a:pt x="527" y="436"/>
                    <a:pt x="527" y="436"/>
                    <a:pt x="527" y="436"/>
                  </a:cubicBezTo>
                  <a:cubicBezTo>
                    <a:pt x="528" y="436"/>
                    <a:pt x="529" y="435"/>
                    <a:pt x="530" y="435"/>
                  </a:cubicBezTo>
                  <a:cubicBezTo>
                    <a:pt x="531" y="435"/>
                    <a:pt x="532" y="435"/>
                    <a:pt x="533" y="435"/>
                  </a:cubicBezTo>
                  <a:cubicBezTo>
                    <a:pt x="533" y="435"/>
                    <a:pt x="533" y="435"/>
                    <a:pt x="533" y="435"/>
                  </a:cubicBezTo>
                  <a:cubicBezTo>
                    <a:pt x="534" y="435"/>
                    <a:pt x="535" y="435"/>
                    <a:pt x="536" y="435"/>
                  </a:cubicBezTo>
                  <a:cubicBezTo>
                    <a:pt x="537" y="435"/>
                    <a:pt x="538" y="435"/>
                    <a:pt x="539" y="435"/>
                  </a:cubicBezTo>
                  <a:cubicBezTo>
                    <a:pt x="540" y="435"/>
                    <a:pt x="541" y="436"/>
                    <a:pt x="542" y="436"/>
                  </a:cubicBezTo>
                  <a:cubicBezTo>
                    <a:pt x="543" y="436"/>
                    <a:pt x="544" y="437"/>
                    <a:pt x="545" y="437"/>
                  </a:cubicBezTo>
                  <a:cubicBezTo>
                    <a:pt x="545" y="437"/>
                    <a:pt x="546" y="438"/>
                    <a:pt x="547" y="438"/>
                  </a:cubicBezTo>
                  <a:cubicBezTo>
                    <a:pt x="547" y="438"/>
                    <a:pt x="547" y="438"/>
                    <a:pt x="547" y="438"/>
                  </a:cubicBezTo>
                  <a:cubicBezTo>
                    <a:pt x="548" y="439"/>
                    <a:pt x="549" y="440"/>
                    <a:pt x="550" y="441"/>
                  </a:cubicBezTo>
                  <a:cubicBezTo>
                    <a:pt x="551" y="441"/>
                    <a:pt x="551" y="441"/>
                    <a:pt x="552" y="441"/>
                  </a:cubicBezTo>
                  <a:cubicBezTo>
                    <a:pt x="552" y="442"/>
                    <a:pt x="552" y="442"/>
                    <a:pt x="552" y="442"/>
                  </a:cubicBezTo>
                  <a:cubicBezTo>
                    <a:pt x="553" y="443"/>
                    <a:pt x="553" y="443"/>
                    <a:pt x="554" y="444"/>
                  </a:cubicBezTo>
                  <a:cubicBezTo>
                    <a:pt x="554" y="444"/>
                    <a:pt x="554" y="444"/>
                    <a:pt x="554" y="444"/>
                  </a:cubicBezTo>
                  <a:cubicBezTo>
                    <a:pt x="555" y="444"/>
                    <a:pt x="556" y="445"/>
                    <a:pt x="556" y="446"/>
                  </a:cubicBezTo>
                  <a:cubicBezTo>
                    <a:pt x="556" y="446"/>
                    <a:pt x="557" y="446"/>
                    <a:pt x="557" y="446"/>
                  </a:cubicBezTo>
                  <a:cubicBezTo>
                    <a:pt x="557" y="447"/>
                    <a:pt x="558" y="448"/>
                    <a:pt x="559" y="448"/>
                  </a:cubicBezTo>
                  <a:cubicBezTo>
                    <a:pt x="559" y="448"/>
                    <a:pt x="559" y="449"/>
                    <a:pt x="559" y="449"/>
                  </a:cubicBezTo>
                  <a:cubicBezTo>
                    <a:pt x="559" y="449"/>
                    <a:pt x="560" y="449"/>
                    <a:pt x="560" y="449"/>
                  </a:cubicBezTo>
                  <a:cubicBezTo>
                    <a:pt x="560" y="449"/>
                    <a:pt x="560" y="449"/>
                    <a:pt x="560" y="450"/>
                  </a:cubicBezTo>
                  <a:cubicBezTo>
                    <a:pt x="560" y="450"/>
                    <a:pt x="560" y="450"/>
                    <a:pt x="561" y="450"/>
                  </a:cubicBezTo>
                  <a:cubicBezTo>
                    <a:pt x="562" y="451"/>
                    <a:pt x="563" y="453"/>
                    <a:pt x="564" y="454"/>
                  </a:cubicBezTo>
                  <a:cubicBezTo>
                    <a:pt x="565" y="455"/>
                    <a:pt x="567" y="457"/>
                    <a:pt x="568" y="458"/>
                  </a:cubicBezTo>
                  <a:cubicBezTo>
                    <a:pt x="569" y="459"/>
                    <a:pt x="569" y="459"/>
                    <a:pt x="570" y="460"/>
                  </a:cubicBezTo>
                  <a:cubicBezTo>
                    <a:pt x="569" y="460"/>
                    <a:pt x="569" y="460"/>
                    <a:pt x="568" y="461"/>
                  </a:cubicBezTo>
                  <a:close/>
                  <a:moveTo>
                    <a:pt x="669" y="398"/>
                  </a:moveTo>
                  <a:cubicBezTo>
                    <a:pt x="669" y="398"/>
                    <a:pt x="669" y="398"/>
                    <a:pt x="669" y="398"/>
                  </a:cubicBezTo>
                  <a:cubicBezTo>
                    <a:pt x="669" y="398"/>
                    <a:pt x="669" y="398"/>
                    <a:pt x="670" y="399"/>
                  </a:cubicBezTo>
                  <a:cubicBezTo>
                    <a:pt x="670" y="398"/>
                    <a:pt x="669" y="398"/>
                    <a:pt x="669" y="398"/>
                  </a:cubicBezTo>
                  <a:close/>
                  <a:moveTo>
                    <a:pt x="670" y="400"/>
                  </a:moveTo>
                  <a:cubicBezTo>
                    <a:pt x="670" y="399"/>
                    <a:pt x="670" y="399"/>
                    <a:pt x="670" y="399"/>
                  </a:cubicBezTo>
                  <a:cubicBezTo>
                    <a:pt x="670" y="399"/>
                    <a:pt x="670" y="400"/>
                    <a:pt x="670" y="400"/>
                  </a:cubicBezTo>
                  <a:cubicBezTo>
                    <a:pt x="670" y="400"/>
                    <a:pt x="670" y="400"/>
                    <a:pt x="670" y="400"/>
                  </a:cubicBezTo>
                  <a:close/>
                  <a:moveTo>
                    <a:pt x="671" y="401"/>
                  </a:moveTo>
                  <a:cubicBezTo>
                    <a:pt x="671" y="401"/>
                    <a:pt x="671" y="401"/>
                    <a:pt x="670" y="400"/>
                  </a:cubicBezTo>
                  <a:cubicBezTo>
                    <a:pt x="671" y="401"/>
                    <a:pt x="671" y="401"/>
                    <a:pt x="671" y="401"/>
                  </a:cubicBezTo>
                  <a:cubicBezTo>
                    <a:pt x="671" y="401"/>
                    <a:pt x="671" y="401"/>
                    <a:pt x="671" y="401"/>
                  </a:cubicBezTo>
                  <a:close/>
                  <a:moveTo>
                    <a:pt x="677" y="394"/>
                  </a:moveTo>
                  <a:cubicBezTo>
                    <a:pt x="678" y="394"/>
                    <a:pt x="678" y="394"/>
                    <a:pt x="678" y="394"/>
                  </a:cubicBezTo>
                  <a:cubicBezTo>
                    <a:pt x="678" y="394"/>
                    <a:pt x="678" y="394"/>
                    <a:pt x="678" y="394"/>
                  </a:cubicBezTo>
                  <a:cubicBezTo>
                    <a:pt x="678" y="394"/>
                    <a:pt x="678" y="394"/>
                    <a:pt x="677" y="394"/>
                  </a:cubicBezTo>
                  <a:close/>
                  <a:moveTo>
                    <a:pt x="692" y="389"/>
                  </a:moveTo>
                  <a:cubicBezTo>
                    <a:pt x="692" y="389"/>
                    <a:pt x="692" y="389"/>
                    <a:pt x="691" y="389"/>
                  </a:cubicBezTo>
                  <a:cubicBezTo>
                    <a:pt x="692" y="389"/>
                    <a:pt x="692" y="389"/>
                    <a:pt x="692" y="389"/>
                  </a:cubicBezTo>
                  <a:close/>
                  <a:moveTo>
                    <a:pt x="709" y="430"/>
                  </a:moveTo>
                  <a:cubicBezTo>
                    <a:pt x="709" y="430"/>
                    <a:pt x="709" y="430"/>
                    <a:pt x="708" y="430"/>
                  </a:cubicBezTo>
                  <a:cubicBezTo>
                    <a:pt x="709" y="430"/>
                    <a:pt x="709" y="430"/>
                    <a:pt x="709" y="430"/>
                  </a:cubicBezTo>
                  <a:cubicBezTo>
                    <a:pt x="709" y="430"/>
                    <a:pt x="709" y="430"/>
                    <a:pt x="709" y="430"/>
                  </a:cubicBezTo>
                  <a:close/>
                  <a:moveTo>
                    <a:pt x="713" y="427"/>
                  </a:moveTo>
                  <a:cubicBezTo>
                    <a:pt x="713" y="427"/>
                    <a:pt x="712" y="427"/>
                    <a:pt x="712" y="428"/>
                  </a:cubicBezTo>
                  <a:cubicBezTo>
                    <a:pt x="712" y="427"/>
                    <a:pt x="713" y="427"/>
                    <a:pt x="713" y="427"/>
                  </a:cubicBezTo>
                  <a:cubicBezTo>
                    <a:pt x="713" y="427"/>
                    <a:pt x="713" y="427"/>
                    <a:pt x="713" y="427"/>
                  </a:cubicBezTo>
                  <a:close/>
                  <a:moveTo>
                    <a:pt x="819" y="402"/>
                  </a:moveTo>
                  <a:cubicBezTo>
                    <a:pt x="812" y="404"/>
                    <a:pt x="805" y="406"/>
                    <a:pt x="800" y="407"/>
                  </a:cubicBezTo>
                  <a:cubicBezTo>
                    <a:pt x="799" y="407"/>
                    <a:pt x="799" y="407"/>
                    <a:pt x="798" y="407"/>
                  </a:cubicBezTo>
                  <a:cubicBezTo>
                    <a:pt x="798" y="407"/>
                    <a:pt x="798" y="407"/>
                    <a:pt x="797" y="407"/>
                  </a:cubicBezTo>
                  <a:cubicBezTo>
                    <a:pt x="797" y="408"/>
                    <a:pt x="797" y="408"/>
                    <a:pt x="796" y="408"/>
                  </a:cubicBezTo>
                  <a:cubicBezTo>
                    <a:pt x="796" y="408"/>
                    <a:pt x="796" y="408"/>
                    <a:pt x="795" y="408"/>
                  </a:cubicBezTo>
                  <a:cubicBezTo>
                    <a:pt x="793" y="409"/>
                    <a:pt x="790" y="409"/>
                    <a:pt x="788" y="410"/>
                  </a:cubicBezTo>
                  <a:cubicBezTo>
                    <a:pt x="785" y="410"/>
                    <a:pt x="783" y="410"/>
                    <a:pt x="781" y="411"/>
                  </a:cubicBezTo>
                  <a:cubicBezTo>
                    <a:pt x="779" y="411"/>
                    <a:pt x="777" y="411"/>
                    <a:pt x="775" y="411"/>
                  </a:cubicBezTo>
                  <a:cubicBezTo>
                    <a:pt x="774" y="411"/>
                    <a:pt x="772" y="411"/>
                    <a:pt x="771" y="411"/>
                  </a:cubicBezTo>
                  <a:cubicBezTo>
                    <a:pt x="770" y="411"/>
                    <a:pt x="768" y="411"/>
                    <a:pt x="767" y="411"/>
                  </a:cubicBezTo>
                  <a:cubicBezTo>
                    <a:pt x="766" y="411"/>
                    <a:pt x="765" y="410"/>
                    <a:pt x="765" y="410"/>
                  </a:cubicBezTo>
                  <a:cubicBezTo>
                    <a:pt x="764" y="410"/>
                    <a:pt x="763" y="409"/>
                    <a:pt x="763" y="409"/>
                  </a:cubicBezTo>
                  <a:cubicBezTo>
                    <a:pt x="763" y="409"/>
                    <a:pt x="763" y="409"/>
                    <a:pt x="763" y="409"/>
                  </a:cubicBezTo>
                  <a:cubicBezTo>
                    <a:pt x="762" y="409"/>
                    <a:pt x="761" y="408"/>
                    <a:pt x="761" y="408"/>
                  </a:cubicBezTo>
                  <a:cubicBezTo>
                    <a:pt x="760" y="407"/>
                    <a:pt x="760" y="406"/>
                    <a:pt x="759" y="406"/>
                  </a:cubicBezTo>
                  <a:cubicBezTo>
                    <a:pt x="759" y="405"/>
                    <a:pt x="758" y="404"/>
                    <a:pt x="758" y="403"/>
                  </a:cubicBezTo>
                  <a:cubicBezTo>
                    <a:pt x="758" y="403"/>
                    <a:pt x="758" y="403"/>
                    <a:pt x="758" y="402"/>
                  </a:cubicBezTo>
                  <a:cubicBezTo>
                    <a:pt x="757" y="402"/>
                    <a:pt x="757" y="402"/>
                    <a:pt x="757" y="402"/>
                  </a:cubicBezTo>
                  <a:cubicBezTo>
                    <a:pt x="757" y="401"/>
                    <a:pt x="757" y="401"/>
                    <a:pt x="757" y="401"/>
                  </a:cubicBezTo>
                  <a:cubicBezTo>
                    <a:pt x="757" y="400"/>
                    <a:pt x="757" y="400"/>
                    <a:pt x="757" y="400"/>
                  </a:cubicBezTo>
                  <a:cubicBezTo>
                    <a:pt x="756" y="399"/>
                    <a:pt x="756" y="398"/>
                    <a:pt x="756" y="397"/>
                  </a:cubicBezTo>
                  <a:cubicBezTo>
                    <a:pt x="756" y="396"/>
                    <a:pt x="756" y="396"/>
                    <a:pt x="756" y="395"/>
                  </a:cubicBezTo>
                  <a:cubicBezTo>
                    <a:pt x="756" y="395"/>
                    <a:pt x="755" y="395"/>
                    <a:pt x="755" y="394"/>
                  </a:cubicBezTo>
                  <a:cubicBezTo>
                    <a:pt x="755" y="394"/>
                    <a:pt x="755" y="394"/>
                    <a:pt x="755" y="394"/>
                  </a:cubicBezTo>
                  <a:cubicBezTo>
                    <a:pt x="755" y="394"/>
                    <a:pt x="755" y="393"/>
                    <a:pt x="755" y="392"/>
                  </a:cubicBezTo>
                  <a:cubicBezTo>
                    <a:pt x="754" y="392"/>
                    <a:pt x="754" y="391"/>
                    <a:pt x="754" y="391"/>
                  </a:cubicBezTo>
                  <a:cubicBezTo>
                    <a:pt x="754" y="391"/>
                    <a:pt x="754" y="391"/>
                    <a:pt x="754" y="391"/>
                  </a:cubicBezTo>
                  <a:cubicBezTo>
                    <a:pt x="754" y="390"/>
                    <a:pt x="754" y="390"/>
                    <a:pt x="754" y="390"/>
                  </a:cubicBezTo>
                  <a:cubicBezTo>
                    <a:pt x="754" y="390"/>
                    <a:pt x="754" y="389"/>
                    <a:pt x="753" y="389"/>
                  </a:cubicBezTo>
                  <a:cubicBezTo>
                    <a:pt x="753" y="389"/>
                    <a:pt x="753" y="389"/>
                    <a:pt x="753" y="389"/>
                  </a:cubicBezTo>
                  <a:cubicBezTo>
                    <a:pt x="753" y="388"/>
                    <a:pt x="752" y="386"/>
                    <a:pt x="750" y="385"/>
                  </a:cubicBezTo>
                  <a:cubicBezTo>
                    <a:pt x="750" y="384"/>
                    <a:pt x="749" y="384"/>
                    <a:pt x="749" y="384"/>
                  </a:cubicBezTo>
                  <a:cubicBezTo>
                    <a:pt x="749" y="384"/>
                    <a:pt x="749" y="384"/>
                    <a:pt x="749" y="384"/>
                  </a:cubicBezTo>
                  <a:cubicBezTo>
                    <a:pt x="749" y="384"/>
                    <a:pt x="749" y="384"/>
                    <a:pt x="749" y="384"/>
                  </a:cubicBezTo>
                  <a:cubicBezTo>
                    <a:pt x="749" y="384"/>
                    <a:pt x="749" y="384"/>
                    <a:pt x="749" y="384"/>
                  </a:cubicBezTo>
                  <a:cubicBezTo>
                    <a:pt x="749" y="384"/>
                    <a:pt x="749" y="384"/>
                    <a:pt x="749" y="384"/>
                  </a:cubicBezTo>
                  <a:cubicBezTo>
                    <a:pt x="748" y="383"/>
                    <a:pt x="748" y="383"/>
                    <a:pt x="748" y="383"/>
                  </a:cubicBezTo>
                  <a:cubicBezTo>
                    <a:pt x="748" y="383"/>
                    <a:pt x="748" y="383"/>
                    <a:pt x="748" y="383"/>
                  </a:cubicBezTo>
                  <a:cubicBezTo>
                    <a:pt x="747" y="383"/>
                    <a:pt x="747" y="383"/>
                    <a:pt x="747" y="383"/>
                  </a:cubicBezTo>
                  <a:cubicBezTo>
                    <a:pt x="747" y="383"/>
                    <a:pt x="747" y="383"/>
                    <a:pt x="747" y="383"/>
                  </a:cubicBezTo>
                  <a:cubicBezTo>
                    <a:pt x="747" y="382"/>
                    <a:pt x="747" y="382"/>
                    <a:pt x="746" y="382"/>
                  </a:cubicBezTo>
                  <a:cubicBezTo>
                    <a:pt x="746" y="382"/>
                    <a:pt x="746" y="382"/>
                    <a:pt x="746" y="382"/>
                  </a:cubicBezTo>
                  <a:cubicBezTo>
                    <a:pt x="746" y="382"/>
                    <a:pt x="746" y="382"/>
                    <a:pt x="746" y="382"/>
                  </a:cubicBezTo>
                  <a:cubicBezTo>
                    <a:pt x="746" y="382"/>
                    <a:pt x="746" y="382"/>
                    <a:pt x="745" y="382"/>
                  </a:cubicBezTo>
                  <a:cubicBezTo>
                    <a:pt x="745" y="382"/>
                    <a:pt x="745" y="382"/>
                    <a:pt x="745" y="382"/>
                  </a:cubicBezTo>
                  <a:cubicBezTo>
                    <a:pt x="745" y="382"/>
                    <a:pt x="745" y="382"/>
                    <a:pt x="745" y="382"/>
                  </a:cubicBezTo>
                  <a:cubicBezTo>
                    <a:pt x="745" y="382"/>
                    <a:pt x="745" y="381"/>
                    <a:pt x="745" y="381"/>
                  </a:cubicBezTo>
                  <a:cubicBezTo>
                    <a:pt x="744" y="381"/>
                    <a:pt x="744" y="381"/>
                    <a:pt x="744" y="381"/>
                  </a:cubicBezTo>
                  <a:cubicBezTo>
                    <a:pt x="744" y="381"/>
                    <a:pt x="744" y="381"/>
                    <a:pt x="744" y="381"/>
                  </a:cubicBezTo>
                  <a:cubicBezTo>
                    <a:pt x="744" y="381"/>
                    <a:pt x="744" y="381"/>
                    <a:pt x="744" y="381"/>
                  </a:cubicBezTo>
                  <a:cubicBezTo>
                    <a:pt x="743" y="381"/>
                    <a:pt x="743" y="381"/>
                    <a:pt x="743" y="381"/>
                  </a:cubicBezTo>
                  <a:cubicBezTo>
                    <a:pt x="743" y="381"/>
                    <a:pt x="743" y="381"/>
                    <a:pt x="743" y="381"/>
                  </a:cubicBezTo>
                  <a:cubicBezTo>
                    <a:pt x="743" y="381"/>
                    <a:pt x="743" y="381"/>
                    <a:pt x="743" y="381"/>
                  </a:cubicBezTo>
                  <a:cubicBezTo>
                    <a:pt x="743" y="381"/>
                    <a:pt x="743" y="381"/>
                    <a:pt x="742" y="381"/>
                  </a:cubicBezTo>
                  <a:cubicBezTo>
                    <a:pt x="742" y="381"/>
                    <a:pt x="742" y="381"/>
                    <a:pt x="742" y="381"/>
                  </a:cubicBezTo>
                  <a:cubicBezTo>
                    <a:pt x="742" y="381"/>
                    <a:pt x="742" y="381"/>
                    <a:pt x="742" y="381"/>
                  </a:cubicBezTo>
                  <a:cubicBezTo>
                    <a:pt x="742" y="380"/>
                    <a:pt x="741" y="380"/>
                    <a:pt x="741" y="380"/>
                  </a:cubicBezTo>
                  <a:cubicBezTo>
                    <a:pt x="741" y="380"/>
                    <a:pt x="741" y="380"/>
                    <a:pt x="741" y="380"/>
                  </a:cubicBezTo>
                  <a:cubicBezTo>
                    <a:pt x="741" y="380"/>
                    <a:pt x="741" y="380"/>
                    <a:pt x="741" y="380"/>
                  </a:cubicBezTo>
                  <a:cubicBezTo>
                    <a:pt x="740" y="380"/>
                    <a:pt x="740" y="380"/>
                    <a:pt x="740" y="380"/>
                  </a:cubicBezTo>
                  <a:cubicBezTo>
                    <a:pt x="740" y="380"/>
                    <a:pt x="740" y="380"/>
                    <a:pt x="740" y="380"/>
                  </a:cubicBezTo>
                  <a:cubicBezTo>
                    <a:pt x="740" y="380"/>
                    <a:pt x="740" y="380"/>
                    <a:pt x="739" y="380"/>
                  </a:cubicBezTo>
                  <a:cubicBezTo>
                    <a:pt x="739" y="380"/>
                    <a:pt x="739" y="380"/>
                    <a:pt x="739" y="380"/>
                  </a:cubicBezTo>
                  <a:cubicBezTo>
                    <a:pt x="739" y="380"/>
                    <a:pt x="739" y="380"/>
                    <a:pt x="739" y="380"/>
                  </a:cubicBezTo>
                  <a:cubicBezTo>
                    <a:pt x="739" y="380"/>
                    <a:pt x="739" y="380"/>
                    <a:pt x="739" y="380"/>
                  </a:cubicBezTo>
                  <a:cubicBezTo>
                    <a:pt x="739" y="380"/>
                    <a:pt x="739" y="380"/>
                    <a:pt x="739" y="380"/>
                  </a:cubicBezTo>
                  <a:cubicBezTo>
                    <a:pt x="739" y="380"/>
                    <a:pt x="739" y="380"/>
                    <a:pt x="739" y="380"/>
                  </a:cubicBezTo>
                  <a:cubicBezTo>
                    <a:pt x="739" y="380"/>
                    <a:pt x="738" y="380"/>
                    <a:pt x="738" y="380"/>
                  </a:cubicBezTo>
                  <a:cubicBezTo>
                    <a:pt x="738" y="380"/>
                    <a:pt x="738" y="380"/>
                    <a:pt x="738" y="380"/>
                  </a:cubicBezTo>
                  <a:cubicBezTo>
                    <a:pt x="738" y="380"/>
                    <a:pt x="738" y="380"/>
                    <a:pt x="737" y="380"/>
                  </a:cubicBezTo>
                  <a:cubicBezTo>
                    <a:pt x="737" y="380"/>
                    <a:pt x="737" y="380"/>
                    <a:pt x="737" y="380"/>
                  </a:cubicBezTo>
                  <a:cubicBezTo>
                    <a:pt x="737" y="380"/>
                    <a:pt x="737" y="380"/>
                    <a:pt x="737" y="380"/>
                  </a:cubicBezTo>
                  <a:cubicBezTo>
                    <a:pt x="737" y="380"/>
                    <a:pt x="736" y="380"/>
                    <a:pt x="736" y="380"/>
                  </a:cubicBezTo>
                  <a:cubicBezTo>
                    <a:pt x="736" y="380"/>
                    <a:pt x="736" y="380"/>
                    <a:pt x="736" y="380"/>
                  </a:cubicBezTo>
                  <a:cubicBezTo>
                    <a:pt x="736" y="380"/>
                    <a:pt x="736" y="379"/>
                    <a:pt x="735" y="379"/>
                  </a:cubicBezTo>
                  <a:cubicBezTo>
                    <a:pt x="735" y="379"/>
                    <a:pt x="735" y="379"/>
                    <a:pt x="735" y="379"/>
                  </a:cubicBezTo>
                  <a:cubicBezTo>
                    <a:pt x="735" y="379"/>
                    <a:pt x="735" y="379"/>
                    <a:pt x="734" y="379"/>
                  </a:cubicBezTo>
                  <a:cubicBezTo>
                    <a:pt x="734" y="379"/>
                    <a:pt x="734" y="379"/>
                    <a:pt x="734" y="379"/>
                  </a:cubicBezTo>
                  <a:cubicBezTo>
                    <a:pt x="734" y="379"/>
                    <a:pt x="734" y="379"/>
                    <a:pt x="733" y="379"/>
                  </a:cubicBezTo>
                  <a:cubicBezTo>
                    <a:pt x="733" y="379"/>
                    <a:pt x="733" y="379"/>
                    <a:pt x="733" y="379"/>
                  </a:cubicBezTo>
                  <a:cubicBezTo>
                    <a:pt x="733" y="379"/>
                    <a:pt x="733" y="379"/>
                    <a:pt x="733" y="379"/>
                  </a:cubicBezTo>
                  <a:cubicBezTo>
                    <a:pt x="733" y="379"/>
                    <a:pt x="733" y="379"/>
                    <a:pt x="733" y="379"/>
                  </a:cubicBezTo>
                  <a:cubicBezTo>
                    <a:pt x="733" y="379"/>
                    <a:pt x="733" y="379"/>
                    <a:pt x="733" y="379"/>
                  </a:cubicBezTo>
                  <a:cubicBezTo>
                    <a:pt x="733" y="379"/>
                    <a:pt x="733" y="379"/>
                    <a:pt x="733" y="379"/>
                  </a:cubicBezTo>
                  <a:cubicBezTo>
                    <a:pt x="733" y="379"/>
                    <a:pt x="733" y="379"/>
                    <a:pt x="733" y="379"/>
                  </a:cubicBezTo>
                  <a:cubicBezTo>
                    <a:pt x="733" y="379"/>
                    <a:pt x="733" y="379"/>
                    <a:pt x="733" y="379"/>
                  </a:cubicBezTo>
                  <a:cubicBezTo>
                    <a:pt x="733" y="379"/>
                    <a:pt x="733" y="379"/>
                    <a:pt x="733" y="379"/>
                  </a:cubicBezTo>
                  <a:cubicBezTo>
                    <a:pt x="733" y="379"/>
                    <a:pt x="733" y="379"/>
                    <a:pt x="732" y="379"/>
                  </a:cubicBezTo>
                  <a:cubicBezTo>
                    <a:pt x="732" y="379"/>
                    <a:pt x="732" y="379"/>
                    <a:pt x="732" y="379"/>
                  </a:cubicBezTo>
                  <a:cubicBezTo>
                    <a:pt x="731" y="379"/>
                    <a:pt x="731" y="379"/>
                    <a:pt x="731" y="379"/>
                  </a:cubicBezTo>
                  <a:cubicBezTo>
                    <a:pt x="731" y="379"/>
                    <a:pt x="731" y="379"/>
                    <a:pt x="730" y="379"/>
                  </a:cubicBezTo>
                  <a:cubicBezTo>
                    <a:pt x="730" y="379"/>
                    <a:pt x="730" y="379"/>
                    <a:pt x="730" y="379"/>
                  </a:cubicBezTo>
                  <a:cubicBezTo>
                    <a:pt x="730" y="379"/>
                    <a:pt x="730" y="379"/>
                    <a:pt x="730" y="379"/>
                  </a:cubicBezTo>
                  <a:cubicBezTo>
                    <a:pt x="730" y="379"/>
                    <a:pt x="730" y="379"/>
                    <a:pt x="729" y="379"/>
                  </a:cubicBezTo>
                  <a:cubicBezTo>
                    <a:pt x="729" y="379"/>
                    <a:pt x="729" y="379"/>
                    <a:pt x="728" y="379"/>
                  </a:cubicBezTo>
                  <a:cubicBezTo>
                    <a:pt x="728" y="379"/>
                    <a:pt x="728" y="379"/>
                    <a:pt x="727" y="379"/>
                  </a:cubicBezTo>
                  <a:cubicBezTo>
                    <a:pt x="727" y="379"/>
                    <a:pt x="727" y="379"/>
                    <a:pt x="726" y="379"/>
                  </a:cubicBezTo>
                  <a:cubicBezTo>
                    <a:pt x="726" y="379"/>
                    <a:pt x="725" y="380"/>
                    <a:pt x="725" y="380"/>
                  </a:cubicBezTo>
                  <a:cubicBezTo>
                    <a:pt x="724" y="380"/>
                    <a:pt x="724" y="380"/>
                    <a:pt x="723" y="380"/>
                  </a:cubicBezTo>
                  <a:cubicBezTo>
                    <a:pt x="723" y="380"/>
                    <a:pt x="723" y="380"/>
                    <a:pt x="723" y="380"/>
                  </a:cubicBezTo>
                  <a:cubicBezTo>
                    <a:pt x="723" y="380"/>
                    <a:pt x="723" y="380"/>
                    <a:pt x="723" y="380"/>
                  </a:cubicBezTo>
                  <a:cubicBezTo>
                    <a:pt x="722" y="380"/>
                    <a:pt x="722" y="380"/>
                    <a:pt x="721" y="380"/>
                  </a:cubicBezTo>
                  <a:cubicBezTo>
                    <a:pt x="721" y="380"/>
                    <a:pt x="720" y="380"/>
                    <a:pt x="719" y="380"/>
                  </a:cubicBezTo>
                  <a:cubicBezTo>
                    <a:pt x="719" y="380"/>
                    <a:pt x="719" y="380"/>
                    <a:pt x="718" y="380"/>
                  </a:cubicBezTo>
                  <a:cubicBezTo>
                    <a:pt x="716" y="381"/>
                    <a:pt x="714" y="381"/>
                    <a:pt x="711" y="381"/>
                  </a:cubicBezTo>
                  <a:cubicBezTo>
                    <a:pt x="711" y="381"/>
                    <a:pt x="711" y="381"/>
                    <a:pt x="710" y="381"/>
                  </a:cubicBezTo>
                  <a:cubicBezTo>
                    <a:pt x="710" y="382"/>
                    <a:pt x="709" y="382"/>
                    <a:pt x="708" y="382"/>
                  </a:cubicBezTo>
                  <a:cubicBezTo>
                    <a:pt x="707" y="382"/>
                    <a:pt x="706" y="382"/>
                    <a:pt x="706" y="382"/>
                  </a:cubicBezTo>
                  <a:cubicBezTo>
                    <a:pt x="705" y="383"/>
                    <a:pt x="704" y="383"/>
                    <a:pt x="703" y="383"/>
                  </a:cubicBezTo>
                  <a:cubicBezTo>
                    <a:pt x="702" y="383"/>
                    <a:pt x="701" y="383"/>
                    <a:pt x="700" y="384"/>
                  </a:cubicBezTo>
                  <a:cubicBezTo>
                    <a:pt x="700" y="384"/>
                    <a:pt x="700" y="384"/>
                    <a:pt x="700" y="384"/>
                  </a:cubicBezTo>
                  <a:cubicBezTo>
                    <a:pt x="700" y="384"/>
                    <a:pt x="700" y="384"/>
                    <a:pt x="700" y="384"/>
                  </a:cubicBezTo>
                  <a:cubicBezTo>
                    <a:pt x="700" y="384"/>
                    <a:pt x="699" y="384"/>
                    <a:pt x="699" y="384"/>
                  </a:cubicBezTo>
                  <a:cubicBezTo>
                    <a:pt x="698" y="384"/>
                    <a:pt x="698" y="384"/>
                    <a:pt x="697" y="384"/>
                  </a:cubicBezTo>
                  <a:cubicBezTo>
                    <a:pt x="697" y="384"/>
                    <a:pt x="696" y="384"/>
                    <a:pt x="696" y="385"/>
                  </a:cubicBezTo>
                  <a:cubicBezTo>
                    <a:pt x="696" y="385"/>
                    <a:pt x="695" y="385"/>
                    <a:pt x="695" y="385"/>
                  </a:cubicBezTo>
                  <a:cubicBezTo>
                    <a:pt x="694" y="385"/>
                    <a:pt x="694" y="385"/>
                    <a:pt x="694" y="385"/>
                  </a:cubicBezTo>
                  <a:cubicBezTo>
                    <a:pt x="694" y="385"/>
                    <a:pt x="694" y="385"/>
                    <a:pt x="693" y="385"/>
                  </a:cubicBezTo>
                  <a:cubicBezTo>
                    <a:pt x="693" y="385"/>
                    <a:pt x="693" y="385"/>
                    <a:pt x="693" y="385"/>
                  </a:cubicBezTo>
                  <a:cubicBezTo>
                    <a:pt x="693" y="385"/>
                    <a:pt x="692" y="385"/>
                    <a:pt x="692" y="385"/>
                  </a:cubicBezTo>
                  <a:cubicBezTo>
                    <a:pt x="692" y="385"/>
                    <a:pt x="692" y="385"/>
                    <a:pt x="692" y="385"/>
                  </a:cubicBezTo>
                  <a:cubicBezTo>
                    <a:pt x="690" y="386"/>
                    <a:pt x="688" y="386"/>
                    <a:pt x="687" y="387"/>
                  </a:cubicBezTo>
                  <a:cubicBezTo>
                    <a:pt x="684" y="388"/>
                    <a:pt x="682" y="388"/>
                    <a:pt x="680" y="389"/>
                  </a:cubicBezTo>
                  <a:cubicBezTo>
                    <a:pt x="678" y="390"/>
                    <a:pt x="677" y="390"/>
                    <a:pt x="675" y="391"/>
                  </a:cubicBezTo>
                  <a:cubicBezTo>
                    <a:pt x="674" y="392"/>
                    <a:pt x="673" y="392"/>
                    <a:pt x="672" y="393"/>
                  </a:cubicBezTo>
                  <a:cubicBezTo>
                    <a:pt x="671" y="394"/>
                    <a:pt x="670" y="395"/>
                    <a:pt x="670" y="395"/>
                  </a:cubicBezTo>
                  <a:cubicBezTo>
                    <a:pt x="670" y="396"/>
                    <a:pt x="669" y="397"/>
                    <a:pt x="669" y="397"/>
                  </a:cubicBezTo>
                  <a:cubicBezTo>
                    <a:pt x="669" y="397"/>
                    <a:pt x="669" y="397"/>
                    <a:pt x="669" y="397"/>
                  </a:cubicBezTo>
                  <a:cubicBezTo>
                    <a:pt x="666" y="438"/>
                    <a:pt x="666" y="438"/>
                    <a:pt x="666" y="438"/>
                  </a:cubicBezTo>
                  <a:cubicBezTo>
                    <a:pt x="664" y="438"/>
                    <a:pt x="662" y="439"/>
                    <a:pt x="659" y="439"/>
                  </a:cubicBezTo>
                  <a:cubicBezTo>
                    <a:pt x="654" y="441"/>
                    <a:pt x="648" y="442"/>
                    <a:pt x="644" y="443"/>
                  </a:cubicBezTo>
                  <a:cubicBezTo>
                    <a:pt x="640" y="444"/>
                    <a:pt x="636" y="445"/>
                    <a:pt x="634" y="445"/>
                  </a:cubicBezTo>
                  <a:cubicBezTo>
                    <a:pt x="631" y="446"/>
                    <a:pt x="630" y="446"/>
                    <a:pt x="630" y="446"/>
                  </a:cubicBezTo>
                  <a:cubicBezTo>
                    <a:pt x="629" y="447"/>
                    <a:pt x="627" y="447"/>
                    <a:pt x="626" y="447"/>
                  </a:cubicBezTo>
                  <a:cubicBezTo>
                    <a:pt x="625" y="447"/>
                    <a:pt x="624" y="448"/>
                    <a:pt x="623" y="448"/>
                  </a:cubicBezTo>
                  <a:cubicBezTo>
                    <a:pt x="622" y="448"/>
                    <a:pt x="621" y="448"/>
                    <a:pt x="621" y="449"/>
                  </a:cubicBezTo>
                  <a:cubicBezTo>
                    <a:pt x="620" y="449"/>
                    <a:pt x="619" y="449"/>
                    <a:pt x="619" y="449"/>
                  </a:cubicBezTo>
                  <a:cubicBezTo>
                    <a:pt x="619" y="449"/>
                    <a:pt x="619" y="449"/>
                    <a:pt x="619" y="449"/>
                  </a:cubicBezTo>
                  <a:cubicBezTo>
                    <a:pt x="618" y="449"/>
                    <a:pt x="618" y="449"/>
                    <a:pt x="617" y="449"/>
                  </a:cubicBezTo>
                  <a:cubicBezTo>
                    <a:pt x="617" y="449"/>
                    <a:pt x="617" y="449"/>
                    <a:pt x="617" y="449"/>
                  </a:cubicBezTo>
                  <a:cubicBezTo>
                    <a:pt x="617" y="449"/>
                    <a:pt x="617" y="449"/>
                    <a:pt x="617" y="449"/>
                  </a:cubicBezTo>
                  <a:cubicBezTo>
                    <a:pt x="616" y="449"/>
                    <a:pt x="616" y="450"/>
                    <a:pt x="616" y="450"/>
                  </a:cubicBezTo>
                  <a:cubicBezTo>
                    <a:pt x="616" y="450"/>
                    <a:pt x="616" y="450"/>
                    <a:pt x="616" y="450"/>
                  </a:cubicBezTo>
                  <a:cubicBezTo>
                    <a:pt x="616" y="450"/>
                    <a:pt x="615" y="450"/>
                    <a:pt x="615" y="450"/>
                  </a:cubicBezTo>
                  <a:cubicBezTo>
                    <a:pt x="615" y="450"/>
                    <a:pt x="615" y="450"/>
                    <a:pt x="615" y="450"/>
                  </a:cubicBezTo>
                  <a:cubicBezTo>
                    <a:pt x="615" y="450"/>
                    <a:pt x="615" y="450"/>
                    <a:pt x="615" y="450"/>
                  </a:cubicBezTo>
                  <a:cubicBezTo>
                    <a:pt x="615" y="450"/>
                    <a:pt x="615" y="450"/>
                    <a:pt x="615" y="450"/>
                  </a:cubicBezTo>
                  <a:cubicBezTo>
                    <a:pt x="615" y="450"/>
                    <a:pt x="615" y="450"/>
                    <a:pt x="615" y="450"/>
                  </a:cubicBezTo>
                  <a:cubicBezTo>
                    <a:pt x="615" y="450"/>
                    <a:pt x="615" y="450"/>
                    <a:pt x="615" y="450"/>
                  </a:cubicBezTo>
                  <a:cubicBezTo>
                    <a:pt x="615" y="450"/>
                    <a:pt x="614" y="450"/>
                    <a:pt x="614" y="450"/>
                  </a:cubicBezTo>
                  <a:cubicBezTo>
                    <a:pt x="614" y="450"/>
                    <a:pt x="614" y="450"/>
                    <a:pt x="614" y="450"/>
                  </a:cubicBezTo>
                  <a:cubicBezTo>
                    <a:pt x="614" y="450"/>
                    <a:pt x="614" y="450"/>
                    <a:pt x="614" y="450"/>
                  </a:cubicBezTo>
                  <a:cubicBezTo>
                    <a:pt x="614" y="450"/>
                    <a:pt x="614" y="449"/>
                    <a:pt x="614" y="449"/>
                  </a:cubicBezTo>
                  <a:cubicBezTo>
                    <a:pt x="614" y="449"/>
                    <a:pt x="614" y="449"/>
                    <a:pt x="614" y="449"/>
                  </a:cubicBezTo>
                  <a:cubicBezTo>
                    <a:pt x="614" y="449"/>
                    <a:pt x="614" y="449"/>
                    <a:pt x="614" y="449"/>
                  </a:cubicBezTo>
                  <a:cubicBezTo>
                    <a:pt x="614" y="449"/>
                    <a:pt x="613" y="449"/>
                    <a:pt x="613" y="449"/>
                  </a:cubicBezTo>
                  <a:cubicBezTo>
                    <a:pt x="613" y="449"/>
                    <a:pt x="613" y="448"/>
                    <a:pt x="613" y="448"/>
                  </a:cubicBezTo>
                  <a:cubicBezTo>
                    <a:pt x="612" y="448"/>
                    <a:pt x="612" y="447"/>
                    <a:pt x="612" y="447"/>
                  </a:cubicBezTo>
                  <a:cubicBezTo>
                    <a:pt x="611" y="446"/>
                    <a:pt x="611" y="446"/>
                    <a:pt x="610" y="445"/>
                  </a:cubicBezTo>
                  <a:cubicBezTo>
                    <a:pt x="609" y="445"/>
                    <a:pt x="609" y="444"/>
                    <a:pt x="608" y="443"/>
                  </a:cubicBezTo>
                  <a:cubicBezTo>
                    <a:pt x="607" y="442"/>
                    <a:pt x="607" y="441"/>
                    <a:pt x="606" y="441"/>
                  </a:cubicBezTo>
                  <a:cubicBezTo>
                    <a:pt x="606" y="440"/>
                    <a:pt x="604" y="439"/>
                    <a:pt x="602" y="437"/>
                  </a:cubicBezTo>
                  <a:cubicBezTo>
                    <a:pt x="600" y="434"/>
                    <a:pt x="597" y="431"/>
                    <a:pt x="594" y="428"/>
                  </a:cubicBezTo>
                  <a:cubicBezTo>
                    <a:pt x="591" y="425"/>
                    <a:pt x="587" y="422"/>
                    <a:pt x="584" y="418"/>
                  </a:cubicBezTo>
                  <a:cubicBezTo>
                    <a:pt x="581" y="415"/>
                    <a:pt x="578" y="412"/>
                    <a:pt x="575" y="409"/>
                  </a:cubicBezTo>
                  <a:cubicBezTo>
                    <a:pt x="575" y="409"/>
                    <a:pt x="575" y="409"/>
                    <a:pt x="574" y="408"/>
                  </a:cubicBezTo>
                  <a:cubicBezTo>
                    <a:pt x="574" y="408"/>
                    <a:pt x="574" y="408"/>
                    <a:pt x="574" y="408"/>
                  </a:cubicBezTo>
                  <a:cubicBezTo>
                    <a:pt x="574" y="408"/>
                    <a:pt x="574" y="408"/>
                    <a:pt x="574" y="408"/>
                  </a:cubicBezTo>
                  <a:cubicBezTo>
                    <a:pt x="573" y="408"/>
                    <a:pt x="573" y="407"/>
                    <a:pt x="572" y="407"/>
                  </a:cubicBezTo>
                  <a:cubicBezTo>
                    <a:pt x="571" y="405"/>
                    <a:pt x="569" y="404"/>
                    <a:pt x="567" y="402"/>
                  </a:cubicBezTo>
                  <a:cubicBezTo>
                    <a:pt x="565" y="400"/>
                    <a:pt x="563" y="399"/>
                    <a:pt x="562" y="397"/>
                  </a:cubicBezTo>
                  <a:cubicBezTo>
                    <a:pt x="561" y="397"/>
                    <a:pt x="561" y="397"/>
                    <a:pt x="561" y="397"/>
                  </a:cubicBezTo>
                  <a:cubicBezTo>
                    <a:pt x="561" y="396"/>
                    <a:pt x="560" y="396"/>
                    <a:pt x="560" y="396"/>
                  </a:cubicBezTo>
                  <a:cubicBezTo>
                    <a:pt x="559" y="395"/>
                    <a:pt x="559" y="395"/>
                    <a:pt x="559" y="395"/>
                  </a:cubicBezTo>
                  <a:cubicBezTo>
                    <a:pt x="559" y="394"/>
                    <a:pt x="558" y="394"/>
                    <a:pt x="558" y="394"/>
                  </a:cubicBezTo>
                  <a:cubicBezTo>
                    <a:pt x="558" y="394"/>
                    <a:pt x="558" y="394"/>
                    <a:pt x="558" y="393"/>
                  </a:cubicBezTo>
                  <a:cubicBezTo>
                    <a:pt x="557" y="393"/>
                    <a:pt x="557" y="393"/>
                    <a:pt x="557" y="393"/>
                  </a:cubicBezTo>
                  <a:cubicBezTo>
                    <a:pt x="557" y="393"/>
                    <a:pt x="557" y="393"/>
                    <a:pt x="556" y="392"/>
                  </a:cubicBezTo>
                  <a:cubicBezTo>
                    <a:pt x="556" y="392"/>
                    <a:pt x="556" y="392"/>
                    <a:pt x="556" y="392"/>
                  </a:cubicBezTo>
                  <a:cubicBezTo>
                    <a:pt x="556" y="392"/>
                    <a:pt x="556" y="392"/>
                    <a:pt x="556" y="392"/>
                  </a:cubicBezTo>
                  <a:cubicBezTo>
                    <a:pt x="556" y="392"/>
                    <a:pt x="556" y="392"/>
                    <a:pt x="556" y="392"/>
                  </a:cubicBezTo>
                  <a:cubicBezTo>
                    <a:pt x="556" y="392"/>
                    <a:pt x="556" y="392"/>
                    <a:pt x="556" y="392"/>
                  </a:cubicBezTo>
                  <a:cubicBezTo>
                    <a:pt x="556" y="392"/>
                    <a:pt x="556" y="392"/>
                    <a:pt x="556" y="392"/>
                  </a:cubicBezTo>
                  <a:cubicBezTo>
                    <a:pt x="555" y="392"/>
                    <a:pt x="555" y="392"/>
                    <a:pt x="555" y="391"/>
                  </a:cubicBezTo>
                  <a:cubicBezTo>
                    <a:pt x="555" y="391"/>
                    <a:pt x="554" y="391"/>
                    <a:pt x="554" y="390"/>
                  </a:cubicBezTo>
                  <a:cubicBezTo>
                    <a:pt x="554" y="390"/>
                    <a:pt x="554" y="390"/>
                    <a:pt x="554" y="390"/>
                  </a:cubicBezTo>
                  <a:cubicBezTo>
                    <a:pt x="554" y="390"/>
                    <a:pt x="554" y="390"/>
                    <a:pt x="554" y="390"/>
                  </a:cubicBezTo>
                  <a:cubicBezTo>
                    <a:pt x="553" y="390"/>
                    <a:pt x="553" y="390"/>
                    <a:pt x="553" y="390"/>
                  </a:cubicBezTo>
                  <a:cubicBezTo>
                    <a:pt x="553" y="390"/>
                    <a:pt x="552" y="389"/>
                    <a:pt x="552" y="389"/>
                  </a:cubicBezTo>
                  <a:cubicBezTo>
                    <a:pt x="552" y="389"/>
                    <a:pt x="552" y="389"/>
                    <a:pt x="552" y="389"/>
                  </a:cubicBezTo>
                  <a:cubicBezTo>
                    <a:pt x="552" y="389"/>
                    <a:pt x="552" y="389"/>
                    <a:pt x="551" y="389"/>
                  </a:cubicBezTo>
                  <a:cubicBezTo>
                    <a:pt x="551" y="389"/>
                    <a:pt x="551" y="389"/>
                    <a:pt x="551" y="389"/>
                  </a:cubicBezTo>
                  <a:cubicBezTo>
                    <a:pt x="551" y="389"/>
                    <a:pt x="551" y="389"/>
                    <a:pt x="551" y="389"/>
                  </a:cubicBezTo>
                  <a:cubicBezTo>
                    <a:pt x="551" y="388"/>
                    <a:pt x="550" y="388"/>
                    <a:pt x="550" y="388"/>
                  </a:cubicBezTo>
                  <a:cubicBezTo>
                    <a:pt x="550" y="388"/>
                    <a:pt x="549" y="388"/>
                    <a:pt x="549" y="388"/>
                  </a:cubicBezTo>
                  <a:cubicBezTo>
                    <a:pt x="549" y="388"/>
                    <a:pt x="549" y="388"/>
                    <a:pt x="549" y="388"/>
                  </a:cubicBezTo>
                  <a:cubicBezTo>
                    <a:pt x="549" y="388"/>
                    <a:pt x="549" y="388"/>
                    <a:pt x="549" y="388"/>
                  </a:cubicBezTo>
                  <a:cubicBezTo>
                    <a:pt x="549" y="388"/>
                    <a:pt x="549" y="388"/>
                    <a:pt x="549" y="388"/>
                  </a:cubicBezTo>
                  <a:cubicBezTo>
                    <a:pt x="549" y="388"/>
                    <a:pt x="548" y="387"/>
                    <a:pt x="548" y="387"/>
                  </a:cubicBezTo>
                  <a:cubicBezTo>
                    <a:pt x="548" y="387"/>
                    <a:pt x="548" y="387"/>
                    <a:pt x="548" y="387"/>
                  </a:cubicBezTo>
                  <a:cubicBezTo>
                    <a:pt x="548" y="387"/>
                    <a:pt x="547" y="387"/>
                    <a:pt x="547" y="387"/>
                  </a:cubicBezTo>
                  <a:cubicBezTo>
                    <a:pt x="547" y="387"/>
                    <a:pt x="547" y="387"/>
                    <a:pt x="547" y="387"/>
                  </a:cubicBezTo>
                  <a:cubicBezTo>
                    <a:pt x="547" y="387"/>
                    <a:pt x="547" y="387"/>
                    <a:pt x="546" y="387"/>
                  </a:cubicBezTo>
                  <a:cubicBezTo>
                    <a:pt x="546" y="387"/>
                    <a:pt x="546" y="387"/>
                    <a:pt x="546" y="387"/>
                  </a:cubicBezTo>
                  <a:cubicBezTo>
                    <a:pt x="546" y="387"/>
                    <a:pt x="546" y="387"/>
                    <a:pt x="546" y="386"/>
                  </a:cubicBezTo>
                  <a:cubicBezTo>
                    <a:pt x="546" y="386"/>
                    <a:pt x="545" y="386"/>
                    <a:pt x="545" y="386"/>
                  </a:cubicBezTo>
                  <a:cubicBezTo>
                    <a:pt x="545" y="386"/>
                    <a:pt x="545" y="386"/>
                    <a:pt x="545" y="386"/>
                  </a:cubicBezTo>
                  <a:cubicBezTo>
                    <a:pt x="545" y="386"/>
                    <a:pt x="545" y="386"/>
                    <a:pt x="545" y="386"/>
                  </a:cubicBezTo>
                  <a:cubicBezTo>
                    <a:pt x="545" y="386"/>
                    <a:pt x="545" y="386"/>
                    <a:pt x="545" y="386"/>
                  </a:cubicBezTo>
                  <a:cubicBezTo>
                    <a:pt x="545" y="386"/>
                    <a:pt x="545" y="386"/>
                    <a:pt x="545" y="386"/>
                  </a:cubicBezTo>
                  <a:cubicBezTo>
                    <a:pt x="545" y="386"/>
                    <a:pt x="545" y="386"/>
                    <a:pt x="545" y="386"/>
                  </a:cubicBezTo>
                  <a:cubicBezTo>
                    <a:pt x="545" y="386"/>
                    <a:pt x="545" y="386"/>
                    <a:pt x="545" y="386"/>
                  </a:cubicBezTo>
                  <a:cubicBezTo>
                    <a:pt x="544" y="386"/>
                    <a:pt x="544" y="386"/>
                    <a:pt x="544" y="386"/>
                  </a:cubicBezTo>
                  <a:cubicBezTo>
                    <a:pt x="544" y="386"/>
                    <a:pt x="544" y="386"/>
                    <a:pt x="544" y="386"/>
                  </a:cubicBezTo>
                  <a:cubicBezTo>
                    <a:pt x="544" y="386"/>
                    <a:pt x="544" y="386"/>
                    <a:pt x="544" y="386"/>
                  </a:cubicBezTo>
                  <a:cubicBezTo>
                    <a:pt x="544" y="386"/>
                    <a:pt x="543" y="386"/>
                    <a:pt x="543" y="386"/>
                  </a:cubicBezTo>
                  <a:cubicBezTo>
                    <a:pt x="543" y="386"/>
                    <a:pt x="543" y="386"/>
                    <a:pt x="543" y="386"/>
                  </a:cubicBezTo>
                  <a:cubicBezTo>
                    <a:pt x="543" y="386"/>
                    <a:pt x="543" y="386"/>
                    <a:pt x="543" y="386"/>
                  </a:cubicBezTo>
                  <a:cubicBezTo>
                    <a:pt x="543" y="386"/>
                    <a:pt x="543" y="386"/>
                    <a:pt x="543" y="386"/>
                  </a:cubicBezTo>
                  <a:cubicBezTo>
                    <a:pt x="542" y="386"/>
                    <a:pt x="542" y="386"/>
                    <a:pt x="542" y="386"/>
                  </a:cubicBezTo>
                  <a:cubicBezTo>
                    <a:pt x="542" y="386"/>
                    <a:pt x="542" y="386"/>
                    <a:pt x="542" y="386"/>
                  </a:cubicBezTo>
                  <a:cubicBezTo>
                    <a:pt x="542" y="386"/>
                    <a:pt x="542" y="386"/>
                    <a:pt x="542" y="386"/>
                  </a:cubicBezTo>
                  <a:cubicBezTo>
                    <a:pt x="542" y="386"/>
                    <a:pt x="542" y="386"/>
                    <a:pt x="541" y="386"/>
                  </a:cubicBezTo>
                  <a:cubicBezTo>
                    <a:pt x="541" y="386"/>
                    <a:pt x="541" y="386"/>
                    <a:pt x="541" y="386"/>
                  </a:cubicBezTo>
                  <a:cubicBezTo>
                    <a:pt x="541" y="386"/>
                    <a:pt x="541" y="386"/>
                    <a:pt x="541" y="386"/>
                  </a:cubicBezTo>
                  <a:cubicBezTo>
                    <a:pt x="541" y="386"/>
                    <a:pt x="541" y="386"/>
                    <a:pt x="541" y="386"/>
                  </a:cubicBezTo>
                  <a:cubicBezTo>
                    <a:pt x="540" y="386"/>
                    <a:pt x="540" y="386"/>
                    <a:pt x="540" y="386"/>
                  </a:cubicBezTo>
                  <a:cubicBezTo>
                    <a:pt x="540" y="386"/>
                    <a:pt x="540" y="386"/>
                    <a:pt x="540" y="386"/>
                  </a:cubicBezTo>
                  <a:cubicBezTo>
                    <a:pt x="540" y="385"/>
                    <a:pt x="540" y="385"/>
                    <a:pt x="540" y="385"/>
                  </a:cubicBezTo>
                  <a:cubicBezTo>
                    <a:pt x="540" y="385"/>
                    <a:pt x="539" y="385"/>
                    <a:pt x="539" y="385"/>
                  </a:cubicBezTo>
                  <a:cubicBezTo>
                    <a:pt x="539" y="385"/>
                    <a:pt x="539" y="385"/>
                    <a:pt x="539" y="385"/>
                  </a:cubicBezTo>
                  <a:cubicBezTo>
                    <a:pt x="539" y="385"/>
                    <a:pt x="539" y="385"/>
                    <a:pt x="539" y="385"/>
                  </a:cubicBezTo>
                  <a:cubicBezTo>
                    <a:pt x="539" y="385"/>
                    <a:pt x="539" y="385"/>
                    <a:pt x="538" y="385"/>
                  </a:cubicBezTo>
                  <a:cubicBezTo>
                    <a:pt x="538" y="385"/>
                    <a:pt x="538" y="385"/>
                    <a:pt x="538" y="385"/>
                  </a:cubicBezTo>
                  <a:cubicBezTo>
                    <a:pt x="538" y="385"/>
                    <a:pt x="538" y="385"/>
                    <a:pt x="538" y="385"/>
                  </a:cubicBezTo>
                  <a:cubicBezTo>
                    <a:pt x="538" y="385"/>
                    <a:pt x="538" y="385"/>
                    <a:pt x="538" y="385"/>
                  </a:cubicBezTo>
                  <a:cubicBezTo>
                    <a:pt x="538" y="385"/>
                    <a:pt x="538" y="385"/>
                    <a:pt x="538" y="385"/>
                  </a:cubicBezTo>
                  <a:cubicBezTo>
                    <a:pt x="538" y="385"/>
                    <a:pt x="538" y="385"/>
                    <a:pt x="538" y="385"/>
                  </a:cubicBezTo>
                  <a:cubicBezTo>
                    <a:pt x="538" y="385"/>
                    <a:pt x="537" y="385"/>
                    <a:pt x="537" y="385"/>
                  </a:cubicBezTo>
                  <a:cubicBezTo>
                    <a:pt x="537" y="385"/>
                    <a:pt x="537" y="385"/>
                    <a:pt x="537" y="385"/>
                  </a:cubicBezTo>
                  <a:cubicBezTo>
                    <a:pt x="537" y="385"/>
                    <a:pt x="537" y="385"/>
                    <a:pt x="537" y="385"/>
                  </a:cubicBezTo>
                  <a:cubicBezTo>
                    <a:pt x="536" y="386"/>
                    <a:pt x="536" y="386"/>
                    <a:pt x="536" y="386"/>
                  </a:cubicBezTo>
                  <a:cubicBezTo>
                    <a:pt x="536" y="386"/>
                    <a:pt x="536" y="386"/>
                    <a:pt x="536" y="386"/>
                  </a:cubicBezTo>
                  <a:cubicBezTo>
                    <a:pt x="535" y="386"/>
                    <a:pt x="535" y="386"/>
                    <a:pt x="535" y="386"/>
                  </a:cubicBezTo>
                  <a:cubicBezTo>
                    <a:pt x="535" y="386"/>
                    <a:pt x="535" y="386"/>
                    <a:pt x="535" y="386"/>
                  </a:cubicBezTo>
                  <a:cubicBezTo>
                    <a:pt x="534" y="386"/>
                    <a:pt x="534" y="386"/>
                    <a:pt x="534" y="386"/>
                  </a:cubicBezTo>
                  <a:cubicBezTo>
                    <a:pt x="534" y="386"/>
                    <a:pt x="533" y="386"/>
                    <a:pt x="533" y="386"/>
                  </a:cubicBezTo>
                  <a:cubicBezTo>
                    <a:pt x="533" y="386"/>
                    <a:pt x="533" y="386"/>
                    <a:pt x="532" y="386"/>
                  </a:cubicBezTo>
                  <a:cubicBezTo>
                    <a:pt x="532" y="386"/>
                    <a:pt x="532" y="386"/>
                    <a:pt x="532" y="386"/>
                  </a:cubicBezTo>
                  <a:cubicBezTo>
                    <a:pt x="532" y="386"/>
                    <a:pt x="532" y="386"/>
                    <a:pt x="532" y="386"/>
                  </a:cubicBezTo>
                  <a:cubicBezTo>
                    <a:pt x="532" y="386"/>
                    <a:pt x="532" y="386"/>
                    <a:pt x="532" y="386"/>
                  </a:cubicBezTo>
                  <a:cubicBezTo>
                    <a:pt x="532" y="386"/>
                    <a:pt x="531" y="386"/>
                    <a:pt x="531" y="386"/>
                  </a:cubicBezTo>
                  <a:cubicBezTo>
                    <a:pt x="531" y="386"/>
                    <a:pt x="531" y="386"/>
                    <a:pt x="531" y="386"/>
                  </a:cubicBezTo>
                  <a:cubicBezTo>
                    <a:pt x="531" y="386"/>
                    <a:pt x="531" y="386"/>
                    <a:pt x="531" y="386"/>
                  </a:cubicBezTo>
                  <a:cubicBezTo>
                    <a:pt x="531" y="386"/>
                    <a:pt x="531" y="386"/>
                    <a:pt x="531" y="386"/>
                  </a:cubicBezTo>
                  <a:cubicBezTo>
                    <a:pt x="531" y="386"/>
                    <a:pt x="531" y="386"/>
                    <a:pt x="531" y="386"/>
                  </a:cubicBezTo>
                  <a:cubicBezTo>
                    <a:pt x="531" y="386"/>
                    <a:pt x="531" y="386"/>
                    <a:pt x="531" y="386"/>
                  </a:cubicBezTo>
                  <a:cubicBezTo>
                    <a:pt x="531" y="386"/>
                    <a:pt x="531" y="386"/>
                    <a:pt x="531" y="386"/>
                  </a:cubicBezTo>
                  <a:cubicBezTo>
                    <a:pt x="530" y="387"/>
                    <a:pt x="529" y="387"/>
                    <a:pt x="528" y="387"/>
                  </a:cubicBezTo>
                  <a:cubicBezTo>
                    <a:pt x="528" y="387"/>
                    <a:pt x="528" y="387"/>
                    <a:pt x="528" y="387"/>
                  </a:cubicBezTo>
                  <a:cubicBezTo>
                    <a:pt x="528" y="387"/>
                    <a:pt x="527" y="387"/>
                    <a:pt x="527" y="388"/>
                  </a:cubicBezTo>
                  <a:cubicBezTo>
                    <a:pt x="527" y="388"/>
                    <a:pt x="526" y="388"/>
                    <a:pt x="526" y="388"/>
                  </a:cubicBezTo>
                  <a:cubicBezTo>
                    <a:pt x="526" y="388"/>
                    <a:pt x="525" y="388"/>
                    <a:pt x="524" y="389"/>
                  </a:cubicBezTo>
                  <a:cubicBezTo>
                    <a:pt x="524" y="389"/>
                    <a:pt x="524" y="389"/>
                    <a:pt x="524" y="389"/>
                  </a:cubicBezTo>
                  <a:cubicBezTo>
                    <a:pt x="524" y="389"/>
                    <a:pt x="524" y="389"/>
                    <a:pt x="524" y="389"/>
                  </a:cubicBezTo>
                  <a:cubicBezTo>
                    <a:pt x="524" y="389"/>
                    <a:pt x="523" y="389"/>
                    <a:pt x="523" y="389"/>
                  </a:cubicBezTo>
                  <a:cubicBezTo>
                    <a:pt x="523" y="389"/>
                    <a:pt x="522" y="389"/>
                    <a:pt x="522" y="389"/>
                  </a:cubicBezTo>
                  <a:cubicBezTo>
                    <a:pt x="521" y="390"/>
                    <a:pt x="520" y="390"/>
                    <a:pt x="520" y="390"/>
                  </a:cubicBezTo>
                  <a:cubicBezTo>
                    <a:pt x="521" y="358"/>
                    <a:pt x="521" y="358"/>
                    <a:pt x="521" y="358"/>
                  </a:cubicBezTo>
                  <a:cubicBezTo>
                    <a:pt x="521" y="358"/>
                    <a:pt x="521" y="358"/>
                    <a:pt x="521" y="358"/>
                  </a:cubicBezTo>
                  <a:cubicBezTo>
                    <a:pt x="521" y="358"/>
                    <a:pt x="521" y="358"/>
                    <a:pt x="521" y="358"/>
                  </a:cubicBezTo>
                  <a:cubicBezTo>
                    <a:pt x="521" y="358"/>
                    <a:pt x="521" y="358"/>
                    <a:pt x="521" y="358"/>
                  </a:cubicBezTo>
                  <a:cubicBezTo>
                    <a:pt x="521" y="358"/>
                    <a:pt x="521" y="358"/>
                    <a:pt x="521" y="358"/>
                  </a:cubicBezTo>
                  <a:cubicBezTo>
                    <a:pt x="521" y="357"/>
                    <a:pt x="521" y="357"/>
                    <a:pt x="521" y="356"/>
                  </a:cubicBezTo>
                  <a:cubicBezTo>
                    <a:pt x="521" y="356"/>
                    <a:pt x="521" y="356"/>
                    <a:pt x="521" y="356"/>
                  </a:cubicBezTo>
                  <a:cubicBezTo>
                    <a:pt x="521" y="356"/>
                    <a:pt x="521" y="356"/>
                    <a:pt x="521" y="356"/>
                  </a:cubicBezTo>
                  <a:cubicBezTo>
                    <a:pt x="521" y="355"/>
                    <a:pt x="520" y="355"/>
                    <a:pt x="520" y="355"/>
                  </a:cubicBezTo>
                  <a:cubicBezTo>
                    <a:pt x="520" y="355"/>
                    <a:pt x="520" y="354"/>
                    <a:pt x="520" y="354"/>
                  </a:cubicBezTo>
                  <a:cubicBezTo>
                    <a:pt x="520" y="354"/>
                    <a:pt x="520" y="354"/>
                    <a:pt x="520" y="354"/>
                  </a:cubicBezTo>
                  <a:cubicBezTo>
                    <a:pt x="520" y="354"/>
                    <a:pt x="520" y="354"/>
                    <a:pt x="520" y="354"/>
                  </a:cubicBezTo>
                  <a:cubicBezTo>
                    <a:pt x="519" y="353"/>
                    <a:pt x="519" y="352"/>
                    <a:pt x="518" y="352"/>
                  </a:cubicBezTo>
                  <a:cubicBezTo>
                    <a:pt x="518" y="352"/>
                    <a:pt x="518" y="351"/>
                    <a:pt x="518" y="351"/>
                  </a:cubicBezTo>
                  <a:cubicBezTo>
                    <a:pt x="518" y="351"/>
                    <a:pt x="518" y="351"/>
                    <a:pt x="518" y="351"/>
                  </a:cubicBezTo>
                  <a:cubicBezTo>
                    <a:pt x="518" y="351"/>
                    <a:pt x="518" y="351"/>
                    <a:pt x="518" y="351"/>
                  </a:cubicBezTo>
                  <a:cubicBezTo>
                    <a:pt x="518" y="351"/>
                    <a:pt x="518" y="351"/>
                    <a:pt x="518" y="351"/>
                  </a:cubicBezTo>
                  <a:cubicBezTo>
                    <a:pt x="518" y="351"/>
                    <a:pt x="518" y="351"/>
                    <a:pt x="518" y="351"/>
                  </a:cubicBezTo>
                  <a:cubicBezTo>
                    <a:pt x="518" y="351"/>
                    <a:pt x="518" y="351"/>
                    <a:pt x="518" y="351"/>
                  </a:cubicBezTo>
                  <a:cubicBezTo>
                    <a:pt x="518" y="351"/>
                    <a:pt x="518" y="351"/>
                    <a:pt x="517" y="350"/>
                  </a:cubicBezTo>
                  <a:cubicBezTo>
                    <a:pt x="517" y="350"/>
                    <a:pt x="517" y="350"/>
                    <a:pt x="517" y="350"/>
                  </a:cubicBezTo>
                  <a:cubicBezTo>
                    <a:pt x="517" y="350"/>
                    <a:pt x="517" y="350"/>
                    <a:pt x="517" y="350"/>
                  </a:cubicBezTo>
                  <a:cubicBezTo>
                    <a:pt x="517" y="350"/>
                    <a:pt x="517" y="350"/>
                    <a:pt x="517" y="350"/>
                  </a:cubicBezTo>
                  <a:cubicBezTo>
                    <a:pt x="517" y="349"/>
                    <a:pt x="516" y="349"/>
                    <a:pt x="516" y="349"/>
                  </a:cubicBezTo>
                  <a:cubicBezTo>
                    <a:pt x="516" y="349"/>
                    <a:pt x="516" y="348"/>
                    <a:pt x="515" y="348"/>
                  </a:cubicBezTo>
                  <a:cubicBezTo>
                    <a:pt x="515" y="348"/>
                    <a:pt x="515" y="348"/>
                    <a:pt x="515" y="348"/>
                  </a:cubicBezTo>
                  <a:cubicBezTo>
                    <a:pt x="515" y="348"/>
                    <a:pt x="515" y="348"/>
                    <a:pt x="515" y="348"/>
                  </a:cubicBezTo>
                  <a:cubicBezTo>
                    <a:pt x="515" y="348"/>
                    <a:pt x="515" y="348"/>
                    <a:pt x="515" y="348"/>
                  </a:cubicBezTo>
                  <a:cubicBezTo>
                    <a:pt x="513" y="346"/>
                    <a:pt x="511" y="344"/>
                    <a:pt x="509" y="342"/>
                  </a:cubicBezTo>
                  <a:cubicBezTo>
                    <a:pt x="510" y="342"/>
                    <a:pt x="511" y="341"/>
                    <a:pt x="513" y="341"/>
                  </a:cubicBezTo>
                  <a:cubicBezTo>
                    <a:pt x="518" y="340"/>
                    <a:pt x="524" y="339"/>
                    <a:pt x="530" y="337"/>
                  </a:cubicBezTo>
                  <a:cubicBezTo>
                    <a:pt x="532" y="337"/>
                    <a:pt x="533" y="337"/>
                    <a:pt x="534" y="337"/>
                  </a:cubicBezTo>
                  <a:cubicBezTo>
                    <a:pt x="535" y="336"/>
                    <a:pt x="536" y="336"/>
                    <a:pt x="537" y="336"/>
                  </a:cubicBezTo>
                  <a:cubicBezTo>
                    <a:pt x="538" y="336"/>
                    <a:pt x="538" y="335"/>
                    <a:pt x="539" y="335"/>
                  </a:cubicBezTo>
                  <a:cubicBezTo>
                    <a:pt x="539" y="335"/>
                    <a:pt x="539" y="335"/>
                    <a:pt x="539" y="335"/>
                  </a:cubicBezTo>
                  <a:cubicBezTo>
                    <a:pt x="539" y="335"/>
                    <a:pt x="540" y="335"/>
                    <a:pt x="540" y="335"/>
                  </a:cubicBezTo>
                  <a:cubicBezTo>
                    <a:pt x="540" y="335"/>
                    <a:pt x="541" y="335"/>
                    <a:pt x="541" y="335"/>
                  </a:cubicBezTo>
                  <a:cubicBezTo>
                    <a:pt x="541" y="335"/>
                    <a:pt x="542" y="335"/>
                    <a:pt x="542" y="335"/>
                  </a:cubicBezTo>
                  <a:cubicBezTo>
                    <a:pt x="542" y="334"/>
                    <a:pt x="543" y="334"/>
                    <a:pt x="543" y="334"/>
                  </a:cubicBezTo>
                  <a:cubicBezTo>
                    <a:pt x="544" y="334"/>
                    <a:pt x="546" y="334"/>
                    <a:pt x="547" y="334"/>
                  </a:cubicBezTo>
                  <a:cubicBezTo>
                    <a:pt x="547" y="334"/>
                    <a:pt x="547" y="334"/>
                    <a:pt x="547" y="333"/>
                  </a:cubicBezTo>
                  <a:cubicBezTo>
                    <a:pt x="548" y="333"/>
                    <a:pt x="550" y="333"/>
                    <a:pt x="551" y="333"/>
                  </a:cubicBezTo>
                  <a:cubicBezTo>
                    <a:pt x="551" y="333"/>
                    <a:pt x="552" y="333"/>
                    <a:pt x="553" y="333"/>
                  </a:cubicBezTo>
                  <a:cubicBezTo>
                    <a:pt x="554" y="333"/>
                    <a:pt x="554" y="332"/>
                    <a:pt x="554" y="332"/>
                  </a:cubicBezTo>
                  <a:cubicBezTo>
                    <a:pt x="555" y="332"/>
                    <a:pt x="556" y="332"/>
                    <a:pt x="556" y="332"/>
                  </a:cubicBezTo>
                  <a:cubicBezTo>
                    <a:pt x="557" y="332"/>
                    <a:pt x="557" y="332"/>
                    <a:pt x="557" y="332"/>
                  </a:cubicBezTo>
                  <a:cubicBezTo>
                    <a:pt x="558" y="332"/>
                    <a:pt x="558" y="332"/>
                    <a:pt x="559" y="332"/>
                  </a:cubicBezTo>
                  <a:cubicBezTo>
                    <a:pt x="559" y="332"/>
                    <a:pt x="559" y="332"/>
                    <a:pt x="559" y="332"/>
                  </a:cubicBezTo>
                  <a:cubicBezTo>
                    <a:pt x="559" y="332"/>
                    <a:pt x="559" y="332"/>
                    <a:pt x="560" y="332"/>
                  </a:cubicBezTo>
                  <a:cubicBezTo>
                    <a:pt x="560" y="332"/>
                    <a:pt x="561" y="332"/>
                    <a:pt x="562" y="332"/>
                  </a:cubicBezTo>
                  <a:cubicBezTo>
                    <a:pt x="562" y="332"/>
                    <a:pt x="563" y="332"/>
                    <a:pt x="564" y="332"/>
                  </a:cubicBezTo>
                  <a:cubicBezTo>
                    <a:pt x="564" y="332"/>
                    <a:pt x="564" y="332"/>
                    <a:pt x="564" y="332"/>
                  </a:cubicBezTo>
                  <a:cubicBezTo>
                    <a:pt x="564" y="332"/>
                    <a:pt x="564" y="332"/>
                    <a:pt x="564" y="332"/>
                  </a:cubicBezTo>
                  <a:cubicBezTo>
                    <a:pt x="565" y="332"/>
                    <a:pt x="565" y="332"/>
                    <a:pt x="566" y="332"/>
                  </a:cubicBezTo>
                  <a:cubicBezTo>
                    <a:pt x="567" y="332"/>
                    <a:pt x="568" y="332"/>
                    <a:pt x="569" y="333"/>
                  </a:cubicBezTo>
                  <a:cubicBezTo>
                    <a:pt x="570" y="333"/>
                    <a:pt x="571" y="333"/>
                    <a:pt x="571" y="333"/>
                  </a:cubicBezTo>
                  <a:cubicBezTo>
                    <a:pt x="571" y="333"/>
                    <a:pt x="571" y="334"/>
                    <a:pt x="572" y="334"/>
                  </a:cubicBezTo>
                  <a:cubicBezTo>
                    <a:pt x="572" y="334"/>
                    <a:pt x="573" y="334"/>
                    <a:pt x="573" y="335"/>
                  </a:cubicBezTo>
                  <a:cubicBezTo>
                    <a:pt x="574" y="335"/>
                    <a:pt x="575" y="336"/>
                    <a:pt x="575" y="336"/>
                  </a:cubicBezTo>
                  <a:cubicBezTo>
                    <a:pt x="576" y="337"/>
                    <a:pt x="577" y="338"/>
                    <a:pt x="578" y="339"/>
                  </a:cubicBezTo>
                  <a:cubicBezTo>
                    <a:pt x="578" y="341"/>
                    <a:pt x="579" y="342"/>
                    <a:pt x="580" y="343"/>
                  </a:cubicBezTo>
                  <a:cubicBezTo>
                    <a:pt x="580" y="344"/>
                    <a:pt x="581" y="346"/>
                    <a:pt x="582" y="347"/>
                  </a:cubicBezTo>
                  <a:cubicBezTo>
                    <a:pt x="583" y="348"/>
                    <a:pt x="584" y="350"/>
                    <a:pt x="585" y="351"/>
                  </a:cubicBezTo>
                  <a:cubicBezTo>
                    <a:pt x="585" y="351"/>
                    <a:pt x="586" y="352"/>
                    <a:pt x="586" y="352"/>
                  </a:cubicBezTo>
                  <a:cubicBezTo>
                    <a:pt x="586" y="352"/>
                    <a:pt x="587" y="352"/>
                    <a:pt x="587" y="353"/>
                  </a:cubicBezTo>
                  <a:cubicBezTo>
                    <a:pt x="587" y="353"/>
                    <a:pt x="587" y="353"/>
                    <a:pt x="587" y="353"/>
                  </a:cubicBezTo>
                  <a:cubicBezTo>
                    <a:pt x="587" y="353"/>
                    <a:pt x="587" y="353"/>
                    <a:pt x="587" y="353"/>
                  </a:cubicBezTo>
                  <a:cubicBezTo>
                    <a:pt x="587" y="353"/>
                    <a:pt x="587" y="353"/>
                    <a:pt x="587" y="353"/>
                  </a:cubicBezTo>
                  <a:cubicBezTo>
                    <a:pt x="588" y="353"/>
                    <a:pt x="588" y="354"/>
                    <a:pt x="589" y="354"/>
                  </a:cubicBezTo>
                  <a:cubicBezTo>
                    <a:pt x="589" y="354"/>
                    <a:pt x="590" y="354"/>
                    <a:pt x="590" y="354"/>
                  </a:cubicBezTo>
                  <a:cubicBezTo>
                    <a:pt x="590" y="354"/>
                    <a:pt x="590" y="354"/>
                    <a:pt x="590" y="354"/>
                  </a:cubicBezTo>
                  <a:cubicBezTo>
                    <a:pt x="590" y="354"/>
                    <a:pt x="590" y="355"/>
                    <a:pt x="590" y="355"/>
                  </a:cubicBezTo>
                  <a:cubicBezTo>
                    <a:pt x="590" y="355"/>
                    <a:pt x="591" y="355"/>
                    <a:pt x="591" y="355"/>
                  </a:cubicBezTo>
                  <a:cubicBezTo>
                    <a:pt x="591" y="355"/>
                    <a:pt x="591" y="355"/>
                    <a:pt x="591" y="355"/>
                  </a:cubicBezTo>
                  <a:cubicBezTo>
                    <a:pt x="591" y="355"/>
                    <a:pt x="591" y="355"/>
                    <a:pt x="591" y="355"/>
                  </a:cubicBezTo>
                  <a:cubicBezTo>
                    <a:pt x="592" y="355"/>
                    <a:pt x="592" y="355"/>
                    <a:pt x="592" y="355"/>
                  </a:cubicBezTo>
                  <a:cubicBezTo>
                    <a:pt x="592" y="355"/>
                    <a:pt x="592" y="355"/>
                    <a:pt x="592" y="355"/>
                  </a:cubicBezTo>
                  <a:cubicBezTo>
                    <a:pt x="592" y="355"/>
                    <a:pt x="593" y="355"/>
                    <a:pt x="593" y="355"/>
                  </a:cubicBezTo>
                  <a:cubicBezTo>
                    <a:pt x="593" y="355"/>
                    <a:pt x="593" y="355"/>
                    <a:pt x="593" y="355"/>
                  </a:cubicBezTo>
                  <a:cubicBezTo>
                    <a:pt x="593" y="356"/>
                    <a:pt x="593" y="356"/>
                    <a:pt x="593" y="356"/>
                  </a:cubicBezTo>
                  <a:cubicBezTo>
                    <a:pt x="594" y="356"/>
                    <a:pt x="594" y="356"/>
                    <a:pt x="594" y="356"/>
                  </a:cubicBezTo>
                  <a:cubicBezTo>
                    <a:pt x="594" y="356"/>
                    <a:pt x="594" y="356"/>
                    <a:pt x="594" y="356"/>
                  </a:cubicBezTo>
                  <a:cubicBezTo>
                    <a:pt x="594" y="356"/>
                    <a:pt x="594" y="356"/>
                    <a:pt x="594" y="356"/>
                  </a:cubicBezTo>
                  <a:cubicBezTo>
                    <a:pt x="595" y="356"/>
                    <a:pt x="595" y="356"/>
                    <a:pt x="595" y="356"/>
                  </a:cubicBezTo>
                  <a:cubicBezTo>
                    <a:pt x="595" y="356"/>
                    <a:pt x="595" y="356"/>
                    <a:pt x="595" y="356"/>
                  </a:cubicBezTo>
                  <a:cubicBezTo>
                    <a:pt x="595" y="356"/>
                    <a:pt x="595" y="356"/>
                    <a:pt x="596" y="356"/>
                  </a:cubicBezTo>
                  <a:cubicBezTo>
                    <a:pt x="596" y="356"/>
                    <a:pt x="596" y="356"/>
                    <a:pt x="596" y="356"/>
                  </a:cubicBezTo>
                  <a:cubicBezTo>
                    <a:pt x="596" y="356"/>
                    <a:pt x="596" y="356"/>
                    <a:pt x="596" y="356"/>
                  </a:cubicBezTo>
                  <a:cubicBezTo>
                    <a:pt x="596" y="356"/>
                    <a:pt x="596" y="356"/>
                    <a:pt x="597" y="356"/>
                  </a:cubicBezTo>
                  <a:cubicBezTo>
                    <a:pt x="597" y="356"/>
                    <a:pt x="597" y="356"/>
                    <a:pt x="597" y="356"/>
                  </a:cubicBezTo>
                  <a:cubicBezTo>
                    <a:pt x="597" y="356"/>
                    <a:pt x="597" y="356"/>
                    <a:pt x="597" y="356"/>
                  </a:cubicBezTo>
                  <a:cubicBezTo>
                    <a:pt x="597" y="356"/>
                    <a:pt x="598" y="356"/>
                    <a:pt x="598" y="356"/>
                  </a:cubicBezTo>
                  <a:cubicBezTo>
                    <a:pt x="598" y="356"/>
                    <a:pt x="598" y="356"/>
                    <a:pt x="598" y="356"/>
                  </a:cubicBezTo>
                  <a:cubicBezTo>
                    <a:pt x="598" y="356"/>
                    <a:pt x="598" y="356"/>
                    <a:pt x="598" y="356"/>
                  </a:cubicBezTo>
                  <a:cubicBezTo>
                    <a:pt x="598" y="357"/>
                    <a:pt x="598" y="357"/>
                    <a:pt x="598" y="357"/>
                  </a:cubicBezTo>
                  <a:cubicBezTo>
                    <a:pt x="598" y="357"/>
                    <a:pt x="599" y="357"/>
                    <a:pt x="599" y="357"/>
                  </a:cubicBezTo>
                  <a:cubicBezTo>
                    <a:pt x="599" y="357"/>
                    <a:pt x="599" y="357"/>
                    <a:pt x="599" y="357"/>
                  </a:cubicBezTo>
                  <a:cubicBezTo>
                    <a:pt x="599" y="357"/>
                    <a:pt x="599" y="357"/>
                    <a:pt x="599" y="357"/>
                  </a:cubicBezTo>
                  <a:cubicBezTo>
                    <a:pt x="599" y="357"/>
                    <a:pt x="599" y="357"/>
                    <a:pt x="599" y="357"/>
                  </a:cubicBezTo>
                  <a:cubicBezTo>
                    <a:pt x="599" y="357"/>
                    <a:pt x="599" y="357"/>
                    <a:pt x="599" y="357"/>
                  </a:cubicBezTo>
                  <a:cubicBezTo>
                    <a:pt x="600" y="357"/>
                    <a:pt x="600" y="357"/>
                    <a:pt x="600" y="357"/>
                  </a:cubicBezTo>
                  <a:cubicBezTo>
                    <a:pt x="600" y="357"/>
                    <a:pt x="600" y="357"/>
                    <a:pt x="600" y="357"/>
                  </a:cubicBezTo>
                  <a:cubicBezTo>
                    <a:pt x="600" y="357"/>
                    <a:pt x="601" y="357"/>
                    <a:pt x="601" y="357"/>
                  </a:cubicBezTo>
                  <a:cubicBezTo>
                    <a:pt x="601" y="357"/>
                    <a:pt x="601" y="357"/>
                    <a:pt x="601" y="357"/>
                  </a:cubicBezTo>
                  <a:cubicBezTo>
                    <a:pt x="601" y="357"/>
                    <a:pt x="601" y="357"/>
                    <a:pt x="601" y="357"/>
                  </a:cubicBezTo>
                  <a:cubicBezTo>
                    <a:pt x="601" y="357"/>
                    <a:pt x="601" y="357"/>
                    <a:pt x="602" y="357"/>
                  </a:cubicBezTo>
                  <a:cubicBezTo>
                    <a:pt x="602" y="357"/>
                    <a:pt x="602" y="357"/>
                    <a:pt x="602" y="357"/>
                  </a:cubicBezTo>
                  <a:cubicBezTo>
                    <a:pt x="602" y="357"/>
                    <a:pt x="602" y="357"/>
                    <a:pt x="602" y="357"/>
                  </a:cubicBezTo>
                  <a:cubicBezTo>
                    <a:pt x="602" y="357"/>
                    <a:pt x="603" y="357"/>
                    <a:pt x="603" y="357"/>
                  </a:cubicBezTo>
                  <a:cubicBezTo>
                    <a:pt x="603" y="357"/>
                    <a:pt x="603" y="357"/>
                    <a:pt x="603" y="357"/>
                  </a:cubicBezTo>
                  <a:cubicBezTo>
                    <a:pt x="604" y="357"/>
                    <a:pt x="604" y="357"/>
                    <a:pt x="604" y="357"/>
                  </a:cubicBezTo>
                  <a:cubicBezTo>
                    <a:pt x="604" y="357"/>
                    <a:pt x="604" y="357"/>
                    <a:pt x="604" y="357"/>
                  </a:cubicBezTo>
                  <a:cubicBezTo>
                    <a:pt x="604" y="357"/>
                    <a:pt x="604" y="357"/>
                    <a:pt x="605" y="357"/>
                  </a:cubicBezTo>
                  <a:cubicBezTo>
                    <a:pt x="605" y="357"/>
                    <a:pt x="605" y="357"/>
                    <a:pt x="605" y="357"/>
                  </a:cubicBezTo>
                  <a:cubicBezTo>
                    <a:pt x="605" y="357"/>
                    <a:pt x="605" y="357"/>
                    <a:pt x="606" y="357"/>
                  </a:cubicBezTo>
                  <a:cubicBezTo>
                    <a:pt x="606" y="357"/>
                    <a:pt x="606" y="357"/>
                    <a:pt x="607" y="357"/>
                  </a:cubicBezTo>
                  <a:cubicBezTo>
                    <a:pt x="607" y="357"/>
                    <a:pt x="607" y="357"/>
                    <a:pt x="607" y="357"/>
                  </a:cubicBezTo>
                  <a:cubicBezTo>
                    <a:pt x="608" y="357"/>
                    <a:pt x="608" y="357"/>
                    <a:pt x="609" y="357"/>
                  </a:cubicBezTo>
                  <a:cubicBezTo>
                    <a:pt x="609" y="357"/>
                    <a:pt x="610" y="357"/>
                    <a:pt x="610" y="357"/>
                  </a:cubicBezTo>
                  <a:cubicBezTo>
                    <a:pt x="610" y="357"/>
                    <a:pt x="610" y="356"/>
                    <a:pt x="610" y="356"/>
                  </a:cubicBezTo>
                  <a:cubicBezTo>
                    <a:pt x="610" y="356"/>
                    <a:pt x="610" y="356"/>
                    <a:pt x="610" y="356"/>
                  </a:cubicBezTo>
                  <a:cubicBezTo>
                    <a:pt x="610" y="356"/>
                    <a:pt x="610" y="356"/>
                    <a:pt x="611" y="356"/>
                  </a:cubicBezTo>
                  <a:cubicBezTo>
                    <a:pt x="611" y="356"/>
                    <a:pt x="611" y="356"/>
                    <a:pt x="611" y="356"/>
                  </a:cubicBezTo>
                  <a:cubicBezTo>
                    <a:pt x="612" y="356"/>
                    <a:pt x="612" y="356"/>
                    <a:pt x="613" y="356"/>
                  </a:cubicBezTo>
                  <a:cubicBezTo>
                    <a:pt x="613" y="356"/>
                    <a:pt x="613" y="356"/>
                    <a:pt x="614" y="356"/>
                  </a:cubicBezTo>
                  <a:cubicBezTo>
                    <a:pt x="614" y="356"/>
                    <a:pt x="614" y="356"/>
                    <a:pt x="614" y="356"/>
                  </a:cubicBezTo>
                  <a:cubicBezTo>
                    <a:pt x="615" y="356"/>
                    <a:pt x="615" y="356"/>
                    <a:pt x="616" y="356"/>
                  </a:cubicBezTo>
                  <a:cubicBezTo>
                    <a:pt x="616" y="356"/>
                    <a:pt x="617" y="356"/>
                    <a:pt x="617" y="356"/>
                  </a:cubicBezTo>
                  <a:cubicBezTo>
                    <a:pt x="617" y="356"/>
                    <a:pt x="618" y="356"/>
                    <a:pt x="618" y="356"/>
                  </a:cubicBezTo>
                  <a:cubicBezTo>
                    <a:pt x="618" y="356"/>
                    <a:pt x="618" y="355"/>
                    <a:pt x="618" y="355"/>
                  </a:cubicBezTo>
                  <a:cubicBezTo>
                    <a:pt x="618" y="355"/>
                    <a:pt x="619" y="355"/>
                    <a:pt x="619" y="355"/>
                  </a:cubicBezTo>
                  <a:cubicBezTo>
                    <a:pt x="620" y="355"/>
                    <a:pt x="620" y="355"/>
                    <a:pt x="621" y="355"/>
                  </a:cubicBezTo>
                  <a:cubicBezTo>
                    <a:pt x="621" y="355"/>
                    <a:pt x="622" y="355"/>
                    <a:pt x="622" y="355"/>
                  </a:cubicBezTo>
                  <a:cubicBezTo>
                    <a:pt x="622" y="355"/>
                    <a:pt x="622" y="355"/>
                    <a:pt x="622" y="355"/>
                  </a:cubicBezTo>
                  <a:cubicBezTo>
                    <a:pt x="624" y="354"/>
                    <a:pt x="625" y="354"/>
                    <a:pt x="626" y="354"/>
                  </a:cubicBezTo>
                  <a:cubicBezTo>
                    <a:pt x="626" y="354"/>
                    <a:pt x="626" y="354"/>
                    <a:pt x="626" y="354"/>
                  </a:cubicBezTo>
                  <a:cubicBezTo>
                    <a:pt x="626" y="354"/>
                    <a:pt x="626" y="354"/>
                    <a:pt x="626" y="354"/>
                  </a:cubicBezTo>
                  <a:cubicBezTo>
                    <a:pt x="626" y="354"/>
                    <a:pt x="626" y="354"/>
                    <a:pt x="626" y="354"/>
                  </a:cubicBezTo>
                  <a:cubicBezTo>
                    <a:pt x="626" y="354"/>
                    <a:pt x="626" y="354"/>
                    <a:pt x="626" y="354"/>
                  </a:cubicBezTo>
                  <a:cubicBezTo>
                    <a:pt x="626" y="354"/>
                    <a:pt x="626" y="354"/>
                    <a:pt x="627" y="354"/>
                  </a:cubicBezTo>
                  <a:cubicBezTo>
                    <a:pt x="627" y="354"/>
                    <a:pt x="627" y="354"/>
                    <a:pt x="627" y="354"/>
                  </a:cubicBezTo>
                  <a:cubicBezTo>
                    <a:pt x="627" y="354"/>
                    <a:pt x="627" y="354"/>
                    <a:pt x="627" y="354"/>
                  </a:cubicBezTo>
                  <a:cubicBezTo>
                    <a:pt x="627" y="354"/>
                    <a:pt x="628" y="354"/>
                    <a:pt x="628" y="354"/>
                  </a:cubicBezTo>
                  <a:cubicBezTo>
                    <a:pt x="628" y="354"/>
                    <a:pt x="628" y="353"/>
                    <a:pt x="628" y="353"/>
                  </a:cubicBezTo>
                  <a:cubicBezTo>
                    <a:pt x="629" y="353"/>
                    <a:pt x="630" y="353"/>
                    <a:pt x="631" y="353"/>
                  </a:cubicBezTo>
                  <a:cubicBezTo>
                    <a:pt x="632" y="353"/>
                    <a:pt x="632" y="353"/>
                    <a:pt x="633" y="353"/>
                  </a:cubicBezTo>
                  <a:cubicBezTo>
                    <a:pt x="634" y="352"/>
                    <a:pt x="635" y="352"/>
                    <a:pt x="636" y="352"/>
                  </a:cubicBezTo>
                  <a:cubicBezTo>
                    <a:pt x="637" y="352"/>
                    <a:pt x="637" y="352"/>
                    <a:pt x="638" y="352"/>
                  </a:cubicBezTo>
                  <a:cubicBezTo>
                    <a:pt x="638" y="351"/>
                    <a:pt x="639" y="351"/>
                    <a:pt x="639" y="351"/>
                  </a:cubicBezTo>
                  <a:cubicBezTo>
                    <a:pt x="639" y="351"/>
                    <a:pt x="640" y="351"/>
                    <a:pt x="640" y="351"/>
                  </a:cubicBezTo>
                  <a:cubicBezTo>
                    <a:pt x="640" y="351"/>
                    <a:pt x="640" y="351"/>
                    <a:pt x="641" y="351"/>
                  </a:cubicBezTo>
                  <a:cubicBezTo>
                    <a:pt x="641" y="351"/>
                    <a:pt x="641" y="351"/>
                    <a:pt x="641" y="351"/>
                  </a:cubicBezTo>
                  <a:cubicBezTo>
                    <a:pt x="641" y="351"/>
                    <a:pt x="642" y="351"/>
                    <a:pt x="642" y="351"/>
                  </a:cubicBezTo>
                  <a:cubicBezTo>
                    <a:pt x="642" y="351"/>
                    <a:pt x="643" y="350"/>
                    <a:pt x="643" y="350"/>
                  </a:cubicBezTo>
                  <a:cubicBezTo>
                    <a:pt x="644" y="350"/>
                    <a:pt x="644" y="350"/>
                    <a:pt x="645" y="350"/>
                  </a:cubicBezTo>
                  <a:cubicBezTo>
                    <a:pt x="645" y="350"/>
                    <a:pt x="645" y="350"/>
                    <a:pt x="645" y="350"/>
                  </a:cubicBezTo>
                  <a:cubicBezTo>
                    <a:pt x="645" y="350"/>
                    <a:pt x="645" y="350"/>
                    <a:pt x="645" y="350"/>
                  </a:cubicBezTo>
                  <a:cubicBezTo>
                    <a:pt x="646" y="350"/>
                    <a:pt x="646" y="350"/>
                    <a:pt x="646" y="349"/>
                  </a:cubicBezTo>
                  <a:cubicBezTo>
                    <a:pt x="647" y="349"/>
                    <a:pt x="647" y="349"/>
                    <a:pt x="647" y="349"/>
                  </a:cubicBezTo>
                  <a:cubicBezTo>
                    <a:pt x="647" y="349"/>
                    <a:pt x="648" y="349"/>
                    <a:pt x="648" y="349"/>
                  </a:cubicBezTo>
                  <a:cubicBezTo>
                    <a:pt x="648" y="349"/>
                    <a:pt x="649" y="349"/>
                    <a:pt x="649" y="349"/>
                  </a:cubicBezTo>
                  <a:cubicBezTo>
                    <a:pt x="649" y="349"/>
                    <a:pt x="650" y="348"/>
                    <a:pt x="650" y="348"/>
                  </a:cubicBezTo>
                  <a:cubicBezTo>
                    <a:pt x="650" y="348"/>
                    <a:pt x="650" y="348"/>
                    <a:pt x="650" y="348"/>
                  </a:cubicBezTo>
                  <a:cubicBezTo>
                    <a:pt x="650" y="348"/>
                    <a:pt x="650" y="348"/>
                    <a:pt x="651" y="348"/>
                  </a:cubicBezTo>
                  <a:cubicBezTo>
                    <a:pt x="651" y="348"/>
                    <a:pt x="651" y="348"/>
                    <a:pt x="651" y="348"/>
                  </a:cubicBezTo>
                  <a:cubicBezTo>
                    <a:pt x="651" y="348"/>
                    <a:pt x="652" y="348"/>
                    <a:pt x="652" y="348"/>
                  </a:cubicBezTo>
                  <a:cubicBezTo>
                    <a:pt x="652" y="347"/>
                    <a:pt x="652" y="347"/>
                    <a:pt x="653" y="347"/>
                  </a:cubicBezTo>
                  <a:cubicBezTo>
                    <a:pt x="653" y="347"/>
                    <a:pt x="653" y="347"/>
                    <a:pt x="653" y="347"/>
                  </a:cubicBezTo>
                  <a:cubicBezTo>
                    <a:pt x="653" y="347"/>
                    <a:pt x="653" y="347"/>
                    <a:pt x="653" y="347"/>
                  </a:cubicBezTo>
                  <a:cubicBezTo>
                    <a:pt x="654" y="347"/>
                    <a:pt x="654" y="347"/>
                    <a:pt x="654" y="347"/>
                  </a:cubicBezTo>
                  <a:cubicBezTo>
                    <a:pt x="654" y="346"/>
                    <a:pt x="654" y="346"/>
                    <a:pt x="654" y="346"/>
                  </a:cubicBezTo>
                  <a:cubicBezTo>
                    <a:pt x="654" y="346"/>
                    <a:pt x="655" y="346"/>
                    <a:pt x="655" y="346"/>
                  </a:cubicBezTo>
                  <a:cubicBezTo>
                    <a:pt x="655" y="346"/>
                    <a:pt x="655" y="346"/>
                    <a:pt x="655" y="346"/>
                  </a:cubicBezTo>
                  <a:cubicBezTo>
                    <a:pt x="655" y="346"/>
                    <a:pt x="655" y="346"/>
                    <a:pt x="655" y="346"/>
                  </a:cubicBezTo>
                  <a:cubicBezTo>
                    <a:pt x="655" y="346"/>
                    <a:pt x="656" y="346"/>
                    <a:pt x="656" y="346"/>
                  </a:cubicBezTo>
                  <a:cubicBezTo>
                    <a:pt x="656" y="345"/>
                    <a:pt x="656" y="345"/>
                    <a:pt x="656" y="345"/>
                  </a:cubicBezTo>
                  <a:cubicBezTo>
                    <a:pt x="656" y="345"/>
                    <a:pt x="657" y="345"/>
                    <a:pt x="657" y="345"/>
                  </a:cubicBezTo>
                  <a:cubicBezTo>
                    <a:pt x="657" y="345"/>
                    <a:pt x="657" y="345"/>
                    <a:pt x="657" y="345"/>
                  </a:cubicBezTo>
                  <a:cubicBezTo>
                    <a:pt x="657" y="345"/>
                    <a:pt x="657" y="345"/>
                    <a:pt x="657" y="344"/>
                  </a:cubicBezTo>
                  <a:cubicBezTo>
                    <a:pt x="657" y="344"/>
                    <a:pt x="657" y="344"/>
                    <a:pt x="657" y="344"/>
                  </a:cubicBezTo>
                  <a:cubicBezTo>
                    <a:pt x="657" y="344"/>
                    <a:pt x="657" y="344"/>
                    <a:pt x="657" y="344"/>
                  </a:cubicBezTo>
                  <a:cubicBezTo>
                    <a:pt x="657" y="344"/>
                    <a:pt x="657" y="344"/>
                    <a:pt x="657" y="344"/>
                  </a:cubicBezTo>
                  <a:cubicBezTo>
                    <a:pt x="657" y="344"/>
                    <a:pt x="657" y="344"/>
                    <a:pt x="657" y="344"/>
                  </a:cubicBezTo>
                  <a:cubicBezTo>
                    <a:pt x="657" y="344"/>
                    <a:pt x="657" y="344"/>
                    <a:pt x="658" y="344"/>
                  </a:cubicBezTo>
                  <a:cubicBezTo>
                    <a:pt x="658" y="344"/>
                    <a:pt x="658" y="344"/>
                    <a:pt x="658" y="344"/>
                  </a:cubicBezTo>
                  <a:cubicBezTo>
                    <a:pt x="658" y="344"/>
                    <a:pt x="658" y="344"/>
                    <a:pt x="658" y="344"/>
                  </a:cubicBezTo>
                  <a:cubicBezTo>
                    <a:pt x="658" y="344"/>
                    <a:pt x="658" y="344"/>
                    <a:pt x="658" y="344"/>
                  </a:cubicBezTo>
                  <a:cubicBezTo>
                    <a:pt x="658" y="344"/>
                    <a:pt x="658" y="344"/>
                    <a:pt x="658" y="344"/>
                  </a:cubicBezTo>
                  <a:cubicBezTo>
                    <a:pt x="658" y="344"/>
                    <a:pt x="658" y="344"/>
                    <a:pt x="658" y="344"/>
                  </a:cubicBezTo>
                  <a:cubicBezTo>
                    <a:pt x="658" y="344"/>
                    <a:pt x="658" y="344"/>
                    <a:pt x="658" y="344"/>
                  </a:cubicBezTo>
                  <a:cubicBezTo>
                    <a:pt x="658" y="344"/>
                    <a:pt x="658" y="343"/>
                    <a:pt x="658" y="343"/>
                  </a:cubicBezTo>
                  <a:cubicBezTo>
                    <a:pt x="658" y="343"/>
                    <a:pt x="658" y="343"/>
                    <a:pt x="658" y="343"/>
                  </a:cubicBezTo>
                  <a:cubicBezTo>
                    <a:pt x="658" y="343"/>
                    <a:pt x="658" y="343"/>
                    <a:pt x="658" y="343"/>
                  </a:cubicBezTo>
                  <a:cubicBezTo>
                    <a:pt x="659" y="343"/>
                    <a:pt x="659" y="343"/>
                    <a:pt x="659" y="343"/>
                  </a:cubicBezTo>
                  <a:cubicBezTo>
                    <a:pt x="659" y="343"/>
                    <a:pt x="659" y="343"/>
                    <a:pt x="659" y="343"/>
                  </a:cubicBezTo>
                  <a:cubicBezTo>
                    <a:pt x="659" y="343"/>
                    <a:pt x="659" y="343"/>
                    <a:pt x="659" y="343"/>
                  </a:cubicBezTo>
                  <a:cubicBezTo>
                    <a:pt x="659" y="343"/>
                    <a:pt x="659" y="343"/>
                    <a:pt x="659" y="343"/>
                  </a:cubicBezTo>
                  <a:cubicBezTo>
                    <a:pt x="659" y="343"/>
                    <a:pt x="659" y="343"/>
                    <a:pt x="659" y="343"/>
                  </a:cubicBezTo>
                  <a:cubicBezTo>
                    <a:pt x="659" y="343"/>
                    <a:pt x="659" y="343"/>
                    <a:pt x="659" y="343"/>
                  </a:cubicBezTo>
                  <a:cubicBezTo>
                    <a:pt x="659" y="343"/>
                    <a:pt x="659" y="343"/>
                    <a:pt x="659" y="343"/>
                  </a:cubicBezTo>
                  <a:cubicBezTo>
                    <a:pt x="659" y="342"/>
                    <a:pt x="659" y="342"/>
                    <a:pt x="659" y="342"/>
                  </a:cubicBezTo>
                  <a:cubicBezTo>
                    <a:pt x="659" y="342"/>
                    <a:pt x="659" y="342"/>
                    <a:pt x="659" y="342"/>
                  </a:cubicBezTo>
                  <a:cubicBezTo>
                    <a:pt x="659" y="342"/>
                    <a:pt x="659" y="342"/>
                    <a:pt x="659" y="342"/>
                  </a:cubicBezTo>
                  <a:cubicBezTo>
                    <a:pt x="659" y="342"/>
                    <a:pt x="659" y="342"/>
                    <a:pt x="659" y="342"/>
                  </a:cubicBezTo>
                  <a:cubicBezTo>
                    <a:pt x="659" y="342"/>
                    <a:pt x="659" y="342"/>
                    <a:pt x="659" y="342"/>
                  </a:cubicBezTo>
                  <a:cubicBezTo>
                    <a:pt x="659" y="342"/>
                    <a:pt x="659" y="342"/>
                    <a:pt x="659" y="342"/>
                  </a:cubicBezTo>
                  <a:cubicBezTo>
                    <a:pt x="659" y="342"/>
                    <a:pt x="659" y="342"/>
                    <a:pt x="659" y="342"/>
                  </a:cubicBezTo>
                  <a:cubicBezTo>
                    <a:pt x="659" y="341"/>
                    <a:pt x="659" y="341"/>
                    <a:pt x="659" y="341"/>
                  </a:cubicBezTo>
                  <a:cubicBezTo>
                    <a:pt x="659" y="341"/>
                    <a:pt x="659" y="341"/>
                    <a:pt x="659" y="341"/>
                  </a:cubicBezTo>
                  <a:cubicBezTo>
                    <a:pt x="659" y="341"/>
                    <a:pt x="659" y="341"/>
                    <a:pt x="659" y="341"/>
                  </a:cubicBezTo>
                  <a:cubicBezTo>
                    <a:pt x="659" y="341"/>
                    <a:pt x="659" y="341"/>
                    <a:pt x="659" y="341"/>
                  </a:cubicBezTo>
                  <a:cubicBezTo>
                    <a:pt x="659" y="341"/>
                    <a:pt x="659" y="341"/>
                    <a:pt x="659" y="341"/>
                  </a:cubicBezTo>
                  <a:cubicBezTo>
                    <a:pt x="659" y="337"/>
                    <a:pt x="660" y="332"/>
                    <a:pt x="660" y="327"/>
                  </a:cubicBezTo>
                  <a:cubicBezTo>
                    <a:pt x="661" y="309"/>
                    <a:pt x="661" y="309"/>
                    <a:pt x="661" y="309"/>
                  </a:cubicBezTo>
                  <a:cubicBezTo>
                    <a:pt x="665" y="308"/>
                    <a:pt x="669" y="307"/>
                    <a:pt x="673" y="306"/>
                  </a:cubicBezTo>
                  <a:cubicBezTo>
                    <a:pt x="678" y="305"/>
                    <a:pt x="684" y="304"/>
                    <a:pt x="689" y="303"/>
                  </a:cubicBezTo>
                  <a:cubicBezTo>
                    <a:pt x="694" y="302"/>
                    <a:pt x="698" y="301"/>
                    <a:pt x="701" y="301"/>
                  </a:cubicBezTo>
                  <a:cubicBezTo>
                    <a:pt x="704" y="300"/>
                    <a:pt x="706" y="300"/>
                    <a:pt x="706" y="300"/>
                  </a:cubicBezTo>
                  <a:cubicBezTo>
                    <a:pt x="707" y="300"/>
                    <a:pt x="709" y="299"/>
                    <a:pt x="710" y="299"/>
                  </a:cubicBezTo>
                  <a:cubicBezTo>
                    <a:pt x="711" y="299"/>
                    <a:pt x="712" y="299"/>
                    <a:pt x="713" y="299"/>
                  </a:cubicBezTo>
                  <a:cubicBezTo>
                    <a:pt x="714" y="298"/>
                    <a:pt x="715" y="298"/>
                    <a:pt x="715" y="298"/>
                  </a:cubicBezTo>
                  <a:cubicBezTo>
                    <a:pt x="716" y="298"/>
                    <a:pt x="717" y="298"/>
                    <a:pt x="717" y="297"/>
                  </a:cubicBezTo>
                  <a:cubicBezTo>
                    <a:pt x="718" y="297"/>
                    <a:pt x="718" y="297"/>
                    <a:pt x="718" y="297"/>
                  </a:cubicBezTo>
                  <a:cubicBezTo>
                    <a:pt x="719" y="297"/>
                    <a:pt x="719" y="297"/>
                    <a:pt x="719" y="297"/>
                  </a:cubicBezTo>
                  <a:cubicBezTo>
                    <a:pt x="719" y="297"/>
                    <a:pt x="720" y="297"/>
                    <a:pt x="720" y="297"/>
                  </a:cubicBezTo>
                  <a:cubicBezTo>
                    <a:pt x="720" y="297"/>
                    <a:pt x="720" y="297"/>
                    <a:pt x="720" y="297"/>
                  </a:cubicBezTo>
                  <a:cubicBezTo>
                    <a:pt x="721" y="297"/>
                    <a:pt x="721" y="297"/>
                    <a:pt x="722" y="297"/>
                  </a:cubicBezTo>
                  <a:cubicBezTo>
                    <a:pt x="722" y="297"/>
                    <a:pt x="722" y="297"/>
                    <a:pt x="723" y="297"/>
                  </a:cubicBezTo>
                  <a:cubicBezTo>
                    <a:pt x="723" y="297"/>
                    <a:pt x="723" y="297"/>
                    <a:pt x="724" y="297"/>
                  </a:cubicBezTo>
                  <a:cubicBezTo>
                    <a:pt x="724" y="298"/>
                    <a:pt x="724" y="298"/>
                    <a:pt x="724" y="298"/>
                  </a:cubicBezTo>
                  <a:cubicBezTo>
                    <a:pt x="724" y="298"/>
                    <a:pt x="724" y="298"/>
                    <a:pt x="724" y="298"/>
                  </a:cubicBezTo>
                  <a:cubicBezTo>
                    <a:pt x="724" y="298"/>
                    <a:pt x="724" y="299"/>
                    <a:pt x="724" y="299"/>
                  </a:cubicBezTo>
                  <a:cubicBezTo>
                    <a:pt x="724" y="299"/>
                    <a:pt x="725" y="299"/>
                    <a:pt x="725" y="300"/>
                  </a:cubicBezTo>
                  <a:cubicBezTo>
                    <a:pt x="725" y="300"/>
                    <a:pt x="725" y="300"/>
                    <a:pt x="726" y="300"/>
                  </a:cubicBezTo>
                  <a:cubicBezTo>
                    <a:pt x="726" y="301"/>
                    <a:pt x="727" y="301"/>
                    <a:pt x="727" y="302"/>
                  </a:cubicBezTo>
                  <a:cubicBezTo>
                    <a:pt x="728" y="302"/>
                    <a:pt x="728" y="303"/>
                    <a:pt x="729" y="303"/>
                  </a:cubicBezTo>
                  <a:cubicBezTo>
                    <a:pt x="730" y="304"/>
                    <a:pt x="731" y="304"/>
                    <a:pt x="731" y="305"/>
                  </a:cubicBezTo>
                  <a:cubicBezTo>
                    <a:pt x="732" y="306"/>
                    <a:pt x="733" y="306"/>
                    <a:pt x="734" y="307"/>
                  </a:cubicBezTo>
                  <a:cubicBezTo>
                    <a:pt x="734" y="307"/>
                    <a:pt x="735" y="308"/>
                    <a:pt x="737" y="309"/>
                  </a:cubicBezTo>
                  <a:cubicBezTo>
                    <a:pt x="738" y="311"/>
                    <a:pt x="741" y="313"/>
                    <a:pt x="744" y="316"/>
                  </a:cubicBezTo>
                  <a:cubicBezTo>
                    <a:pt x="747" y="318"/>
                    <a:pt x="750" y="321"/>
                    <a:pt x="753" y="324"/>
                  </a:cubicBezTo>
                  <a:cubicBezTo>
                    <a:pt x="757" y="327"/>
                    <a:pt x="760" y="330"/>
                    <a:pt x="764" y="333"/>
                  </a:cubicBezTo>
                  <a:cubicBezTo>
                    <a:pt x="764" y="333"/>
                    <a:pt x="764" y="333"/>
                    <a:pt x="764" y="333"/>
                  </a:cubicBezTo>
                  <a:cubicBezTo>
                    <a:pt x="764" y="334"/>
                    <a:pt x="764" y="334"/>
                    <a:pt x="764" y="334"/>
                  </a:cubicBezTo>
                  <a:cubicBezTo>
                    <a:pt x="764" y="334"/>
                    <a:pt x="765" y="334"/>
                    <a:pt x="765" y="334"/>
                  </a:cubicBezTo>
                  <a:cubicBezTo>
                    <a:pt x="765" y="334"/>
                    <a:pt x="765" y="334"/>
                    <a:pt x="765" y="334"/>
                  </a:cubicBezTo>
                  <a:cubicBezTo>
                    <a:pt x="766" y="336"/>
                    <a:pt x="768" y="337"/>
                    <a:pt x="769" y="338"/>
                  </a:cubicBezTo>
                  <a:cubicBezTo>
                    <a:pt x="769" y="338"/>
                    <a:pt x="769" y="338"/>
                    <a:pt x="769" y="338"/>
                  </a:cubicBezTo>
                  <a:cubicBezTo>
                    <a:pt x="769" y="338"/>
                    <a:pt x="769" y="338"/>
                    <a:pt x="769" y="338"/>
                  </a:cubicBezTo>
                  <a:cubicBezTo>
                    <a:pt x="770" y="338"/>
                    <a:pt x="770" y="339"/>
                    <a:pt x="771" y="339"/>
                  </a:cubicBezTo>
                  <a:cubicBezTo>
                    <a:pt x="771" y="339"/>
                    <a:pt x="772" y="340"/>
                    <a:pt x="773" y="340"/>
                  </a:cubicBezTo>
                  <a:cubicBezTo>
                    <a:pt x="773" y="340"/>
                    <a:pt x="773" y="340"/>
                    <a:pt x="773" y="340"/>
                  </a:cubicBezTo>
                  <a:cubicBezTo>
                    <a:pt x="773" y="341"/>
                    <a:pt x="773" y="341"/>
                    <a:pt x="773" y="341"/>
                  </a:cubicBezTo>
                  <a:cubicBezTo>
                    <a:pt x="774" y="341"/>
                    <a:pt x="774" y="341"/>
                    <a:pt x="775" y="341"/>
                  </a:cubicBezTo>
                  <a:cubicBezTo>
                    <a:pt x="775" y="342"/>
                    <a:pt x="776" y="342"/>
                    <a:pt x="776" y="342"/>
                  </a:cubicBezTo>
                  <a:cubicBezTo>
                    <a:pt x="776" y="342"/>
                    <a:pt x="777" y="343"/>
                    <a:pt x="777" y="343"/>
                  </a:cubicBezTo>
                  <a:cubicBezTo>
                    <a:pt x="777" y="343"/>
                    <a:pt x="777" y="343"/>
                    <a:pt x="777" y="343"/>
                  </a:cubicBezTo>
                  <a:cubicBezTo>
                    <a:pt x="778" y="343"/>
                    <a:pt x="778" y="343"/>
                    <a:pt x="779" y="343"/>
                  </a:cubicBezTo>
                  <a:cubicBezTo>
                    <a:pt x="779" y="344"/>
                    <a:pt x="779" y="344"/>
                    <a:pt x="780" y="344"/>
                  </a:cubicBezTo>
                  <a:cubicBezTo>
                    <a:pt x="780" y="344"/>
                    <a:pt x="780" y="344"/>
                    <a:pt x="780" y="344"/>
                  </a:cubicBezTo>
                  <a:cubicBezTo>
                    <a:pt x="780" y="344"/>
                    <a:pt x="780" y="344"/>
                    <a:pt x="781" y="344"/>
                  </a:cubicBezTo>
                  <a:cubicBezTo>
                    <a:pt x="781" y="344"/>
                    <a:pt x="781" y="344"/>
                    <a:pt x="781" y="344"/>
                  </a:cubicBezTo>
                  <a:cubicBezTo>
                    <a:pt x="781" y="344"/>
                    <a:pt x="781" y="345"/>
                    <a:pt x="781" y="345"/>
                  </a:cubicBezTo>
                  <a:cubicBezTo>
                    <a:pt x="781" y="345"/>
                    <a:pt x="781" y="345"/>
                    <a:pt x="782" y="345"/>
                  </a:cubicBezTo>
                  <a:cubicBezTo>
                    <a:pt x="782" y="345"/>
                    <a:pt x="782" y="345"/>
                    <a:pt x="782" y="345"/>
                  </a:cubicBezTo>
                  <a:cubicBezTo>
                    <a:pt x="782" y="345"/>
                    <a:pt x="782" y="345"/>
                    <a:pt x="782" y="345"/>
                  </a:cubicBezTo>
                  <a:cubicBezTo>
                    <a:pt x="782" y="345"/>
                    <a:pt x="782" y="345"/>
                    <a:pt x="782" y="345"/>
                  </a:cubicBezTo>
                  <a:cubicBezTo>
                    <a:pt x="782" y="345"/>
                    <a:pt x="782" y="345"/>
                    <a:pt x="783" y="345"/>
                  </a:cubicBezTo>
                  <a:cubicBezTo>
                    <a:pt x="783" y="345"/>
                    <a:pt x="783" y="345"/>
                    <a:pt x="783" y="345"/>
                  </a:cubicBezTo>
                  <a:cubicBezTo>
                    <a:pt x="783" y="345"/>
                    <a:pt x="783" y="345"/>
                    <a:pt x="783" y="345"/>
                  </a:cubicBezTo>
                  <a:cubicBezTo>
                    <a:pt x="783" y="345"/>
                    <a:pt x="784" y="345"/>
                    <a:pt x="784" y="345"/>
                  </a:cubicBezTo>
                  <a:cubicBezTo>
                    <a:pt x="784" y="345"/>
                    <a:pt x="784" y="345"/>
                    <a:pt x="784" y="345"/>
                  </a:cubicBezTo>
                  <a:cubicBezTo>
                    <a:pt x="784" y="345"/>
                    <a:pt x="784" y="345"/>
                    <a:pt x="784" y="345"/>
                  </a:cubicBezTo>
                  <a:cubicBezTo>
                    <a:pt x="784" y="345"/>
                    <a:pt x="784" y="345"/>
                    <a:pt x="785" y="345"/>
                  </a:cubicBezTo>
                  <a:cubicBezTo>
                    <a:pt x="785" y="346"/>
                    <a:pt x="785" y="346"/>
                    <a:pt x="785" y="346"/>
                  </a:cubicBezTo>
                  <a:cubicBezTo>
                    <a:pt x="785" y="346"/>
                    <a:pt x="785" y="346"/>
                    <a:pt x="785" y="346"/>
                  </a:cubicBezTo>
                  <a:cubicBezTo>
                    <a:pt x="785" y="346"/>
                    <a:pt x="785" y="346"/>
                    <a:pt x="785" y="346"/>
                  </a:cubicBezTo>
                  <a:cubicBezTo>
                    <a:pt x="785" y="346"/>
                    <a:pt x="785" y="346"/>
                    <a:pt x="785" y="346"/>
                  </a:cubicBezTo>
                  <a:cubicBezTo>
                    <a:pt x="785" y="346"/>
                    <a:pt x="785" y="346"/>
                    <a:pt x="785" y="346"/>
                  </a:cubicBezTo>
                  <a:cubicBezTo>
                    <a:pt x="785" y="346"/>
                    <a:pt x="785" y="346"/>
                    <a:pt x="785" y="346"/>
                  </a:cubicBezTo>
                  <a:cubicBezTo>
                    <a:pt x="786" y="346"/>
                    <a:pt x="786" y="346"/>
                    <a:pt x="786" y="346"/>
                  </a:cubicBezTo>
                  <a:cubicBezTo>
                    <a:pt x="786" y="346"/>
                    <a:pt x="786" y="346"/>
                    <a:pt x="786" y="346"/>
                  </a:cubicBezTo>
                  <a:cubicBezTo>
                    <a:pt x="786" y="346"/>
                    <a:pt x="786" y="346"/>
                    <a:pt x="786" y="346"/>
                  </a:cubicBezTo>
                  <a:cubicBezTo>
                    <a:pt x="786" y="346"/>
                    <a:pt x="786" y="346"/>
                    <a:pt x="787" y="346"/>
                  </a:cubicBezTo>
                  <a:cubicBezTo>
                    <a:pt x="787" y="346"/>
                    <a:pt x="787" y="346"/>
                    <a:pt x="787" y="346"/>
                  </a:cubicBezTo>
                  <a:cubicBezTo>
                    <a:pt x="787" y="346"/>
                    <a:pt x="787" y="346"/>
                    <a:pt x="787" y="346"/>
                  </a:cubicBezTo>
                  <a:cubicBezTo>
                    <a:pt x="787" y="346"/>
                    <a:pt x="787" y="346"/>
                    <a:pt x="787" y="346"/>
                  </a:cubicBezTo>
                  <a:cubicBezTo>
                    <a:pt x="787" y="346"/>
                    <a:pt x="788" y="346"/>
                    <a:pt x="788" y="346"/>
                  </a:cubicBezTo>
                  <a:cubicBezTo>
                    <a:pt x="788" y="346"/>
                    <a:pt x="788" y="346"/>
                    <a:pt x="788" y="346"/>
                  </a:cubicBezTo>
                  <a:cubicBezTo>
                    <a:pt x="788" y="346"/>
                    <a:pt x="788" y="346"/>
                    <a:pt x="788" y="346"/>
                  </a:cubicBezTo>
                  <a:cubicBezTo>
                    <a:pt x="788" y="346"/>
                    <a:pt x="788" y="346"/>
                    <a:pt x="788" y="346"/>
                  </a:cubicBezTo>
                  <a:cubicBezTo>
                    <a:pt x="789" y="346"/>
                    <a:pt x="789" y="346"/>
                    <a:pt x="789" y="346"/>
                  </a:cubicBezTo>
                  <a:cubicBezTo>
                    <a:pt x="789" y="346"/>
                    <a:pt x="789" y="346"/>
                    <a:pt x="789" y="346"/>
                  </a:cubicBezTo>
                  <a:cubicBezTo>
                    <a:pt x="789" y="346"/>
                    <a:pt x="789" y="346"/>
                    <a:pt x="789" y="346"/>
                  </a:cubicBezTo>
                  <a:cubicBezTo>
                    <a:pt x="789" y="346"/>
                    <a:pt x="789" y="346"/>
                    <a:pt x="790" y="346"/>
                  </a:cubicBezTo>
                  <a:cubicBezTo>
                    <a:pt x="790" y="346"/>
                    <a:pt x="790" y="346"/>
                    <a:pt x="790" y="346"/>
                  </a:cubicBezTo>
                  <a:cubicBezTo>
                    <a:pt x="790" y="346"/>
                    <a:pt x="790" y="346"/>
                    <a:pt x="790" y="346"/>
                  </a:cubicBezTo>
                  <a:cubicBezTo>
                    <a:pt x="790" y="346"/>
                    <a:pt x="790" y="346"/>
                    <a:pt x="790" y="346"/>
                  </a:cubicBezTo>
                  <a:cubicBezTo>
                    <a:pt x="791" y="346"/>
                    <a:pt x="791" y="346"/>
                    <a:pt x="791" y="346"/>
                  </a:cubicBezTo>
                  <a:cubicBezTo>
                    <a:pt x="791" y="346"/>
                    <a:pt x="791" y="346"/>
                    <a:pt x="791" y="346"/>
                  </a:cubicBezTo>
                  <a:cubicBezTo>
                    <a:pt x="791" y="346"/>
                    <a:pt x="791" y="346"/>
                    <a:pt x="791" y="346"/>
                  </a:cubicBezTo>
                  <a:cubicBezTo>
                    <a:pt x="792" y="346"/>
                    <a:pt x="792" y="346"/>
                    <a:pt x="792" y="346"/>
                  </a:cubicBezTo>
                  <a:cubicBezTo>
                    <a:pt x="792" y="346"/>
                    <a:pt x="792" y="346"/>
                    <a:pt x="792" y="346"/>
                  </a:cubicBezTo>
                  <a:cubicBezTo>
                    <a:pt x="792" y="346"/>
                    <a:pt x="792" y="346"/>
                    <a:pt x="792" y="346"/>
                  </a:cubicBezTo>
                  <a:cubicBezTo>
                    <a:pt x="792" y="346"/>
                    <a:pt x="792" y="346"/>
                    <a:pt x="792" y="346"/>
                  </a:cubicBezTo>
                  <a:cubicBezTo>
                    <a:pt x="792" y="346"/>
                    <a:pt x="792" y="346"/>
                    <a:pt x="792" y="346"/>
                  </a:cubicBezTo>
                  <a:cubicBezTo>
                    <a:pt x="792" y="346"/>
                    <a:pt x="793" y="346"/>
                    <a:pt x="793" y="346"/>
                  </a:cubicBezTo>
                  <a:cubicBezTo>
                    <a:pt x="793" y="346"/>
                    <a:pt x="793" y="346"/>
                    <a:pt x="793" y="346"/>
                  </a:cubicBezTo>
                  <a:cubicBezTo>
                    <a:pt x="793" y="346"/>
                    <a:pt x="793" y="346"/>
                    <a:pt x="793" y="346"/>
                  </a:cubicBezTo>
                  <a:cubicBezTo>
                    <a:pt x="794" y="346"/>
                    <a:pt x="794" y="346"/>
                    <a:pt x="794" y="346"/>
                  </a:cubicBezTo>
                  <a:cubicBezTo>
                    <a:pt x="794" y="346"/>
                    <a:pt x="794" y="346"/>
                    <a:pt x="795" y="346"/>
                  </a:cubicBezTo>
                  <a:cubicBezTo>
                    <a:pt x="795" y="346"/>
                    <a:pt x="795" y="346"/>
                    <a:pt x="795" y="346"/>
                  </a:cubicBezTo>
                  <a:cubicBezTo>
                    <a:pt x="795" y="346"/>
                    <a:pt x="796" y="346"/>
                    <a:pt x="796" y="346"/>
                  </a:cubicBezTo>
                  <a:cubicBezTo>
                    <a:pt x="796" y="346"/>
                    <a:pt x="796" y="345"/>
                    <a:pt x="796" y="345"/>
                  </a:cubicBezTo>
                  <a:cubicBezTo>
                    <a:pt x="796" y="345"/>
                    <a:pt x="796" y="345"/>
                    <a:pt x="796" y="345"/>
                  </a:cubicBezTo>
                  <a:cubicBezTo>
                    <a:pt x="796" y="345"/>
                    <a:pt x="796" y="345"/>
                    <a:pt x="796" y="345"/>
                  </a:cubicBezTo>
                  <a:cubicBezTo>
                    <a:pt x="796" y="345"/>
                    <a:pt x="796" y="345"/>
                    <a:pt x="796" y="345"/>
                  </a:cubicBezTo>
                  <a:cubicBezTo>
                    <a:pt x="797" y="345"/>
                    <a:pt x="797" y="345"/>
                    <a:pt x="798" y="345"/>
                  </a:cubicBezTo>
                  <a:cubicBezTo>
                    <a:pt x="798" y="345"/>
                    <a:pt x="798" y="345"/>
                    <a:pt x="799" y="345"/>
                  </a:cubicBezTo>
                  <a:cubicBezTo>
                    <a:pt x="799" y="345"/>
                    <a:pt x="799" y="344"/>
                    <a:pt x="800" y="344"/>
                  </a:cubicBezTo>
                  <a:cubicBezTo>
                    <a:pt x="800" y="344"/>
                    <a:pt x="800" y="344"/>
                    <a:pt x="800" y="344"/>
                  </a:cubicBezTo>
                  <a:cubicBezTo>
                    <a:pt x="800" y="344"/>
                    <a:pt x="800" y="344"/>
                    <a:pt x="800" y="344"/>
                  </a:cubicBezTo>
                  <a:cubicBezTo>
                    <a:pt x="800" y="344"/>
                    <a:pt x="801" y="344"/>
                    <a:pt x="801" y="344"/>
                  </a:cubicBezTo>
                  <a:cubicBezTo>
                    <a:pt x="801" y="344"/>
                    <a:pt x="802" y="343"/>
                    <a:pt x="802" y="343"/>
                  </a:cubicBezTo>
                  <a:cubicBezTo>
                    <a:pt x="802" y="343"/>
                    <a:pt x="803" y="343"/>
                    <a:pt x="803" y="343"/>
                  </a:cubicBezTo>
                  <a:cubicBezTo>
                    <a:pt x="804" y="342"/>
                    <a:pt x="804" y="342"/>
                    <a:pt x="805" y="342"/>
                  </a:cubicBezTo>
                  <a:cubicBezTo>
                    <a:pt x="805" y="342"/>
                    <a:pt x="805" y="342"/>
                    <a:pt x="806" y="341"/>
                  </a:cubicBezTo>
                  <a:cubicBezTo>
                    <a:pt x="806" y="341"/>
                    <a:pt x="806" y="341"/>
                    <a:pt x="806" y="341"/>
                  </a:cubicBezTo>
                  <a:cubicBezTo>
                    <a:pt x="807" y="340"/>
                    <a:pt x="809" y="340"/>
                    <a:pt x="810" y="339"/>
                  </a:cubicBezTo>
                  <a:cubicBezTo>
                    <a:pt x="810" y="339"/>
                    <a:pt x="811" y="339"/>
                    <a:pt x="811" y="338"/>
                  </a:cubicBezTo>
                  <a:cubicBezTo>
                    <a:pt x="812" y="338"/>
                    <a:pt x="813" y="337"/>
                    <a:pt x="813" y="337"/>
                  </a:cubicBezTo>
                  <a:cubicBezTo>
                    <a:pt x="814" y="337"/>
                    <a:pt x="814" y="336"/>
                    <a:pt x="815" y="336"/>
                  </a:cubicBezTo>
                  <a:cubicBezTo>
                    <a:pt x="815" y="336"/>
                    <a:pt x="815" y="336"/>
                    <a:pt x="815" y="336"/>
                  </a:cubicBezTo>
                  <a:cubicBezTo>
                    <a:pt x="812" y="370"/>
                    <a:pt x="812" y="370"/>
                    <a:pt x="812" y="370"/>
                  </a:cubicBezTo>
                  <a:cubicBezTo>
                    <a:pt x="812" y="370"/>
                    <a:pt x="812" y="370"/>
                    <a:pt x="812" y="370"/>
                  </a:cubicBezTo>
                  <a:cubicBezTo>
                    <a:pt x="812" y="370"/>
                    <a:pt x="812" y="370"/>
                    <a:pt x="812" y="370"/>
                  </a:cubicBezTo>
                  <a:cubicBezTo>
                    <a:pt x="812" y="370"/>
                    <a:pt x="812" y="370"/>
                    <a:pt x="812" y="370"/>
                  </a:cubicBezTo>
                  <a:cubicBezTo>
                    <a:pt x="812" y="370"/>
                    <a:pt x="812" y="370"/>
                    <a:pt x="812" y="370"/>
                  </a:cubicBezTo>
                  <a:cubicBezTo>
                    <a:pt x="812" y="370"/>
                    <a:pt x="812" y="371"/>
                    <a:pt x="812" y="371"/>
                  </a:cubicBezTo>
                  <a:cubicBezTo>
                    <a:pt x="812" y="371"/>
                    <a:pt x="812" y="372"/>
                    <a:pt x="812" y="372"/>
                  </a:cubicBezTo>
                  <a:cubicBezTo>
                    <a:pt x="812" y="372"/>
                    <a:pt x="812" y="373"/>
                    <a:pt x="813" y="373"/>
                  </a:cubicBezTo>
                  <a:cubicBezTo>
                    <a:pt x="813" y="374"/>
                    <a:pt x="813" y="374"/>
                    <a:pt x="813" y="374"/>
                  </a:cubicBezTo>
                  <a:cubicBezTo>
                    <a:pt x="814" y="375"/>
                    <a:pt x="814" y="376"/>
                    <a:pt x="814" y="377"/>
                  </a:cubicBezTo>
                  <a:cubicBezTo>
                    <a:pt x="815" y="378"/>
                    <a:pt x="816" y="379"/>
                    <a:pt x="817" y="380"/>
                  </a:cubicBezTo>
                  <a:cubicBezTo>
                    <a:pt x="817" y="381"/>
                    <a:pt x="818" y="382"/>
                    <a:pt x="819" y="383"/>
                  </a:cubicBezTo>
                  <a:cubicBezTo>
                    <a:pt x="821" y="384"/>
                    <a:pt x="822" y="385"/>
                    <a:pt x="823" y="386"/>
                  </a:cubicBezTo>
                  <a:cubicBezTo>
                    <a:pt x="824" y="387"/>
                    <a:pt x="825" y="388"/>
                    <a:pt x="826" y="388"/>
                  </a:cubicBezTo>
                  <a:cubicBezTo>
                    <a:pt x="826" y="389"/>
                    <a:pt x="827" y="390"/>
                    <a:pt x="828" y="390"/>
                  </a:cubicBezTo>
                  <a:cubicBezTo>
                    <a:pt x="829" y="391"/>
                    <a:pt x="830" y="392"/>
                    <a:pt x="831" y="393"/>
                  </a:cubicBezTo>
                  <a:cubicBezTo>
                    <a:pt x="832" y="393"/>
                    <a:pt x="833" y="394"/>
                    <a:pt x="834" y="395"/>
                  </a:cubicBezTo>
                  <a:cubicBezTo>
                    <a:pt x="835" y="396"/>
                    <a:pt x="836" y="397"/>
                    <a:pt x="838" y="398"/>
                  </a:cubicBezTo>
                  <a:cubicBezTo>
                    <a:pt x="832" y="400"/>
                    <a:pt x="826" y="401"/>
                    <a:pt x="819" y="402"/>
                  </a:cubicBezTo>
                  <a:close/>
                  <a:moveTo>
                    <a:pt x="786" y="303"/>
                  </a:moveTo>
                  <a:cubicBezTo>
                    <a:pt x="787" y="303"/>
                    <a:pt x="788" y="303"/>
                    <a:pt x="789" y="304"/>
                  </a:cubicBezTo>
                  <a:cubicBezTo>
                    <a:pt x="789" y="304"/>
                    <a:pt x="789" y="304"/>
                    <a:pt x="789" y="304"/>
                  </a:cubicBezTo>
                  <a:cubicBezTo>
                    <a:pt x="788" y="303"/>
                    <a:pt x="787" y="303"/>
                    <a:pt x="786" y="303"/>
                  </a:cubicBezTo>
                  <a:close/>
                  <a:moveTo>
                    <a:pt x="790" y="304"/>
                  </a:moveTo>
                  <a:cubicBezTo>
                    <a:pt x="791" y="304"/>
                    <a:pt x="792" y="304"/>
                    <a:pt x="793" y="304"/>
                  </a:cubicBezTo>
                  <a:cubicBezTo>
                    <a:pt x="793" y="304"/>
                    <a:pt x="793" y="304"/>
                    <a:pt x="793" y="304"/>
                  </a:cubicBezTo>
                  <a:cubicBezTo>
                    <a:pt x="792" y="304"/>
                    <a:pt x="791" y="304"/>
                    <a:pt x="790" y="304"/>
                  </a:cubicBezTo>
                  <a:close/>
                  <a:moveTo>
                    <a:pt x="793" y="304"/>
                  </a:moveTo>
                  <a:cubicBezTo>
                    <a:pt x="794" y="304"/>
                    <a:pt x="795" y="304"/>
                    <a:pt x="796" y="304"/>
                  </a:cubicBezTo>
                  <a:cubicBezTo>
                    <a:pt x="795" y="304"/>
                    <a:pt x="794" y="304"/>
                    <a:pt x="793" y="304"/>
                  </a:cubicBezTo>
                  <a:cubicBezTo>
                    <a:pt x="793" y="304"/>
                    <a:pt x="793" y="304"/>
                    <a:pt x="793" y="304"/>
                  </a:cubicBezTo>
                  <a:close/>
                  <a:moveTo>
                    <a:pt x="796" y="304"/>
                  </a:moveTo>
                  <a:cubicBezTo>
                    <a:pt x="798" y="304"/>
                    <a:pt x="799" y="304"/>
                    <a:pt x="800" y="303"/>
                  </a:cubicBezTo>
                  <a:cubicBezTo>
                    <a:pt x="799" y="304"/>
                    <a:pt x="798" y="304"/>
                    <a:pt x="796" y="304"/>
                  </a:cubicBezTo>
                  <a:cubicBezTo>
                    <a:pt x="796" y="304"/>
                    <a:pt x="796" y="304"/>
                    <a:pt x="796" y="304"/>
                  </a:cubicBezTo>
                  <a:close/>
                  <a:moveTo>
                    <a:pt x="809" y="300"/>
                  </a:moveTo>
                  <a:cubicBezTo>
                    <a:pt x="810" y="300"/>
                    <a:pt x="810" y="299"/>
                    <a:pt x="810" y="299"/>
                  </a:cubicBezTo>
                  <a:cubicBezTo>
                    <a:pt x="810" y="299"/>
                    <a:pt x="810" y="299"/>
                    <a:pt x="810" y="299"/>
                  </a:cubicBezTo>
                  <a:cubicBezTo>
                    <a:pt x="810" y="299"/>
                    <a:pt x="810" y="300"/>
                    <a:pt x="809" y="300"/>
                  </a:cubicBezTo>
                  <a:cubicBezTo>
                    <a:pt x="809" y="300"/>
                    <a:pt x="809" y="300"/>
                    <a:pt x="809" y="300"/>
                  </a:cubicBezTo>
                  <a:close/>
                  <a:moveTo>
                    <a:pt x="819" y="294"/>
                  </a:moveTo>
                  <a:cubicBezTo>
                    <a:pt x="819" y="294"/>
                    <a:pt x="820" y="294"/>
                    <a:pt x="820" y="293"/>
                  </a:cubicBezTo>
                  <a:cubicBezTo>
                    <a:pt x="820" y="294"/>
                    <a:pt x="819" y="294"/>
                    <a:pt x="819" y="294"/>
                  </a:cubicBezTo>
                  <a:cubicBezTo>
                    <a:pt x="819" y="294"/>
                    <a:pt x="819" y="294"/>
                    <a:pt x="819" y="294"/>
                  </a:cubicBezTo>
                  <a:close/>
                  <a:moveTo>
                    <a:pt x="824" y="292"/>
                  </a:moveTo>
                  <a:cubicBezTo>
                    <a:pt x="824" y="292"/>
                    <a:pt x="824" y="292"/>
                    <a:pt x="824" y="292"/>
                  </a:cubicBezTo>
                  <a:cubicBezTo>
                    <a:pt x="824" y="292"/>
                    <a:pt x="824" y="292"/>
                    <a:pt x="824" y="292"/>
                  </a:cubicBezTo>
                  <a:cubicBezTo>
                    <a:pt x="824" y="292"/>
                    <a:pt x="824" y="292"/>
                    <a:pt x="824" y="292"/>
                  </a:cubicBezTo>
                  <a:cubicBezTo>
                    <a:pt x="824" y="292"/>
                    <a:pt x="824" y="292"/>
                    <a:pt x="824" y="292"/>
                  </a:cubicBezTo>
                  <a:close/>
                  <a:moveTo>
                    <a:pt x="981" y="371"/>
                  </a:moveTo>
                  <a:cubicBezTo>
                    <a:pt x="981" y="371"/>
                    <a:pt x="981" y="371"/>
                    <a:pt x="981" y="371"/>
                  </a:cubicBezTo>
                  <a:cubicBezTo>
                    <a:pt x="981" y="371"/>
                    <a:pt x="981" y="371"/>
                    <a:pt x="981" y="371"/>
                  </a:cubicBezTo>
                  <a:cubicBezTo>
                    <a:pt x="981" y="371"/>
                    <a:pt x="981" y="371"/>
                    <a:pt x="981" y="371"/>
                  </a:cubicBezTo>
                  <a:close/>
                  <a:moveTo>
                    <a:pt x="984" y="371"/>
                  </a:moveTo>
                  <a:cubicBezTo>
                    <a:pt x="984" y="371"/>
                    <a:pt x="983" y="371"/>
                    <a:pt x="983" y="371"/>
                  </a:cubicBezTo>
                  <a:cubicBezTo>
                    <a:pt x="983" y="371"/>
                    <a:pt x="983" y="371"/>
                    <a:pt x="983" y="371"/>
                  </a:cubicBezTo>
                  <a:cubicBezTo>
                    <a:pt x="983" y="371"/>
                    <a:pt x="983" y="371"/>
                    <a:pt x="983" y="371"/>
                  </a:cubicBezTo>
                  <a:cubicBezTo>
                    <a:pt x="983" y="371"/>
                    <a:pt x="983" y="371"/>
                    <a:pt x="983" y="371"/>
                  </a:cubicBezTo>
                  <a:cubicBezTo>
                    <a:pt x="983" y="371"/>
                    <a:pt x="984" y="371"/>
                    <a:pt x="984" y="371"/>
                  </a:cubicBezTo>
                  <a:cubicBezTo>
                    <a:pt x="984" y="371"/>
                    <a:pt x="984" y="371"/>
                    <a:pt x="984" y="371"/>
                  </a:cubicBezTo>
                  <a:close/>
                  <a:moveTo>
                    <a:pt x="997" y="373"/>
                  </a:moveTo>
                  <a:cubicBezTo>
                    <a:pt x="997" y="373"/>
                    <a:pt x="997" y="373"/>
                    <a:pt x="997" y="373"/>
                  </a:cubicBezTo>
                  <a:cubicBezTo>
                    <a:pt x="997" y="373"/>
                    <a:pt x="997" y="373"/>
                    <a:pt x="997" y="373"/>
                  </a:cubicBezTo>
                  <a:close/>
                  <a:moveTo>
                    <a:pt x="1042" y="359"/>
                  </a:moveTo>
                  <a:cubicBezTo>
                    <a:pt x="1042" y="358"/>
                    <a:pt x="1042" y="358"/>
                    <a:pt x="1042" y="358"/>
                  </a:cubicBezTo>
                  <a:cubicBezTo>
                    <a:pt x="1042" y="358"/>
                    <a:pt x="1042" y="358"/>
                    <a:pt x="1042" y="358"/>
                  </a:cubicBezTo>
                  <a:lnTo>
                    <a:pt x="1042" y="359"/>
                  </a:lnTo>
                  <a:close/>
                  <a:moveTo>
                    <a:pt x="1043" y="360"/>
                  </a:moveTo>
                  <a:cubicBezTo>
                    <a:pt x="1043" y="360"/>
                    <a:pt x="1043" y="360"/>
                    <a:pt x="1043" y="359"/>
                  </a:cubicBezTo>
                  <a:cubicBezTo>
                    <a:pt x="1043" y="360"/>
                    <a:pt x="1043" y="360"/>
                    <a:pt x="1043" y="360"/>
                  </a:cubicBezTo>
                  <a:cubicBezTo>
                    <a:pt x="1043" y="360"/>
                    <a:pt x="1043" y="360"/>
                    <a:pt x="1043" y="360"/>
                  </a:cubicBezTo>
                  <a:close/>
                  <a:moveTo>
                    <a:pt x="1044" y="361"/>
                  </a:moveTo>
                  <a:cubicBezTo>
                    <a:pt x="1044" y="361"/>
                    <a:pt x="1044" y="361"/>
                    <a:pt x="1044" y="361"/>
                  </a:cubicBezTo>
                  <a:cubicBezTo>
                    <a:pt x="1044" y="361"/>
                    <a:pt x="1045" y="362"/>
                    <a:pt x="1045" y="362"/>
                  </a:cubicBezTo>
                  <a:cubicBezTo>
                    <a:pt x="1045" y="362"/>
                    <a:pt x="1044" y="361"/>
                    <a:pt x="1044" y="361"/>
                  </a:cubicBezTo>
                  <a:close/>
                  <a:moveTo>
                    <a:pt x="1051" y="355"/>
                  </a:moveTo>
                  <a:cubicBezTo>
                    <a:pt x="1051" y="355"/>
                    <a:pt x="1051" y="355"/>
                    <a:pt x="1051" y="355"/>
                  </a:cubicBezTo>
                  <a:cubicBezTo>
                    <a:pt x="1051" y="355"/>
                    <a:pt x="1051" y="355"/>
                    <a:pt x="1051" y="355"/>
                  </a:cubicBezTo>
                  <a:cubicBezTo>
                    <a:pt x="1051" y="355"/>
                    <a:pt x="1051" y="355"/>
                    <a:pt x="1052" y="355"/>
                  </a:cubicBezTo>
                  <a:cubicBezTo>
                    <a:pt x="1051" y="355"/>
                    <a:pt x="1051" y="355"/>
                    <a:pt x="1051" y="355"/>
                  </a:cubicBezTo>
                  <a:close/>
                  <a:moveTo>
                    <a:pt x="1052" y="354"/>
                  </a:moveTo>
                  <a:cubicBezTo>
                    <a:pt x="1052" y="354"/>
                    <a:pt x="1052" y="354"/>
                    <a:pt x="1052" y="355"/>
                  </a:cubicBezTo>
                  <a:cubicBezTo>
                    <a:pt x="1052" y="354"/>
                    <a:pt x="1052" y="354"/>
                    <a:pt x="1053" y="354"/>
                  </a:cubicBezTo>
                  <a:cubicBezTo>
                    <a:pt x="1053" y="354"/>
                    <a:pt x="1052" y="354"/>
                    <a:pt x="1052" y="354"/>
                  </a:cubicBezTo>
                  <a:close/>
                  <a:moveTo>
                    <a:pt x="1078" y="390"/>
                  </a:moveTo>
                  <a:cubicBezTo>
                    <a:pt x="1078" y="390"/>
                    <a:pt x="1078" y="390"/>
                    <a:pt x="1078" y="390"/>
                  </a:cubicBezTo>
                  <a:cubicBezTo>
                    <a:pt x="1078" y="390"/>
                    <a:pt x="1078" y="390"/>
                    <a:pt x="1078" y="390"/>
                  </a:cubicBezTo>
                  <a:cubicBezTo>
                    <a:pt x="1078" y="390"/>
                    <a:pt x="1078" y="390"/>
                    <a:pt x="1078" y="389"/>
                  </a:cubicBezTo>
                  <a:cubicBezTo>
                    <a:pt x="1078" y="390"/>
                    <a:pt x="1078" y="390"/>
                    <a:pt x="1078" y="390"/>
                  </a:cubicBezTo>
                  <a:close/>
                  <a:moveTo>
                    <a:pt x="1078" y="345"/>
                  </a:moveTo>
                  <a:cubicBezTo>
                    <a:pt x="1055" y="350"/>
                    <a:pt x="1055" y="350"/>
                    <a:pt x="1055" y="350"/>
                  </a:cubicBezTo>
                  <a:cubicBezTo>
                    <a:pt x="1053" y="351"/>
                    <a:pt x="1052" y="351"/>
                    <a:pt x="1050" y="352"/>
                  </a:cubicBezTo>
                  <a:cubicBezTo>
                    <a:pt x="1049" y="352"/>
                    <a:pt x="1048" y="353"/>
                    <a:pt x="1047" y="353"/>
                  </a:cubicBezTo>
                  <a:cubicBezTo>
                    <a:pt x="1046" y="353"/>
                    <a:pt x="1045" y="354"/>
                    <a:pt x="1044" y="354"/>
                  </a:cubicBezTo>
                  <a:cubicBezTo>
                    <a:pt x="1044" y="355"/>
                    <a:pt x="1043" y="355"/>
                    <a:pt x="1043" y="356"/>
                  </a:cubicBezTo>
                  <a:cubicBezTo>
                    <a:pt x="1043" y="356"/>
                    <a:pt x="1043" y="356"/>
                    <a:pt x="1043" y="356"/>
                  </a:cubicBezTo>
                  <a:cubicBezTo>
                    <a:pt x="1043" y="356"/>
                    <a:pt x="1043" y="356"/>
                    <a:pt x="1043" y="356"/>
                  </a:cubicBezTo>
                  <a:cubicBezTo>
                    <a:pt x="1043" y="356"/>
                    <a:pt x="1043" y="356"/>
                    <a:pt x="1043" y="356"/>
                  </a:cubicBezTo>
                  <a:cubicBezTo>
                    <a:pt x="1043" y="356"/>
                    <a:pt x="1043" y="356"/>
                    <a:pt x="1043" y="356"/>
                  </a:cubicBezTo>
                  <a:cubicBezTo>
                    <a:pt x="1043" y="356"/>
                    <a:pt x="1043" y="356"/>
                    <a:pt x="1043" y="356"/>
                  </a:cubicBezTo>
                  <a:cubicBezTo>
                    <a:pt x="1043" y="356"/>
                    <a:pt x="1043" y="356"/>
                    <a:pt x="1043" y="356"/>
                  </a:cubicBezTo>
                  <a:cubicBezTo>
                    <a:pt x="1043" y="356"/>
                    <a:pt x="1043" y="356"/>
                    <a:pt x="1043" y="356"/>
                  </a:cubicBezTo>
                  <a:cubicBezTo>
                    <a:pt x="1043" y="356"/>
                    <a:pt x="1043" y="356"/>
                    <a:pt x="1043" y="356"/>
                  </a:cubicBezTo>
                  <a:cubicBezTo>
                    <a:pt x="1043" y="356"/>
                    <a:pt x="1043" y="356"/>
                    <a:pt x="1043" y="356"/>
                  </a:cubicBezTo>
                  <a:cubicBezTo>
                    <a:pt x="1043" y="356"/>
                    <a:pt x="1043" y="356"/>
                    <a:pt x="1043" y="356"/>
                  </a:cubicBezTo>
                  <a:cubicBezTo>
                    <a:pt x="1043" y="356"/>
                    <a:pt x="1043" y="356"/>
                    <a:pt x="1043" y="356"/>
                  </a:cubicBezTo>
                  <a:cubicBezTo>
                    <a:pt x="1042" y="357"/>
                    <a:pt x="1042" y="357"/>
                    <a:pt x="1042" y="357"/>
                  </a:cubicBezTo>
                  <a:cubicBezTo>
                    <a:pt x="1042" y="357"/>
                    <a:pt x="1042" y="357"/>
                    <a:pt x="1042" y="357"/>
                  </a:cubicBezTo>
                  <a:cubicBezTo>
                    <a:pt x="1036" y="397"/>
                    <a:pt x="1036" y="397"/>
                    <a:pt x="1036" y="397"/>
                  </a:cubicBezTo>
                  <a:cubicBezTo>
                    <a:pt x="1036" y="397"/>
                    <a:pt x="1035" y="397"/>
                    <a:pt x="1035" y="397"/>
                  </a:cubicBezTo>
                  <a:cubicBezTo>
                    <a:pt x="1033" y="397"/>
                    <a:pt x="1032" y="397"/>
                    <a:pt x="1031" y="397"/>
                  </a:cubicBezTo>
                  <a:cubicBezTo>
                    <a:pt x="1030" y="397"/>
                    <a:pt x="1030" y="397"/>
                    <a:pt x="1030" y="397"/>
                  </a:cubicBezTo>
                  <a:cubicBezTo>
                    <a:pt x="1030" y="397"/>
                    <a:pt x="1030" y="397"/>
                    <a:pt x="1030" y="397"/>
                  </a:cubicBezTo>
                  <a:cubicBezTo>
                    <a:pt x="1029" y="396"/>
                    <a:pt x="1028" y="396"/>
                    <a:pt x="1027" y="396"/>
                  </a:cubicBezTo>
                  <a:cubicBezTo>
                    <a:pt x="1027" y="396"/>
                    <a:pt x="1026" y="396"/>
                    <a:pt x="1026" y="396"/>
                  </a:cubicBezTo>
                  <a:cubicBezTo>
                    <a:pt x="1025" y="396"/>
                    <a:pt x="1024" y="395"/>
                    <a:pt x="1023" y="395"/>
                  </a:cubicBezTo>
                  <a:cubicBezTo>
                    <a:pt x="1022" y="395"/>
                    <a:pt x="1022" y="394"/>
                    <a:pt x="1021" y="394"/>
                  </a:cubicBezTo>
                  <a:cubicBezTo>
                    <a:pt x="1020" y="394"/>
                    <a:pt x="1020" y="393"/>
                    <a:pt x="1020" y="393"/>
                  </a:cubicBezTo>
                  <a:cubicBezTo>
                    <a:pt x="1019" y="393"/>
                    <a:pt x="1019" y="393"/>
                    <a:pt x="1018" y="392"/>
                  </a:cubicBezTo>
                  <a:cubicBezTo>
                    <a:pt x="1018" y="392"/>
                    <a:pt x="1018" y="392"/>
                    <a:pt x="1018" y="392"/>
                  </a:cubicBezTo>
                  <a:cubicBezTo>
                    <a:pt x="1018" y="392"/>
                    <a:pt x="1018" y="392"/>
                    <a:pt x="1018" y="392"/>
                  </a:cubicBezTo>
                  <a:cubicBezTo>
                    <a:pt x="1017" y="391"/>
                    <a:pt x="1015" y="389"/>
                    <a:pt x="1014" y="388"/>
                  </a:cubicBezTo>
                  <a:cubicBezTo>
                    <a:pt x="1013" y="386"/>
                    <a:pt x="1012" y="384"/>
                    <a:pt x="1011" y="383"/>
                  </a:cubicBezTo>
                  <a:cubicBezTo>
                    <a:pt x="1010" y="381"/>
                    <a:pt x="1009" y="379"/>
                    <a:pt x="1007" y="378"/>
                  </a:cubicBezTo>
                  <a:cubicBezTo>
                    <a:pt x="1006" y="376"/>
                    <a:pt x="1005" y="374"/>
                    <a:pt x="1003" y="373"/>
                  </a:cubicBezTo>
                  <a:cubicBezTo>
                    <a:pt x="1003" y="373"/>
                    <a:pt x="1002" y="372"/>
                    <a:pt x="1002" y="372"/>
                  </a:cubicBezTo>
                  <a:cubicBezTo>
                    <a:pt x="1002" y="372"/>
                    <a:pt x="1001" y="372"/>
                    <a:pt x="1001" y="371"/>
                  </a:cubicBezTo>
                  <a:cubicBezTo>
                    <a:pt x="1001" y="371"/>
                    <a:pt x="1001" y="371"/>
                    <a:pt x="1001" y="371"/>
                  </a:cubicBezTo>
                  <a:cubicBezTo>
                    <a:pt x="1001" y="371"/>
                    <a:pt x="1001" y="371"/>
                    <a:pt x="1001" y="371"/>
                  </a:cubicBezTo>
                  <a:cubicBezTo>
                    <a:pt x="1001" y="371"/>
                    <a:pt x="1001" y="371"/>
                    <a:pt x="1001" y="371"/>
                  </a:cubicBezTo>
                  <a:cubicBezTo>
                    <a:pt x="1000" y="371"/>
                    <a:pt x="1000" y="371"/>
                    <a:pt x="999" y="370"/>
                  </a:cubicBezTo>
                  <a:cubicBezTo>
                    <a:pt x="999" y="370"/>
                    <a:pt x="998" y="370"/>
                    <a:pt x="998" y="370"/>
                  </a:cubicBezTo>
                  <a:cubicBezTo>
                    <a:pt x="998" y="370"/>
                    <a:pt x="998" y="370"/>
                    <a:pt x="998" y="370"/>
                  </a:cubicBezTo>
                  <a:cubicBezTo>
                    <a:pt x="998" y="370"/>
                    <a:pt x="998" y="370"/>
                    <a:pt x="998" y="370"/>
                  </a:cubicBezTo>
                  <a:cubicBezTo>
                    <a:pt x="998" y="370"/>
                    <a:pt x="997" y="370"/>
                    <a:pt x="997" y="370"/>
                  </a:cubicBezTo>
                  <a:cubicBezTo>
                    <a:pt x="997" y="370"/>
                    <a:pt x="997" y="370"/>
                    <a:pt x="997" y="370"/>
                  </a:cubicBezTo>
                  <a:cubicBezTo>
                    <a:pt x="996" y="369"/>
                    <a:pt x="995" y="369"/>
                    <a:pt x="994" y="369"/>
                  </a:cubicBezTo>
                  <a:cubicBezTo>
                    <a:pt x="993" y="368"/>
                    <a:pt x="992" y="368"/>
                    <a:pt x="991" y="368"/>
                  </a:cubicBezTo>
                  <a:cubicBezTo>
                    <a:pt x="989" y="368"/>
                    <a:pt x="988" y="368"/>
                    <a:pt x="986" y="368"/>
                  </a:cubicBezTo>
                  <a:cubicBezTo>
                    <a:pt x="985" y="368"/>
                    <a:pt x="983" y="368"/>
                    <a:pt x="981" y="368"/>
                  </a:cubicBezTo>
                  <a:cubicBezTo>
                    <a:pt x="981" y="368"/>
                    <a:pt x="980" y="368"/>
                    <a:pt x="979" y="368"/>
                  </a:cubicBezTo>
                  <a:cubicBezTo>
                    <a:pt x="979" y="368"/>
                    <a:pt x="979" y="368"/>
                    <a:pt x="979" y="368"/>
                  </a:cubicBezTo>
                  <a:cubicBezTo>
                    <a:pt x="979" y="368"/>
                    <a:pt x="978" y="369"/>
                    <a:pt x="977" y="369"/>
                  </a:cubicBezTo>
                  <a:cubicBezTo>
                    <a:pt x="977" y="369"/>
                    <a:pt x="977" y="369"/>
                    <a:pt x="976" y="369"/>
                  </a:cubicBezTo>
                  <a:cubicBezTo>
                    <a:pt x="976" y="369"/>
                    <a:pt x="976" y="369"/>
                    <a:pt x="976" y="369"/>
                  </a:cubicBezTo>
                  <a:cubicBezTo>
                    <a:pt x="976" y="369"/>
                    <a:pt x="976" y="369"/>
                    <a:pt x="976" y="369"/>
                  </a:cubicBezTo>
                  <a:cubicBezTo>
                    <a:pt x="976" y="369"/>
                    <a:pt x="975" y="369"/>
                    <a:pt x="975" y="369"/>
                  </a:cubicBezTo>
                  <a:cubicBezTo>
                    <a:pt x="974" y="369"/>
                    <a:pt x="974" y="369"/>
                    <a:pt x="973" y="369"/>
                  </a:cubicBezTo>
                  <a:cubicBezTo>
                    <a:pt x="972" y="370"/>
                    <a:pt x="971" y="370"/>
                    <a:pt x="970" y="370"/>
                  </a:cubicBezTo>
                  <a:cubicBezTo>
                    <a:pt x="965" y="371"/>
                    <a:pt x="958" y="373"/>
                    <a:pt x="951" y="374"/>
                  </a:cubicBezTo>
                  <a:cubicBezTo>
                    <a:pt x="944" y="376"/>
                    <a:pt x="937" y="378"/>
                    <a:pt x="930" y="379"/>
                  </a:cubicBezTo>
                  <a:cubicBezTo>
                    <a:pt x="923" y="381"/>
                    <a:pt x="917" y="382"/>
                    <a:pt x="913" y="383"/>
                  </a:cubicBezTo>
                  <a:cubicBezTo>
                    <a:pt x="908" y="384"/>
                    <a:pt x="906" y="385"/>
                    <a:pt x="906" y="385"/>
                  </a:cubicBezTo>
                  <a:cubicBezTo>
                    <a:pt x="906" y="385"/>
                    <a:pt x="906" y="385"/>
                    <a:pt x="905" y="385"/>
                  </a:cubicBezTo>
                  <a:cubicBezTo>
                    <a:pt x="905" y="385"/>
                    <a:pt x="905" y="385"/>
                    <a:pt x="905" y="385"/>
                  </a:cubicBezTo>
                  <a:cubicBezTo>
                    <a:pt x="904" y="385"/>
                    <a:pt x="903" y="386"/>
                    <a:pt x="902" y="386"/>
                  </a:cubicBezTo>
                  <a:cubicBezTo>
                    <a:pt x="901" y="386"/>
                    <a:pt x="900" y="386"/>
                    <a:pt x="899" y="387"/>
                  </a:cubicBezTo>
                  <a:cubicBezTo>
                    <a:pt x="898" y="387"/>
                    <a:pt x="897" y="387"/>
                    <a:pt x="896" y="387"/>
                  </a:cubicBezTo>
                  <a:cubicBezTo>
                    <a:pt x="896" y="387"/>
                    <a:pt x="896" y="387"/>
                    <a:pt x="896" y="387"/>
                  </a:cubicBezTo>
                  <a:cubicBezTo>
                    <a:pt x="895" y="388"/>
                    <a:pt x="895" y="388"/>
                    <a:pt x="894" y="388"/>
                  </a:cubicBezTo>
                  <a:cubicBezTo>
                    <a:pt x="894" y="388"/>
                    <a:pt x="893" y="388"/>
                    <a:pt x="893" y="388"/>
                  </a:cubicBezTo>
                  <a:cubicBezTo>
                    <a:pt x="893" y="388"/>
                    <a:pt x="892" y="388"/>
                    <a:pt x="892" y="388"/>
                  </a:cubicBezTo>
                  <a:cubicBezTo>
                    <a:pt x="892" y="388"/>
                    <a:pt x="892" y="388"/>
                    <a:pt x="892" y="388"/>
                  </a:cubicBezTo>
                  <a:cubicBezTo>
                    <a:pt x="892" y="388"/>
                    <a:pt x="892" y="388"/>
                    <a:pt x="892" y="388"/>
                  </a:cubicBezTo>
                  <a:cubicBezTo>
                    <a:pt x="892" y="388"/>
                    <a:pt x="891" y="388"/>
                    <a:pt x="891" y="388"/>
                  </a:cubicBezTo>
                  <a:cubicBezTo>
                    <a:pt x="891" y="388"/>
                    <a:pt x="891" y="388"/>
                    <a:pt x="891" y="388"/>
                  </a:cubicBezTo>
                  <a:cubicBezTo>
                    <a:pt x="890" y="389"/>
                    <a:pt x="890" y="389"/>
                    <a:pt x="890" y="389"/>
                  </a:cubicBezTo>
                  <a:cubicBezTo>
                    <a:pt x="890" y="389"/>
                    <a:pt x="890" y="389"/>
                    <a:pt x="890" y="389"/>
                  </a:cubicBezTo>
                  <a:cubicBezTo>
                    <a:pt x="889" y="389"/>
                    <a:pt x="889" y="389"/>
                    <a:pt x="889" y="389"/>
                  </a:cubicBezTo>
                  <a:cubicBezTo>
                    <a:pt x="888" y="389"/>
                    <a:pt x="888" y="388"/>
                    <a:pt x="888" y="388"/>
                  </a:cubicBezTo>
                  <a:cubicBezTo>
                    <a:pt x="888" y="388"/>
                    <a:pt x="887" y="388"/>
                    <a:pt x="887" y="388"/>
                  </a:cubicBezTo>
                  <a:cubicBezTo>
                    <a:pt x="887" y="388"/>
                    <a:pt x="887" y="388"/>
                    <a:pt x="886" y="388"/>
                  </a:cubicBezTo>
                  <a:cubicBezTo>
                    <a:pt x="886" y="387"/>
                    <a:pt x="886" y="387"/>
                    <a:pt x="885" y="387"/>
                  </a:cubicBezTo>
                  <a:cubicBezTo>
                    <a:pt x="885" y="387"/>
                    <a:pt x="885" y="387"/>
                    <a:pt x="885" y="387"/>
                  </a:cubicBezTo>
                  <a:cubicBezTo>
                    <a:pt x="884" y="386"/>
                    <a:pt x="884" y="386"/>
                    <a:pt x="883" y="385"/>
                  </a:cubicBezTo>
                  <a:cubicBezTo>
                    <a:pt x="883" y="385"/>
                    <a:pt x="883" y="385"/>
                    <a:pt x="882" y="385"/>
                  </a:cubicBezTo>
                  <a:cubicBezTo>
                    <a:pt x="882" y="384"/>
                    <a:pt x="881" y="383"/>
                    <a:pt x="880" y="383"/>
                  </a:cubicBezTo>
                  <a:cubicBezTo>
                    <a:pt x="880" y="382"/>
                    <a:pt x="880" y="382"/>
                    <a:pt x="879" y="382"/>
                  </a:cubicBezTo>
                  <a:cubicBezTo>
                    <a:pt x="879" y="382"/>
                    <a:pt x="879" y="382"/>
                    <a:pt x="879" y="382"/>
                  </a:cubicBezTo>
                  <a:cubicBezTo>
                    <a:pt x="879" y="382"/>
                    <a:pt x="879" y="382"/>
                    <a:pt x="878" y="381"/>
                  </a:cubicBezTo>
                  <a:cubicBezTo>
                    <a:pt x="878" y="381"/>
                    <a:pt x="878" y="381"/>
                    <a:pt x="878" y="381"/>
                  </a:cubicBezTo>
                  <a:cubicBezTo>
                    <a:pt x="878" y="381"/>
                    <a:pt x="877" y="380"/>
                    <a:pt x="875" y="378"/>
                  </a:cubicBezTo>
                  <a:cubicBezTo>
                    <a:pt x="873" y="376"/>
                    <a:pt x="870" y="374"/>
                    <a:pt x="866" y="371"/>
                  </a:cubicBezTo>
                  <a:cubicBezTo>
                    <a:pt x="865" y="370"/>
                    <a:pt x="863" y="368"/>
                    <a:pt x="861" y="367"/>
                  </a:cubicBezTo>
                  <a:cubicBezTo>
                    <a:pt x="861" y="366"/>
                    <a:pt x="861" y="366"/>
                    <a:pt x="861" y="366"/>
                  </a:cubicBezTo>
                  <a:cubicBezTo>
                    <a:pt x="862" y="366"/>
                    <a:pt x="862" y="366"/>
                    <a:pt x="862" y="366"/>
                  </a:cubicBezTo>
                  <a:cubicBezTo>
                    <a:pt x="863" y="366"/>
                    <a:pt x="863" y="366"/>
                    <a:pt x="863" y="366"/>
                  </a:cubicBezTo>
                  <a:cubicBezTo>
                    <a:pt x="863" y="366"/>
                    <a:pt x="864" y="366"/>
                    <a:pt x="864" y="366"/>
                  </a:cubicBezTo>
                  <a:cubicBezTo>
                    <a:pt x="864" y="366"/>
                    <a:pt x="864" y="366"/>
                    <a:pt x="864" y="366"/>
                  </a:cubicBezTo>
                  <a:cubicBezTo>
                    <a:pt x="864" y="366"/>
                    <a:pt x="864" y="366"/>
                    <a:pt x="864" y="366"/>
                  </a:cubicBezTo>
                  <a:cubicBezTo>
                    <a:pt x="864" y="366"/>
                    <a:pt x="864" y="366"/>
                    <a:pt x="864" y="366"/>
                  </a:cubicBezTo>
                  <a:cubicBezTo>
                    <a:pt x="864" y="366"/>
                    <a:pt x="864" y="366"/>
                    <a:pt x="864" y="366"/>
                  </a:cubicBezTo>
                  <a:cubicBezTo>
                    <a:pt x="865" y="366"/>
                    <a:pt x="865" y="366"/>
                    <a:pt x="865" y="366"/>
                  </a:cubicBezTo>
                  <a:cubicBezTo>
                    <a:pt x="865" y="366"/>
                    <a:pt x="866" y="366"/>
                    <a:pt x="866" y="365"/>
                  </a:cubicBezTo>
                  <a:cubicBezTo>
                    <a:pt x="866" y="365"/>
                    <a:pt x="866" y="365"/>
                    <a:pt x="866" y="365"/>
                  </a:cubicBezTo>
                  <a:cubicBezTo>
                    <a:pt x="866" y="365"/>
                    <a:pt x="867" y="365"/>
                    <a:pt x="867" y="365"/>
                  </a:cubicBezTo>
                  <a:cubicBezTo>
                    <a:pt x="867" y="365"/>
                    <a:pt x="867" y="365"/>
                    <a:pt x="867" y="365"/>
                  </a:cubicBezTo>
                  <a:cubicBezTo>
                    <a:pt x="867" y="365"/>
                    <a:pt x="867" y="365"/>
                    <a:pt x="867" y="365"/>
                  </a:cubicBezTo>
                  <a:cubicBezTo>
                    <a:pt x="867" y="365"/>
                    <a:pt x="867" y="365"/>
                    <a:pt x="867" y="365"/>
                  </a:cubicBezTo>
                  <a:cubicBezTo>
                    <a:pt x="867" y="365"/>
                    <a:pt x="867" y="365"/>
                    <a:pt x="867" y="365"/>
                  </a:cubicBezTo>
                  <a:cubicBezTo>
                    <a:pt x="868" y="365"/>
                    <a:pt x="868" y="365"/>
                    <a:pt x="868" y="365"/>
                  </a:cubicBezTo>
                  <a:cubicBezTo>
                    <a:pt x="868" y="364"/>
                    <a:pt x="868" y="364"/>
                    <a:pt x="868" y="364"/>
                  </a:cubicBezTo>
                  <a:cubicBezTo>
                    <a:pt x="868" y="364"/>
                    <a:pt x="869" y="364"/>
                    <a:pt x="869" y="364"/>
                  </a:cubicBezTo>
                  <a:cubicBezTo>
                    <a:pt x="869" y="364"/>
                    <a:pt x="869" y="364"/>
                    <a:pt x="869" y="364"/>
                  </a:cubicBezTo>
                  <a:cubicBezTo>
                    <a:pt x="869" y="364"/>
                    <a:pt x="869" y="364"/>
                    <a:pt x="869" y="364"/>
                  </a:cubicBezTo>
                  <a:cubicBezTo>
                    <a:pt x="869" y="364"/>
                    <a:pt x="869" y="364"/>
                    <a:pt x="869" y="364"/>
                  </a:cubicBezTo>
                  <a:cubicBezTo>
                    <a:pt x="869" y="364"/>
                    <a:pt x="869" y="363"/>
                    <a:pt x="869" y="363"/>
                  </a:cubicBezTo>
                  <a:cubicBezTo>
                    <a:pt x="870" y="363"/>
                    <a:pt x="870" y="363"/>
                    <a:pt x="870" y="363"/>
                  </a:cubicBezTo>
                  <a:cubicBezTo>
                    <a:pt x="870" y="363"/>
                    <a:pt x="870" y="363"/>
                    <a:pt x="870" y="363"/>
                  </a:cubicBezTo>
                  <a:cubicBezTo>
                    <a:pt x="870" y="363"/>
                    <a:pt x="870" y="363"/>
                    <a:pt x="870" y="363"/>
                  </a:cubicBezTo>
                  <a:cubicBezTo>
                    <a:pt x="870" y="363"/>
                    <a:pt x="870" y="363"/>
                    <a:pt x="870" y="363"/>
                  </a:cubicBezTo>
                  <a:cubicBezTo>
                    <a:pt x="870" y="363"/>
                    <a:pt x="870" y="363"/>
                    <a:pt x="870" y="363"/>
                  </a:cubicBezTo>
                  <a:cubicBezTo>
                    <a:pt x="870" y="363"/>
                    <a:pt x="870" y="363"/>
                    <a:pt x="870" y="363"/>
                  </a:cubicBezTo>
                  <a:cubicBezTo>
                    <a:pt x="870" y="363"/>
                    <a:pt x="870" y="363"/>
                    <a:pt x="870" y="363"/>
                  </a:cubicBezTo>
                  <a:cubicBezTo>
                    <a:pt x="870" y="363"/>
                    <a:pt x="870" y="363"/>
                    <a:pt x="870" y="363"/>
                  </a:cubicBezTo>
                  <a:cubicBezTo>
                    <a:pt x="870" y="363"/>
                    <a:pt x="870" y="363"/>
                    <a:pt x="870" y="363"/>
                  </a:cubicBezTo>
                  <a:cubicBezTo>
                    <a:pt x="870" y="362"/>
                    <a:pt x="870" y="362"/>
                    <a:pt x="870" y="362"/>
                  </a:cubicBezTo>
                  <a:cubicBezTo>
                    <a:pt x="870" y="362"/>
                    <a:pt x="870" y="362"/>
                    <a:pt x="870" y="362"/>
                  </a:cubicBezTo>
                  <a:cubicBezTo>
                    <a:pt x="870" y="362"/>
                    <a:pt x="870" y="362"/>
                    <a:pt x="870" y="362"/>
                  </a:cubicBezTo>
                  <a:cubicBezTo>
                    <a:pt x="870" y="362"/>
                    <a:pt x="870" y="362"/>
                    <a:pt x="870" y="362"/>
                  </a:cubicBezTo>
                  <a:cubicBezTo>
                    <a:pt x="870" y="362"/>
                    <a:pt x="870" y="362"/>
                    <a:pt x="870" y="362"/>
                  </a:cubicBezTo>
                  <a:cubicBezTo>
                    <a:pt x="871" y="362"/>
                    <a:pt x="871" y="362"/>
                    <a:pt x="871" y="362"/>
                  </a:cubicBezTo>
                  <a:cubicBezTo>
                    <a:pt x="871" y="362"/>
                    <a:pt x="871" y="362"/>
                    <a:pt x="871" y="362"/>
                  </a:cubicBezTo>
                  <a:cubicBezTo>
                    <a:pt x="871" y="361"/>
                    <a:pt x="871" y="361"/>
                    <a:pt x="871" y="361"/>
                  </a:cubicBezTo>
                  <a:cubicBezTo>
                    <a:pt x="871" y="361"/>
                    <a:pt x="871" y="361"/>
                    <a:pt x="871" y="361"/>
                  </a:cubicBezTo>
                  <a:cubicBezTo>
                    <a:pt x="871" y="361"/>
                    <a:pt x="871" y="361"/>
                    <a:pt x="871" y="361"/>
                  </a:cubicBezTo>
                  <a:cubicBezTo>
                    <a:pt x="871" y="361"/>
                    <a:pt x="871" y="361"/>
                    <a:pt x="871" y="361"/>
                  </a:cubicBezTo>
                  <a:cubicBezTo>
                    <a:pt x="871" y="361"/>
                    <a:pt x="871" y="361"/>
                    <a:pt x="871" y="361"/>
                  </a:cubicBezTo>
                  <a:cubicBezTo>
                    <a:pt x="871" y="361"/>
                    <a:pt x="871" y="361"/>
                    <a:pt x="871" y="361"/>
                  </a:cubicBezTo>
                  <a:cubicBezTo>
                    <a:pt x="871" y="355"/>
                    <a:pt x="872" y="350"/>
                    <a:pt x="873" y="344"/>
                  </a:cubicBezTo>
                  <a:cubicBezTo>
                    <a:pt x="873" y="342"/>
                    <a:pt x="873" y="340"/>
                    <a:pt x="873" y="338"/>
                  </a:cubicBezTo>
                  <a:cubicBezTo>
                    <a:pt x="875" y="319"/>
                    <a:pt x="875" y="319"/>
                    <a:pt x="875" y="319"/>
                  </a:cubicBezTo>
                  <a:cubicBezTo>
                    <a:pt x="875" y="319"/>
                    <a:pt x="875" y="319"/>
                    <a:pt x="875" y="319"/>
                  </a:cubicBezTo>
                  <a:cubicBezTo>
                    <a:pt x="875" y="319"/>
                    <a:pt x="875" y="319"/>
                    <a:pt x="875" y="319"/>
                  </a:cubicBezTo>
                  <a:cubicBezTo>
                    <a:pt x="875" y="319"/>
                    <a:pt x="875" y="319"/>
                    <a:pt x="875" y="319"/>
                  </a:cubicBezTo>
                  <a:cubicBezTo>
                    <a:pt x="875" y="319"/>
                    <a:pt x="875" y="319"/>
                    <a:pt x="875" y="319"/>
                  </a:cubicBezTo>
                  <a:cubicBezTo>
                    <a:pt x="875" y="319"/>
                    <a:pt x="875" y="319"/>
                    <a:pt x="875" y="319"/>
                  </a:cubicBezTo>
                  <a:cubicBezTo>
                    <a:pt x="875" y="318"/>
                    <a:pt x="875" y="318"/>
                    <a:pt x="875" y="318"/>
                  </a:cubicBezTo>
                  <a:cubicBezTo>
                    <a:pt x="875" y="318"/>
                    <a:pt x="875" y="318"/>
                    <a:pt x="875" y="318"/>
                  </a:cubicBezTo>
                  <a:cubicBezTo>
                    <a:pt x="875" y="318"/>
                    <a:pt x="875" y="318"/>
                    <a:pt x="875" y="318"/>
                  </a:cubicBezTo>
                  <a:cubicBezTo>
                    <a:pt x="875" y="318"/>
                    <a:pt x="875" y="317"/>
                    <a:pt x="875" y="317"/>
                  </a:cubicBezTo>
                  <a:cubicBezTo>
                    <a:pt x="875" y="317"/>
                    <a:pt x="875" y="317"/>
                    <a:pt x="875" y="317"/>
                  </a:cubicBezTo>
                  <a:cubicBezTo>
                    <a:pt x="875" y="317"/>
                    <a:pt x="875" y="317"/>
                    <a:pt x="875" y="316"/>
                  </a:cubicBezTo>
                  <a:cubicBezTo>
                    <a:pt x="875" y="316"/>
                    <a:pt x="875" y="316"/>
                    <a:pt x="875" y="316"/>
                  </a:cubicBezTo>
                  <a:cubicBezTo>
                    <a:pt x="875" y="315"/>
                    <a:pt x="874" y="315"/>
                    <a:pt x="874" y="315"/>
                  </a:cubicBezTo>
                  <a:cubicBezTo>
                    <a:pt x="874" y="315"/>
                    <a:pt x="874" y="314"/>
                    <a:pt x="874" y="314"/>
                  </a:cubicBezTo>
                  <a:cubicBezTo>
                    <a:pt x="874" y="314"/>
                    <a:pt x="874" y="314"/>
                    <a:pt x="874" y="314"/>
                  </a:cubicBezTo>
                  <a:cubicBezTo>
                    <a:pt x="874" y="314"/>
                    <a:pt x="873" y="313"/>
                    <a:pt x="873" y="313"/>
                  </a:cubicBezTo>
                  <a:cubicBezTo>
                    <a:pt x="873" y="313"/>
                    <a:pt x="872" y="312"/>
                    <a:pt x="872" y="311"/>
                  </a:cubicBezTo>
                  <a:cubicBezTo>
                    <a:pt x="872" y="311"/>
                    <a:pt x="871" y="311"/>
                    <a:pt x="871" y="311"/>
                  </a:cubicBezTo>
                  <a:cubicBezTo>
                    <a:pt x="871" y="311"/>
                    <a:pt x="871" y="310"/>
                    <a:pt x="870" y="310"/>
                  </a:cubicBezTo>
                  <a:cubicBezTo>
                    <a:pt x="870" y="310"/>
                    <a:pt x="870" y="310"/>
                    <a:pt x="870" y="310"/>
                  </a:cubicBezTo>
                  <a:cubicBezTo>
                    <a:pt x="870" y="310"/>
                    <a:pt x="870" y="310"/>
                    <a:pt x="870" y="310"/>
                  </a:cubicBezTo>
                  <a:cubicBezTo>
                    <a:pt x="870" y="310"/>
                    <a:pt x="870" y="309"/>
                    <a:pt x="870" y="309"/>
                  </a:cubicBezTo>
                  <a:cubicBezTo>
                    <a:pt x="869" y="309"/>
                    <a:pt x="869" y="309"/>
                    <a:pt x="868" y="308"/>
                  </a:cubicBezTo>
                  <a:cubicBezTo>
                    <a:pt x="868" y="308"/>
                    <a:pt x="868" y="308"/>
                    <a:pt x="867" y="307"/>
                  </a:cubicBezTo>
                  <a:cubicBezTo>
                    <a:pt x="867" y="307"/>
                    <a:pt x="867" y="307"/>
                    <a:pt x="866" y="307"/>
                  </a:cubicBezTo>
                  <a:cubicBezTo>
                    <a:pt x="866" y="307"/>
                    <a:pt x="866" y="307"/>
                    <a:pt x="866" y="307"/>
                  </a:cubicBezTo>
                  <a:cubicBezTo>
                    <a:pt x="866" y="306"/>
                    <a:pt x="866" y="306"/>
                    <a:pt x="866" y="306"/>
                  </a:cubicBezTo>
                  <a:cubicBezTo>
                    <a:pt x="866" y="306"/>
                    <a:pt x="866" y="306"/>
                    <a:pt x="866" y="306"/>
                  </a:cubicBezTo>
                  <a:cubicBezTo>
                    <a:pt x="866" y="306"/>
                    <a:pt x="866" y="306"/>
                    <a:pt x="865" y="306"/>
                  </a:cubicBezTo>
                  <a:cubicBezTo>
                    <a:pt x="865" y="305"/>
                    <a:pt x="865" y="305"/>
                    <a:pt x="864" y="305"/>
                  </a:cubicBezTo>
                  <a:cubicBezTo>
                    <a:pt x="864" y="305"/>
                    <a:pt x="864" y="304"/>
                    <a:pt x="863" y="304"/>
                  </a:cubicBezTo>
                  <a:cubicBezTo>
                    <a:pt x="863" y="304"/>
                    <a:pt x="863" y="303"/>
                    <a:pt x="862" y="303"/>
                  </a:cubicBezTo>
                  <a:cubicBezTo>
                    <a:pt x="862" y="303"/>
                    <a:pt x="862" y="303"/>
                    <a:pt x="861" y="302"/>
                  </a:cubicBezTo>
                  <a:cubicBezTo>
                    <a:pt x="860" y="301"/>
                    <a:pt x="858" y="300"/>
                    <a:pt x="856" y="298"/>
                  </a:cubicBezTo>
                  <a:cubicBezTo>
                    <a:pt x="856" y="298"/>
                    <a:pt x="856" y="298"/>
                    <a:pt x="856" y="298"/>
                  </a:cubicBezTo>
                  <a:cubicBezTo>
                    <a:pt x="856" y="298"/>
                    <a:pt x="856" y="298"/>
                    <a:pt x="856" y="298"/>
                  </a:cubicBezTo>
                  <a:cubicBezTo>
                    <a:pt x="856" y="298"/>
                    <a:pt x="856" y="298"/>
                    <a:pt x="856" y="298"/>
                  </a:cubicBezTo>
                  <a:cubicBezTo>
                    <a:pt x="855" y="297"/>
                    <a:pt x="854" y="297"/>
                    <a:pt x="853" y="296"/>
                  </a:cubicBezTo>
                  <a:cubicBezTo>
                    <a:pt x="853" y="296"/>
                    <a:pt x="852" y="295"/>
                    <a:pt x="851" y="295"/>
                  </a:cubicBezTo>
                  <a:cubicBezTo>
                    <a:pt x="851" y="295"/>
                    <a:pt x="851" y="295"/>
                    <a:pt x="851" y="295"/>
                  </a:cubicBezTo>
                  <a:cubicBezTo>
                    <a:pt x="851" y="295"/>
                    <a:pt x="851" y="295"/>
                    <a:pt x="851" y="295"/>
                  </a:cubicBezTo>
                  <a:cubicBezTo>
                    <a:pt x="850" y="294"/>
                    <a:pt x="849" y="294"/>
                    <a:pt x="849" y="294"/>
                  </a:cubicBezTo>
                  <a:cubicBezTo>
                    <a:pt x="848" y="293"/>
                    <a:pt x="847" y="293"/>
                    <a:pt x="847" y="292"/>
                  </a:cubicBezTo>
                  <a:cubicBezTo>
                    <a:pt x="847" y="292"/>
                    <a:pt x="846" y="292"/>
                    <a:pt x="846" y="292"/>
                  </a:cubicBezTo>
                  <a:cubicBezTo>
                    <a:pt x="846" y="292"/>
                    <a:pt x="846" y="292"/>
                    <a:pt x="846" y="292"/>
                  </a:cubicBezTo>
                  <a:cubicBezTo>
                    <a:pt x="845" y="292"/>
                    <a:pt x="845" y="292"/>
                    <a:pt x="844" y="291"/>
                  </a:cubicBezTo>
                  <a:cubicBezTo>
                    <a:pt x="844" y="291"/>
                    <a:pt x="843" y="291"/>
                    <a:pt x="842" y="291"/>
                  </a:cubicBezTo>
                  <a:cubicBezTo>
                    <a:pt x="842" y="291"/>
                    <a:pt x="842" y="290"/>
                    <a:pt x="842" y="290"/>
                  </a:cubicBezTo>
                  <a:cubicBezTo>
                    <a:pt x="842" y="290"/>
                    <a:pt x="842" y="290"/>
                    <a:pt x="842" y="290"/>
                  </a:cubicBezTo>
                  <a:cubicBezTo>
                    <a:pt x="842" y="290"/>
                    <a:pt x="842" y="290"/>
                    <a:pt x="841" y="290"/>
                  </a:cubicBezTo>
                  <a:cubicBezTo>
                    <a:pt x="841" y="290"/>
                    <a:pt x="841" y="290"/>
                    <a:pt x="841" y="290"/>
                  </a:cubicBezTo>
                  <a:cubicBezTo>
                    <a:pt x="841" y="290"/>
                    <a:pt x="841" y="290"/>
                    <a:pt x="841" y="290"/>
                  </a:cubicBezTo>
                  <a:cubicBezTo>
                    <a:pt x="841" y="290"/>
                    <a:pt x="841" y="290"/>
                    <a:pt x="841" y="290"/>
                  </a:cubicBezTo>
                  <a:cubicBezTo>
                    <a:pt x="841" y="290"/>
                    <a:pt x="841" y="290"/>
                    <a:pt x="841" y="290"/>
                  </a:cubicBezTo>
                  <a:cubicBezTo>
                    <a:pt x="841" y="290"/>
                    <a:pt x="841" y="290"/>
                    <a:pt x="840" y="290"/>
                  </a:cubicBezTo>
                  <a:cubicBezTo>
                    <a:pt x="840" y="290"/>
                    <a:pt x="840" y="290"/>
                    <a:pt x="840" y="290"/>
                  </a:cubicBezTo>
                  <a:cubicBezTo>
                    <a:pt x="840" y="290"/>
                    <a:pt x="840" y="290"/>
                    <a:pt x="840" y="290"/>
                  </a:cubicBezTo>
                  <a:cubicBezTo>
                    <a:pt x="840" y="290"/>
                    <a:pt x="839" y="290"/>
                    <a:pt x="839" y="290"/>
                  </a:cubicBezTo>
                  <a:cubicBezTo>
                    <a:pt x="839" y="289"/>
                    <a:pt x="839" y="289"/>
                    <a:pt x="839" y="289"/>
                  </a:cubicBezTo>
                  <a:cubicBezTo>
                    <a:pt x="839" y="289"/>
                    <a:pt x="839" y="289"/>
                    <a:pt x="838" y="289"/>
                  </a:cubicBezTo>
                  <a:cubicBezTo>
                    <a:pt x="838" y="289"/>
                    <a:pt x="838" y="289"/>
                    <a:pt x="838" y="289"/>
                  </a:cubicBezTo>
                  <a:cubicBezTo>
                    <a:pt x="838" y="289"/>
                    <a:pt x="838" y="289"/>
                    <a:pt x="838" y="289"/>
                  </a:cubicBezTo>
                  <a:cubicBezTo>
                    <a:pt x="838" y="289"/>
                    <a:pt x="837" y="289"/>
                    <a:pt x="837" y="289"/>
                  </a:cubicBezTo>
                  <a:cubicBezTo>
                    <a:pt x="837" y="289"/>
                    <a:pt x="837" y="289"/>
                    <a:pt x="837" y="289"/>
                  </a:cubicBezTo>
                  <a:cubicBezTo>
                    <a:pt x="837" y="289"/>
                    <a:pt x="837" y="289"/>
                    <a:pt x="837" y="289"/>
                  </a:cubicBezTo>
                  <a:cubicBezTo>
                    <a:pt x="836" y="289"/>
                    <a:pt x="836" y="289"/>
                    <a:pt x="836" y="289"/>
                  </a:cubicBezTo>
                  <a:cubicBezTo>
                    <a:pt x="836" y="289"/>
                    <a:pt x="836" y="289"/>
                    <a:pt x="836" y="289"/>
                  </a:cubicBezTo>
                  <a:cubicBezTo>
                    <a:pt x="836" y="289"/>
                    <a:pt x="836" y="289"/>
                    <a:pt x="836" y="289"/>
                  </a:cubicBezTo>
                  <a:cubicBezTo>
                    <a:pt x="835" y="289"/>
                    <a:pt x="835" y="289"/>
                    <a:pt x="835" y="289"/>
                  </a:cubicBezTo>
                  <a:cubicBezTo>
                    <a:pt x="835" y="289"/>
                    <a:pt x="835" y="289"/>
                    <a:pt x="835" y="289"/>
                  </a:cubicBezTo>
                  <a:cubicBezTo>
                    <a:pt x="835" y="289"/>
                    <a:pt x="835" y="289"/>
                    <a:pt x="835" y="289"/>
                  </a:cubicBezTo>
                  <a:cubicBezTo>
                    <a:pt x="835" y="289"/>
                    <a:pt x="834" y="289"/>
                    <a:pt x="834" y="289"/>
                  </a:cubicBezTo>
                  <a:cubicBezTo>
                    <a:pt x="834" y="289"/>
                    <a:pt x="834" y="288"/>
                    <a:pt x="834" y="288"/>
                  </a:cubicBezTo>
                  <a:cubicBezTo>
                    <a:pt x="834" y="288"/>
                    <a:pt x="834" y="288"/>
                    <a:pt x="834" y="288"/>
                  </a:cubicBezTo>
                  <a:cubicBezTo>
                    <a:pt x="834" y="288"/>
                    <a:pt x="834" y="288"/>
                    <a:pt x="833" y="288"/>
                  </a:cubicBezTo>
                  <a:cubicBezTo>
                    <a:pt x="833" y="288"/>
                    <a:pt x="833" y="288"/>
                    <a:pt x="833" y="288"/>
                  </a:cubicBezTo>
                  <a:cubicBezTo>
                    <a:pt x="833" y="288"/>
                    <a:pt x="833" y="288"/>
                    <a:pt x="833" y="288"/>
                  </a:cubicBezTo>
                  <a:cubicBezTo>
                    <a:pt x="833" y="288"/>
                    <a:pt x="833" y="288"/>
                    <a:pt x="833" y="288"/>
                  </a:cubicBezTo>
                  <a:cubicBezTo>
                    <a:pt x="833" y="288"/>
                    <a:pt x="833" y="288"/>
                    <a:pt x="833" y="288"/>
                  </a:cubicBezTo>
                  <a:cubicBezTo>
                    <a:pt x="833" y="288"/>
                    <a:pt x="833" y="288"/>
                    <a:pt x="833" y="288"/>
                  </a:cubicBezTo>
                  <a:cubicBezTo>
                    <a:pt x="832" y="288"/>
                    <a:pt x="832" y="288"/>
                    <a:pt x="832" y="288"/>
                  </a:cubicBezTo>
                  <a:cubicBezTo>
                    <a:pt x="832" y="288"/>
                    <a:pt x="832" y="288"/>
                    <a:pt x="832" y="288"/>
                  </a:cubicBezTo>
                  <a:cubicBezTo>
                    <a:pt x="832" y="288"/>
                    <a:pt x="832" y="288"/>
                    <a:pt x="832" y="288"/>
                  </a:cubicBezTo>
                  <a:cubicBezTo>
                    <a:pt x="831" y="288"/>
                    <a:pt x="831" y="288"/>
                    <a:pt x="831" y="288"/>
                  </a:cubicBezTo>
                  <a:cubicBezTo>
                    <a:pt x="831" y="288"/>
                    <a:pt x="831" y="288"/>
                    <a:pt x="831" y="288"/>
                  </a:cubicBezTo>
                  <a:cubicBezTo>
                    <a:pt x="831" y="288"/>
                    <a:pt x="831" y="288"/>
                    <a:pt x="831" y="288"/>
                  </a:cubicBezTo>
                  <a:cubicBezTo>
                    <a:pt x="830" y="288"/>
                    <a:pt x="830" y="288"/>
                    <a:pt x="830" y="288"/>
                  </a:cubicBezTo>
                  <a:cubicBezTo>
                    <a:pt x="830" y="288"/>
                    <a:pt x="830" y="288"/>
                    <a:pt x="830" y="288"/>
                  </a:cubicBezTo>
                  <a:cubicBezTo>
                    <a:pt x="830" y="288"/>
                    <a:pt x="830" y="288"/>
                    <a:pt x="830" y="288"/>
                  </a:cubicBezTo>
                  <a:cubicBezTo>
                    <a:pt x="829" y="288"/>
                    <a:pt x="829" y="288"/>
                    <a:pt x="829" y="288"/>
                  </a:cubicBezTo>
                  <a:cubicBezTo>
                    <a:pt x="829" y="288"/>
                    <a:pt x="829" y="288"/>
                    <a:pt x="829" y="288"/>
                  </a:cubicBezTo>
                  <a:cubicBezTo>
                    <a:pt x="829" y="288"/>
                    <a:pt x="829" y="288"/>
                    <a:pt x="828" y="288"/>
                  </a:cubicBezTo>
                  <a:cubicBezTo>
                    <a:pt x="828" y="288"/>
                    <a:pt x="828" y="288"/>
                    <a:pt x="828" y="288"/>
                  </a:cubicBezTo>
                  <a:cubicBezTo>
                    <a:pt x="828" y="288"/>
                    <a:pt x="828" y="288"/>
                    <a:pt x="828" y="288"/>
                  </a:cubicBezTo>
                  <a:cubicBezTo>
                    <a:pt x="827" y="288"/>
                    <a:pt x="827" y="288"/>
                    <a:pt x="827" y="288"/>
                  </a:cubicBezTo>
                  <a:cubicBezTo>
                    <a:pt x="827" y="288"/>
                    <a:pt x="827" y="289"/>
                    <a:pt x="826" y="289"/>
                  </a:cubicBezTo>
                  <a:cubicBezTo>
                    <a:pt x="826" y="289"/>
                    <a:pt x="826" y="289"/>
                    <a:pt x="826" y="289"/>
                  </a:cubicBezTo>
                  <a:cubicBezTo>
                    <a:pt x="826" y="289"/>
                    <a:pt x="826" y="289"/>
                    <a:pt x="825" y="289"/>
                  </a:cubicBezTo>
                  <a:cubicBezTo>
                    <a:pt x="825" y="289"/>
                    <a:pt x="825" y="289"/>
                    <a:pt x="825" y="289"/>
                  </a:cubicBezTo>
                  <a:cubicBezTo>
                    <a:pt x="825" y="289"/>
                    <a:pt x="825" y="289"/>
                    <a:pt x="825" y="289"/>
                  </a:cubicBezTo>
                  <a:cubicBezTo>
                    <a:pt x="825" y="289"/>
                    <a:pt x="825" y="289"/>
                    <a:pt x="825" y="289"/>
                  </a:cubicBezTo>
                  <a:cubicBezTo>
                    <a:pt x="825" y="289"/>
                    <a:pt x="824" y="289"/>
                    <a:pt x="824" y="289"/>
                  </a:cubicBezTo>
                  <a:cubicBezTo>
                    <a:pt x="824" y="289"/>
                    <a:pt x="824" y="289"/>
                    <a:pt x="824" y="289"/>
                  </a:cubicBezTo>
                  <a:cubicBezTo>
                    <a:pt x="824" y="289"/>
                    <a:pt x="824" y="289"/>
                    <a:pt x="824" y="289"/>
                  </a:cubicBezTo>
                  <a:cubicBezTo>
                    <a:pt x="824" y="289"/>
                    <a:pt x="824" y="289"/>
                    <a:pt x="824" y="289"/>
                  </a:cubicBezTo>
                  <a:cubicBezTo>
                    <a:pt x="824" y="289"/>
                    <a:pt x="824" y="289"/>
                    <a:pt x="824" y="289"/>
                  </a:cubicBezTo>
                  <a:cubicBezTo>
                    <a:pt x="821" y="290"/>
                    <a:pt x="819" y="291"/>
                    <a:pt x="817" y="292"/>
                  </a:cubicBezTo>
                  <a:cubicBezTo>
                    <a:pt x="815" y="293"/>
                    <a:pt x="812" y="294"/>
                    <a:pt x="810" y="295"/>
                  </a:cubicBezTo>
                  <a:cubicBezTo>
                    <a:pt x="808" y="297"/>
                    <a:pt x="806" y="298"/>
                    <a:pt x="804" y="299"/>
                  </a:cubicBezTo>
                  <a:cubicBezTo>
                    <a:pt x="802" y="300"/>
                    <a:pt x="800" y="301"/>
                    <a:pt x="797" y="301"/>
                  </a:cubicBezTo>
                  <a:cubicBezTo>
                    <a:pt x="797" y="301"/>
                    <a:pt x="796" y="302"/>
                    <a:pt x="795" y="302"/>
                  </a:cubicBezTo>
                  <a:cubicBezTo>
                    <a:pt x="794" y="302"/>
                    <a:pt x="794" y="302"/>
                    <a:pt x="793" y="302"/>
                  </a:cubicBezTo>
                  <a:cubicBezTo>
                    <a:pt x="792" y="302"/>
                    <a:pt x="791" y="302"/>
                    <a:pt x="790" y="301"/>
                  </a:cubicBezTo>
                  <a:cubicBezTo>
                    <a:pt x="790" y="301"/>
                    <a:pt x="789" y="301"/>
                    <a:pt x="788" y="301"/>
                  </a:cubicBezTo>
                  <a:cubicBezTo>
                    <a:pt x="787" y="300"/>
                    <a:pt x="786" y="300"/>
                    <a:pt x="785" y="300"/>
                  </a:cubicBezTo>
                  <a:cubicBezTo>
                    <a:pt x="785" y="300"/>
                    <a:pt x="785" y="299"/>
                    <a:pt x="784" y="299"/>
                  </a:cubicBezTo>
                  <a:cubicBezTo>
                    <a:pt x="783" y="299"/>
                    <a:pt x="783" y="298"/>
                    <a:pt x="782" y="298"/>
                  </a:cubicBezTo>
                  <a:cubicBezTo>
                    <a:pt x="781" y="298"/>
                    <a:pt x="781" y="298"/>
                    <a:pt x="781" y="297"/>
                  </a:cubicBezTo>
                  <a:cubicBezTo>
                    <a:pt x="780" y="297"/>
                    <a:pt x="779" y="296"/>
                    <a:pt x="778" y="295"/>
                  </a:cubicBezTo>
                  <a:cubicBezTo>
                    <a:pt x="778" y="295"/>
                    <a:pt x="777" y="295"/>
                    <a:pt x="777" y="295"/>
                  </a:cubicBezTo>
                  <a:cubicBezTo>
                    <a:pt x="776" y="294"/>
                    <a:pt x="774" y="293"/>
                    <a:pt x="773" y="292"/>
                  </a:cubicBezTo>
                  <a:cubicBezTo>
                    <a:pt x="773" y="292"/>
                    <a:pt x="773" y="291"/>
                    <a:pt x="773" y="291"/>
                  </a:cubicBezTo>
                  <a:cubicBezTo>
                    <a:pt x="772" y="291"/>
                    <a:pt x="772" y="291"/>
                    <a:pt x="772" y="291"/>
                  </a:cubicBezTo>
                  <a:cubicBezTo>
                    <a:pt x="772" y="291"/>
                    <a:pt x="772" y="291"/>
                    <a:pt x="772" y="291"/>
                  </a:cubicBezTo>
                  <a:cubicBezTo>
                    <a:pt x="772" y="291"/>
                    <a:pt x="772" y="291"/>
                    <a:pt x="772" y="290"/>
                  </a:cubicBezTo>
                  <a:cubicBezTo>
                    <a:pt x="771" y="290"/>
                    <a:pt x="770" y="289"/>
                    <a:pt x="769" y="288"/>
                  </a:cubicBezTo>
                  <a:cubicBezTo>
                    <a:pt x="773" y="288"/>
                    <a:pt x="776" y="287"/>
                    <a:pt x="780" y="286"/>
                  </a:cubicBezTo>
                  <a:cubicBezTo>
                    <a:pt x="786" y="285"/>
                    <a:pt x="793" y="283"/>
                    <a:pt x="799" y="282"/>
                  </a:cubicBezTo>
                  <a:cubicBezTo>
                    <a:pt x="799" y="282"/>
                    <a:pt x="799" y="282"/>
                    <a:pt x="799" y="282"/>
                  </a:cubicBezTo>
                  <a:cubicBezTo>
                    <a:pt x="799" y="282"/>
                    <a:pt x="799" y="282"/>
                    <a:pt x="800" y="282"/>
                  </a:cubicBezTo>
                  <a:cubicBezTo>
                    <a:pt x="800" y="282"/>
                    <a:pt x="800" y="282"/>
                    <a:pt x="800" y="282"/>
                  </a:cubicBezTo>
                  <a:cubicBezTo>
                    <a:pt x="800" y="282"/>
                    <a:pt x="800" y="282"/>
                    <a:pt x="801" y="282"/>
                  </a:cubicBezTo>
                  <a:cubicBezTo>
                    <a:pt x="801" y="282"/>
                    <a:pt x="801" y="282"/>
                    <a:pt x="801" y="282"/>
                  </a:cubicBezTo>
                  <a:cubicBezTo>
                    <a:pt x="801" y="282"/>
                    <a:pt x="801" y="282"/>
                    <a:pt x="801" y="282"/>
                  </a:cubicBezTo>
                  <a:cubicBezTo>
                    <a:pt x="802" y="282"/>
                    <a:pt x="802" y="282"/>
                    <a:pt x="802" y="282"/>
                  </a:cubicBezTo>
                  <a:cubicBezTo>
                    <a:pt x="802" y="282"/>
                    <a:pt x="802" y="281"/>
                    <a:pt x="802" y="281"/>
                  </a:cubicBezTo>
                  <a:cubicBezTo>
                    <a:pt x="802" y="281"/>
                    <a:pt x="802" y="281"/>
                    <a:pt x="802" y="281"/>
                  </a:cubicBezTo>
                  <a:cubicBezTo>
                    <a:pt x="803" y="281"/>
                    <a:pt x="803" y="281"/>
                    <a:pt x="804" y="281"/>
                  </a:cubicBezTo>
                  <a:cubicBezTo>
                    <a:pt x="804" y="281"/>
                    <a:pt x="804" y="281"/>
                    <a:pt x="804" y="281"/>
                  </a:cubicBezTo>
                  <a:cubicBezTo>
                    <a:pt x="805" y="281"/>
                    <a:pt x="805" y="281"/>
                    <a:pt x="805" y="281"/>
                  </a:cubicBezTo>
                  <a:cubicBezTo>
                    <a:pt x="805" y="281"/>
                    <a:pt x="805" y="281"/>
                    <a:pt x="805" y="281"/>
                  </a:cubicBezTo>
                  <a:cubicBezTo>
                    <a:pt x="805" y="281"/>
                    <a:pt x="805" y="281"/>
                    <a:pt x="806" y="281"/>
                  </a:cubicBezTo>
                  <a:cubicBezTo>
                    <a:pt x="806" y="281"/>
                    <a:pt x="806" y="280"/>
                    <a:pt x="806" y="280"/>
                  </a:cubicBezTo>
                  <a:cubicBezTo>
                    <a:pt x="807" y="280"/>
                    <a:pt x="807" y="280"/>
                    <a:pt x="807" y="280"/>
                  </a:cubicBezTo>
                  <a:cubicBezTo>
                    <a:pt x="807" y="280"/>
                    <a:pt x="807" y="280"/>
                    <a:pt x="808" y="280"/>
                  </a:cubicBezTo>
                  <a:cubicBezTo>
                    <a:pt x="808" y="280"/>
                    <a:pt x="808" y="280"/>
                    <a:pt x="808" y="280"/>
                  </a:cubicBezTo>
                  <a:cubicBezTo>
                    <a:pt x="808" y="280"/>
                    <a:pt x="808" y="280"/>
                    <a:pt x="809" y="280"/>
                  </a:cubicBezTo>
                  <a:cubicBezTo>
                    <a:pt x="809" y="280"/>
                    <a:pt x="809" y="280"/>
                    <a:pt x="809" y="279"/>
                  </a:cubicBezTo>
                  <a:cubicBezTo>
                    <a:pt x="809" y="279"/>
                    <a:pt x="809" y="279"/>
                    <a:pt x="809" y="279"/>
                  </a:cubicBezTo>
                  <a:cubicBezTo>
                    <a:pt x="809" y="279"/>
                    <a:pt x="810" y="279"/>
                    <a:pt x="810" y="279"/>
                  </a:cubicBezTo>
                  <a:cubicBezTo>
                    <a:pt x="810" y="279"/>
                    <a:pt x="810" y="279"/>
                    <a:pt x="810" y="279"/>
                  </a:cubicBezTo>
                  <a:cubicBezTo>
                    <a:pt x="810" y="279"/>
                    <a:pt x="810" y="279"/>
                    <a:pt x="811" y="279"/>
                  </a:cubicBezTo>
                  <a:cubicBezTo>
                    <a:pt x="811" y="279"/>
                    <a:pt x="811" y="279"/>
                    <a:pt x="811" y="279"/>
                  </a:cubicBezTo>
                  <a:cubicBezTo>
                    <a:pt x="811" y="279"/>
                    <a:pt x="811" y="279"/>
                    <a:pt x="811" y="279"/>
                  </a:cubicBezTo>
                  <a:cubicBezTo>
                    <a:pt x="811" y="278"/>
                    <a:pt x="812" y="278"/>
                    <a:pt x="812" y="278"/>
                  </a:cubicBezTo>
                  <a:cubicBezTo>
                    <a:pt x="812" y="278"/>
                    <a:pt x="812" y="278"/>
                    <a:pt x="812" y="278"/>
                  </a:cubicBezTo>
                  <a:cubicBezTo>
                    <a:pt x="812" y="278"/>
                    <a:pt x="812" y="278"/>
                    <a:pt x="812" y="278"/>
                  </a:cubicBezTo>
                  <a:cubicBezTo>
                    <a:pt x="812" y="278"/>
                    <a:pt x="812" y="278"/>
                    <a:pt x="812" y="278"/>
                  </a:cubicBezTo>
                  <a:cubicBezTo>
                    <a:pt x="812" y="278"/>
                    <a:pt x="812" y="278"/>
                    <a:pt x="812" y="278"/>
                  </a:cubicBezTo>
                  <a:cubicBezTo>
                    <a:pt x="812" y="278"/>
                    <a:pt x="813" y="278"/>
                    <a:pt x="813" y="278"/>
                  </a:cubicBezTo>
                  <a:cubicBezTo>
                    <a:pt x="813" y="278"/>
                    <a:pt x="813" y="277"/>
                    <a:pt x="813" y="277"/>
                  </a:cubicBezTo>
                  <a:cubicBezTo>
                    <a:pt x="813" y="277"/>
                    <a:pt x="813" y="277"/>
                    <a:pt x="813" y="277"/>
                  </a:cubicBezTo>
                  <a:cubicBezTo>
                    <a:pt x="813" y="277"/>
                    <a:pt x="813" y="277"/>
                    <a:pt x="813" y="277"/>
                  </a:cubicBezTo>
                  <a:cubicBezTo>
                    <a:pt x="813" y="277"/>
                    <a:pt x="813" y="277"/>
                    <a:pt x="813" y="277"/>
                  </a:cubicBezTo>
                  <a:cubicBezTo>
                    <a:pt x="813" y="277"/>
                    <a:pt x="813" y="277"/>
                    <a:pt x="814" y="277"/>
                  </a:cubicBezTo>
                  <a:cubicBezTo>
                    <a:pt x="814" y="277"/>
                    <a:pt x="814" y="277"/>
                    <a:pt x="814" y="277"/>
                  </a:cubicBezTo>
                  <a:cubicBezTo>
                    <a:pt x="814" y="277"/>
                    <a:pt x="814" y="277"/>
                    <a:pt x="814" y="277"/>
                  </a:cubicBezTo>
                  <a:cubicBezTo>
                    <a:pt x="814" y="277"/>
                    <a:pt x="814" y="277"/>
                    <a:pt x="814" y="277"/>
                  </a:cubicBezTo>
                  <a:cubicBezTo>
                    <a:pt x="814" y="277"/>
                    <a:pt x="814" y="277"/>
                    <a:pt x="814" y="277"/>
                  </a:cubicBezTo>
                  <a:cubicBezTo>
                    <a:pt x="814" y="277"/>
                    <a:pt x="814" y="277"/>
                    <a:pt x="814" y="277"/>
                  </a:cubicBezTo>
                  <a:cubicBezTo>
                    <a:pt x="814" y="276"/>
                    <a:pt x="814" y="276"/>
                    <a:pt x="814" y="276"/>
                  </a:cubicBezTo>
                  <a:cubicBezTo>
                    <a:pt x="814" y="276"/>
                    <a:pt x="814" y="276"/>
                    <a:pt x="814" y="276"/>
                  </a:cubicBezTo>
                  <a:cubicBezTo>
                    <a:pt x="814" y="276"/>
                    <a:pt x="814" y="276"/>
                    <a:pt x="814" y="276"/>
                  </a:cubicBezTo>
                  <a:cubicBezTo>
                    <a:pt x="814" y="276"/>
                    <a:pt x="814" y="276"/>
                    <a:pt x="814" y="276"/>
                  </a:cubicBezTo>
                  <a:cubicBezTo>
                    <a:pt x="814" y="276"/>
                    <a:pt x="814" y="276"/>
                    <a:pt x="814" y="276"/>
                  </a:cubicBezTo>
                  <a:cubicBezTo>
                    <a:pt x="814" y="276"/>
                    <a:pt x="814" y="276"/>
                    <a:pt x="814" y="276"/>
                  </a:cubicBezTo>
                  <a:cubicBezTo>
                    <a:pt x="814" y="276"/>
                    <a:pt x="814" y="276"/>
                    <a:pt x="814" y="276"/>
                  </a:cubicBezTo>
                  <a:cubicBezTo>
                    <a:pt x="814" y="276"/>
                    <a:pt x="814" y="276"/>
                    <a:pt x="814" y="276"/>
                  </a:cubicBezTo>
                  <a:cubicBezTo>
                    <a:pt x="814" y="276"/>
                    <a:pt x="814" y="276"/>
                    <a:pt x="814" y="276"/>
                  </a:cubicBezTo>
                  <a:cubicBezTo>
                    <a:pt x="814" y="276"/>
                    <a:pt x="814" y="276"/>
                    <a:pt x="814" y="276"/>
                  </a:cubicBezTo>
                  <a:cubicBezTo>
                    <a:pt x="814" y="276"/>
                    <a:pt x="814" y="276"/>
                    <a:pt x="814" y="276"/>
                  </a:cubicBezTo>
                  <a:cubicBezTo>
                    <a:pt x="814" y="276"/>
                    <a:pt x="814" y="276"/>
                    <a:pt x="814" y="276"/>
                  </a:cubicBezTo>
                  <a:cubicBezTo>
                    <a:pt x="814" y="276"/>
                    <a:pt x="814" y="276"/>
                    <a:pt x="814" y="276"/>
                  </a:cubicBezTo>
                  <a:cubicBezTo>
                    <a:pt x="814" y="275"/>
                    <a:pt x="814" y="275"/>
                    <a:pt x="814" y="275"/>
                  </a:cubicBezTo>
                  <a:cubicBezTo>
                    <a:pt x="814" y="275"/>
                    <a:pt x="814" y="275"/>
                    <a:pt x="814" y="275"/>
                  </a:cubicBezTo>
                  <a:cubicBezTo>
                    <a:pt x="814" y="275"/>
                    <a:pt x="815" y="275"/>
                    <a:pt x="815" y="275"/>
                  </a:cubicBezTo>
                  <a:cubicBezTo>
                    <a:pt x="815" y="275"/>
                    <a:pt x="815" y="275"/>
                    <a:pt x="815" y="275"/>
                  </a:cubicBezTo>
                  <a:cubicBezTo>
                    <a:pt x="815" y="275"/>
                    <a:pt x="815" y="275"/>
                    <a:pt x="815" y="275"/>
                  </a:cubicBezTo>
                  <a:cubicBezTo>
                    <a:pt x="815" y="275"/>
                    <a:pt x="815" y="275"/>
                    <a:pt x="815" y="275"/>
                  </a:cubicBezTo>
                  <a:cubicBezTo>
                    <a:pt x="815" y="275"/>
                    <a:pt x="815" y="275"/>
                    <a:pt x="815" y="275"/>
                  </a:cubicBezTo>
                  <a:cubicBezTo>
                    <a:pt x="815" y="275"/>
                    <a:pt x="815" y="275"/>
                    <a:pt x="815" y="275"/>
                  </a:cubicBezTo>
                  <a:cubicBezTo>
                    <a:pt x="815" y="275"/>
                    <a:pt x="815" y="275"/>
                    <a:pt x="815" y="275"/>
                  </a:cubicBezTo>
                  <a:cubicBezTo>
                    <a:pt x="815" y="275"/>
                    <a:pt x="815" y="275"/>
                    <a:pt x="815" y="275"/>
                  </a:cubicBezTo>
                  <a:cubicBezTo>
                    <a:pt x="815" y="275"/>
                    <a:pt x="815" y="275"/>
                    <a:pt x="815" y="275"/>
                  </a:cubicBezTo>
                  <a:cubicBezTo>
                    <a:pt x="817" y="247"/>
                    <a:pt x="817" y="247"/>
                    <a:pt x="817" y="247"/>
                  </a:cubicBezTo>
                  <a:cubicBezTo>
                    <a:pt x="818" y="242"/>
                    <a:pt x="818" y="242"/>
                    <a:pt x="818" y="242"/>
                  </a:cubicBezTo>
                  <a:cubicBezTo>
                    <a:pt x="818" y="242"/>
                    <a:pt x="818" y="242"/>
                    <a:pt x="818" y="242"/>
                  </a:cubicBezTo>
                  <a:cubicBezTo>
                    <a:pt x="819" y="242"/>
                    <a:pt x="820" y="242"/>
                    <a:pt x="821" y="242"/>
                  </a:cubicBezTo>
                  <a:cubicBezTo>
                    <a:pt x="822" y="241"/>
                    <a:pt x="823" y="241"/>
                    <a:pt x="824" y="241"/>
                  </a:cubicBezTo>
                  <a:cubicBezTo>
                    <a:pt x="824" y="241"/>
                    <a:pt x="825" y="241"/>
                    <a:pt x="825" y="241"/>
                  </a:cubicBezTo>
                  <a:cubicBezTo>
                    <a:pt x="826" y="241"/>
                    <a:pt x="827" y="241"/>
                    <a:pt x="827" y="241"/>
                  </a:cubicBezTo>
                  <a:cubicBezTo>
                    <a:pt x="828" y="241"/>
                    <a:pt x="828" y="241"/>
                    <a:pt x="828" y="241"/>
                  </a:cubicBezTo>
                  <a:cubicBezTo>
                    <a:pt x="830" y="241"/>
                    <a:pt x="831" y="241"/>
                    <a:pt x="833" y="241"/>
                  </a:cubicBezTo>
                  <a:cubicBezTo>
                    <a:pt x="833" y="241"/>
                    <a:pt x="833" y="241"/>
                    <a:pt x="833" y="241"/>
                  </a:cubicBezTo>
                  <a:cubicBezTo>
                    <a:pt x="833" y="241"/>
                    <a:pt x="833" y="241"/>
                    <a:pt x="833" y="241"/>
                  </a:cubicBezTo>
                  <a:cubicBezTo>
                    <a:pt x="833" y="241"/>
                    <a:pt x="833" y="241"/>
                    <a:pt x="833" y="241"/>
                  </a:cubicBezTo>
                  <a:cubicBezTo>
                    <a:pt x="834" y="241"/>
                    <a:pt x="836" y="242"/>
                    <a:pt x="837" y="242"/>
                  </a:cubicBezTo>
                  <a:cubicBezTo>
                    <a:pt x="838" y="242"/>
                    <a:pt x="839" y="242"/>
                    <a:pt x="840" y="243"/>
                  </a:cubicBezTo>
                  <a:cubicBezTo>
                    <a:pt x="840" y="243"/>
                    <a:pt x="840" y="243"/>
                    <a:pt x="840" y="243"/>
                  </a:cubicBezTo>
                  <a:cubicBezTo>
                    <a:pt x="841" y="243"/>
                    <a:pt x="842" y="243"/>
                    <a:pt x="843" y="244"/>
                  </a:cubicBezTo>
                  <a:cubicBezTo>
                    <a:pt x="843" y="244"/>
                    <a:pt x="843" y="244"/>
                    <a:pt x="843" y="244"/>
                  </a:cubicBezTo>
                  <a:cubicBezTo>
                    <a:pt x="844" y="244"/>
                    <a:pt x="844" y="245"/>
                    <a:pt x="845" y="245"/>
                  </a:cubicBezTo>
                  <a:cubicBezTo>
                    <a:pt x="846" y="246"/>
                    <a:pt x="848" y="248"/>
                    <a:pt x="848" y="249"/>
                  </a:cubicBezTo>
                  <a:cubicBezTo>
                    <a:pt x="849" y="250"/>
                    <a:pt x="850" y="252"/>
                    <a:pt x="851" y="253"/>
                  </a:cubicBezTo>
                  <a:cubicBezTo>
                    <a:pt x="852" y="255"/>
                    <a:pt x="853" y="256"/>
                    <a:pt x="854" y="258"/>
                  </a:cubicBezTo>
                  <a:cubicBezTo>
                    <a:pt x="855" y="259"/>
                    <a:pt x="856" y="260"/>
                    <a:pt x="857" y="262"/>
                  </a:cubicBezTo>
                  <a:cubicBezTo>
                    <a:pt x="857" y="262"/>
                    <a:pt x="858" y="262"/>
                    <a:pt x="858" y="262"/>
                  </a:cubicBezTo>
                  <a:cubicBezTo>
                    <a:pt x="858" y="262"/>
                    <a:pt x="859" y="263"/>
                    <a:pt x="859" y="263"/>
                  </a:cubicBezTo>
                  <a:cubicBezTo>
                    <a:pt x="859" y="263"/>
                    <a:pt x="859" y="263"/>
                    <a:pt x="859" y="263"/>
                  </a:cubicBezTo>
                  <a:cubicBezTo>
                    <a:pt x="859" y="263"/>
                    <a:pt x="859" y="263"/>
                    <a:pt x="859" y="263"/>
                  </a:cubicBezTo>
                  <a:cubicBezTo>
                    <a:pt x="859" y="263"/>
                    <a:pt x="859" y="263"/>
                    <a:pt x="859" y="263"/>
                  </a:cubicBezTo>
                  <a:cubicBezTo>
                    <a:pt x="859" y="263"/>
                    <a:pt x="860" y="263"/>
                    <a:pt x="860" y="264"/>
                  </a:cubicBezTo>
                  <a:cubicBezTo>
                    <a:pt x="861" y="264"/>
                    <a:pt x="861" y="264"/>
                    <a:pt x="861" y="264"/>
                  </a:cubicBezTo>
                  <a:cubicBezTo>
                    <a:pt x="861" y="264"/>
                    <a:pt x="861" y="264"/>
                    <a:pt x="861" y="264"/>
                  </a:cubicBezTo>
                  <a:cubicBezTo>
                    <a:pt x="861" y="264"/>
                    <a:pt x="861" y="264"/>
                    <a:pt x="861" y="264"/>
                  </a:cubicBezTo>
                  <a:cubicBezTo>
                    <a:pt x="861" y="264"/>
                    <a:pt x="862" y="264"/>
                    <a:pt x="862" y="264"/>
                  </a:cubicBezTo>
                  <a:cubicBezTo>
                    <a:pt x="862" y="264"/>
                    <a:pt x="862" y="264"/>
                    <a:pt x="862" y="264"/>
                  </a:cubicBezTo>
                  <a:cubicBezTo>
                    <a:pt x="862" y="264"/>
                    <a:pt x="862" y="264"/>
                    <a:pt x="862" y="264"/>
                  </a:cubicBezTo>
                  <a:cubicBezTo>
                    <a:pt x="862" y="264"/>
                    <a:pt x="863" y="264"/>
                    <a:pt x="863" y="264"/>
                  </a:cubicBezTo>
                  <a:cubicBezTo>
                    <a:pt x="863" y="264"/>
                    <a:pt x="863" y="264"/>
                    <a:pt x="863" y="264"/>
                  </a:cubicBezTo>
                  <a:cubicBezTo>
                    <a:pt x="863" y="265"/>
                    <a:pt x="863" y="265"/>
                    <a:pt x="863" y="265"/>
                  </a:cubicBezTo>
                  <a:cubicBezTo>
                    <a:pt x="863" y="265"/>
                    <a:pt x="863" y="265"/>
                    <a:pt x="864" y="265"/>
                  </a:cubicBezTo>
                  <a:cubicBezTo>
                    <a:pt x="864" y="265"/>
                    <a:pt x="864" y="265"/>
                    <a:pt x="864" y="265"/>
                  </a:cubicBezTo>
                  <a:cubicBezTo>
                    <a:pt x="864" y="265"/>
                    <a:pt x="864" y="265"/>
                    <a:pt x="864" y="265"/>
                  </a:cubicBezTo>
                  <a:cubicBezTo>
                    <a:pt x="864" y="265"/>
                    <a:pt x="864" y="265"/>
                    <a:pt x="864" y="265"/>
                  </a:cubicBezTo>
                  <a:cubicBezTo>
                    <a:pt x="864" y="265"/>
                    <a:pt x="864" y="265"/>
                    <a:pt x="865" y="265"/>
                  </a:cubicBezTo>
                  <a:cubicBezTo>
                    <a:pt x="865" y="265"/>
                    <a:pt x="865" y="265"/>
                    <a:pt x="865" y="265"/>
                  </a:cubicBezTo>
                  <a:cubicBezTo>
                    <a:pt x="865" y="265"/>
                    <a:pt x="865" y="265"/>
                    <a:pt x="865" y="265"/>
                  </a:cubicBezTo>
                  <a:cubicBezTo>
                    <a:pt x="865" y="265"/>
                    <a:pt x="865" y="265"/>
                    <a:pt x="865" y="265"/>
                  </a:cubicBezTo>
                  <a:cubicBezTo>
                    <a:pt x="865" y="265"/>
                    <a:pt x="865" y="265"/>
                    <a:pt x="866" y="265"/>
                  </a:cubicBezTo>
                  <a:cubicBezTo>
                    <a:pt x="866" y="265"/>
                    <a:pt x="866" y="265"/>
                    <a:pt x="866" y="265"/>
                  </a:cubicBezTo>
                  <a:cubicBezTo>
                    <a:pt x="866" y="265"/>
                    <a:pt x="866" y="265"/>
                    <a:pt x="866" y="265"/>
                  </a:cubicBezTo>
                  <a:cubicBezTo>
                    <a:pt x="866" y="265"/>
                    <a:pt x="866" y="265"/>
                    <a:pt x="866" y="265"/>
                  </a:cubicBezTo>
                  <a:cubicBezTo>
                    <a:pt x="866" y="265"/>
                    <a:pt x="866" y="265"/>
                    <a:pt x="867" y="265"/>
                  </a:cubicBezTo>
                  <a:cubicBezTo>
                    <a:pt x="867" y="265"/>
                    <a:pt x="867" y="265"/>
                    <a:pt x="867" y="265"/>
                  </a:cubicBezTo>
                  <a:cubicBezTo>
                    <a:pt x="867" y="265"/>
                    <a:pt x="867" y="265"/>
                    <a:pt x="867" y="265"/>
                  </a:cubicBezTo>
                  <a:cubicBezTo>
                    <a:pt x="867" y="265"/>
                    <a:pt x="867" y="265"/>
                    <a:pt x="867" y="265"/>
                  </a:cubicBezTo>
                  <a:cubicBezTo>
                    <a:pt x="867" y="265"/>
                    <a:pt x="867" y="265"/>
                    <a:pt x="867" y="265"/>
                  </a:cubicBezTo>
                  <a:cubicBezTo>
                    <a:pt x="867" y="265"/>
                    <a:pt x="867" y="265"/>
                    <a:pt x="867" y="265"/>
                  </a:cubicBezTo>
                  <a:cubicBezTo>
                    <a:pt x="867" y="265"/>
                    <a:pt x="867" y="265"/>
                    <a:pt x="867" y="265"/>
                  </a:cubicBezTo>
                  <a:cubicBezTo>
                    <a:pt x="867" y="265"/>
                    <a:pt x="867" y="265"/>
                    <a:pt x="868" y="265"/>
                  </a:cubicBezTo>
                  <a:cubicBezTo>
                    <a:pt x="868" y="265"/>
                    <a:pt x="868" y="265"/>
                    <a:pt x="868" y="265"/>
                  </a:cubicBezTo>
                  <a:cubicBezTo>
                    <a:pt x="868" y="265"/>
                    <a:pt x="868" y="265"/>
                    <a:pt x="868" y="265"/>
                  </a:cubicBezTo>
                  <a:cubicBezTo>
                    <a:pt x="868" y="265"/>
                    <a:pt x="868" y="265"/>
                    <a:pt x="868" y="265"/>
                  </a:cubicBezTo>
                  <a:cubicBezTo>
                    <a:pt x="868" y="265"/>
                    <a:pt x="869" y="265"/>
                    <a:pt x="869" y="265"/>
                  </a:cubicBezTo>
                  <a:cubicBezTo>
                    <a:pt x="869" y="265"/>
                    <a:pt x="869" y="265"/>
                    <a:pt x="869" y="265"/>
                  </a:cubicBezTo>
                  <a:cubicBezTo>
                    <a:pt x="869" y="265"/>
                    <a:pt x="869" y="265"/>
                    <a:pt x="869" y="265"/>
                  </a:cubicBezTo>
                  <a:cubicBezTo>
                    <a:pt x="869" y="265"/>
                    <a:pt x="870" y="266"/>
                    <a:pt x="870" y="266"/>
                  </a:cubicBezTo>
                  <a:cubicBezTo>
                    <a:pt x="870" y="266"/>
                    <a:pt x="870" y="266"/>
                    <a:pt x="870" y="266"/>
                  </a:cubicBezTo>
                  <a:cubicBezTo>
                    <a:pt x="870" y="266"/>
                    <a:pt x="870" y="266"/>
                    <a:pt x="871" y="266"/>
                  </a:cubicBezTo>
                  <a:cubicBezTo>
                    <a:pt x="871" y="266"/>
                    <a:pt x="871" y="266"/>
                    <a:pt x="871" y="266"/>
                  </a:cubicBezTo>
                  <a:cubicBezTo>
                    <a:pt x="871" y="266"/>
                    <a:pt x="871" y="266"/>
                    <a:pt x="871" y="266"/>
                  </a:cubicBezTo>
                  <a:cubicBezTo>
                    <a:pt x="871" y="266"/>
                    <a:pt x="871" y="266"/>
                    <a:pt x="871" y="266"/>
                  </a:cubicBezTo>
                  <a:cubicBezTo>
                    <a:pt x="871" y="266"/>
                    <a:pt x="871" y="266"/>
                    <a:pt x="871" y="266"/>
                  </a:cubicBezTo>
                  <a:cubicBezTo>
                    <a:pt x="871" y="266"/>
                    <a:pt x="871" y="266"/>
                    <a:pt x="871" y="266"/>
                  </a:cubicBezTo>
                  <a:cubicBezTo>
                    <a:pt x="872" y="266"/>
                    <a:pt x="872" y="266"/>
                    <a:pt x="872" y="266"/>
                  </a:cubicBezTo>
                  <a:cubicBezTo>
                    <a:pt x="872" y="266"/>
                    <a:pt x="872" y="266"/>
                    <a:pt x="873" y="266"/>
                  </a:cubicBezTo>
                  <a:cubicBezTo>
                    <a:pt x="873" y="266"/>
                    <a:pt x="873" y="266"/>
                    <a:pt x="873" y="265"/>
                  </a:cubicBezTo>
                  <a:cubicBezTo>
                    <a:pt x="873" y="265"/>
                    <a:pt x="873" y="265"/>
                    <a:pt x="874" y="265"/>
                  </a:cubicBezTo>
                  <a:cubicBezTo>
                    <a:pt x="874" y="265"/>
                    <a:pt x="874" y="265"/>
                    <a:pt x="874" y="265"/>
                  </a:cubicBezTo>
                  <a:cubicBezTo>
                    <a:pt x="875" y="265"/>
                    <a:pt x="875" y="265"/>
                    <a:pt x="875" y="265"/>
                  </a:cubicBezTo>
                  <a:cubicBezTo>
                    <a:pt x="875" y="265"/>
                    <a:pt x="875" y="265"/>
                    <a:pt x="875" y="265"/>
                  </a:cubicBezTo>
                  <a:cubicBezTo>
                    <a:pt x="875" y="265"/>
                    <a:pt x="875" y="265"/>
                    <a:pt x="875" y="265"/>
                  </a:cubicBezTo>
                  <a:cubicBezTo>
                    <a:pt x="875" y="265"/>
                    <a:pt x="875" y="265"/>
                    <a:pt x="875" y="265"/>
                  </a:cubicBezTo>
                  <a:cubicBezTo>
                    <a:pt x="876" y="265"/>
                    <a:pt x="876" y="265"/>
                    <a:pt x="876" y="265"/>
                  </a:cubicBezTo>
                  <a:cubicBezTo>
                    <a:pt x="876" y="265"/>
                    <a:pt x="877" y="265"/>
                    <a:pt x="877" y="265"/>
                  </a:cubicBezTo>
                  <a:cubicBezTo>
                    <a:pt x="878" y="265"/>
                    <a:pt x="878" y="265"/>
                    <a:pt x="879" y="265"/>
                  </a:cubicBezTo>
                  <a:cubicBezTo>
                    <a:pt x="879" y="265"/>
                    <a:pt x="879" y="265"/>
                    <a:pt x="879" y="265"/>
                  </a:cubicBezTo>
                  <a:cubicBezTo>
                    <a:pt x="879" y="265"/>
                    <a:pt x="879" y="265"/>
                    <a:pt x="879" y="265"/>
                  </a:cubicBezTo>
                  <a:cubicBezTo>
                    <a:pt x="879" y="265"/>
                    <a:pt x="879" y="265"/>
                    <a:pt x="879" y="265"/>
                  </a:cubicBezTo>
                  <a:cubicBezTo>
                    <a:pt x="880" y="265"/>
                    <a:pt x="880" y="265"/>
                    <a:pt x="880" y="265"/>
                  </a:cubicBezTo>
                  <a:cubicBezTo>
                    <a:pt x="881" y="265"/>
                    <a:pt x="882" y="265"/>
                    <a:pt x="882" y="264"/>
                  </a:cubicBezTo>
                  <a:cubicBezTo>
                    <a:pt x="883" y="264"/>
                    <a:pt x="884" y="264"/>
                    <a:pt x="884" y="264"/>
                  </a:cubicBezTo>
                  <a:cubicBezTo>
                    <a:pt x="884" y="264"/>
                    <a:pt x="885" y="264"/>
                    <a:pt x="885" y="264"/>
                  </a:cubicBezTo>
                  <a:cubicBezTo>
                    <a:pt x="885" y="264"/>
                    <a:pt x="886" y="264"/>
                    <a:pt x="886" y="264"/>
                  </a:cubicBezTo>
                  <a:cubicBezTo>
                    <a:pt x="887" y="263"/>
                    <a:pt x="887" y="263"/>
                    <a:pt x="888" y="263"/>
                  </a:cubicBezTo>
                  <a:cubicBezTo>
                    <a:pt x="888" y="263"/>
                    <a:pt x="889" y="263"/>
                    <a:pt x="890" y="263"/>
                  </a:cubicBezTo>
                  <a:cubicBezTo>
                    <a:pt x="891" y="263"/>
                    <a:pt x="893" y="262"/>
                    <a:pt x="894" y="262"/>
                  </a:cubicBezTo>
                  <a:cubicBezTo>
                    <a:pt x="895" y="262"/>
                    <a:pt x="897" y="261"/>
                    <a:pt x="898" y="261"/>
                  </a:cubicBezTo>
                  <a:cubicBezTo>
                    <a:pt x="899" y="261"/>
                    <a:pt x="901" y="261"/>
                    <a:pt x="902" y="260"/>
                  </a:cubicBezTo>
                  <a:cubicBezTo>
                    <a:pt x="902" y="260"/>
                    <a:pt x="903" y="260"/>
                    <a:pt x="904" y="260"/>
                  </a:cubicBezTo>
                  <a:cubicBezTo>
                    <a:pt x="908" y="259"/>
                    <a:pt x="913" y="258"/>
                    <a:pt x="918" y="257"/>
                  </a:cubicBezTo>
                  <a:cubicBezTo>
                    <a:pt x="923" y="256"/>
                    <a:pt x="928" y="255"/>
                    <a:pt x="932" y="254"/>
                  </a:cubicBezTo>
                  <a:cubicBezTo>
                    <a:pt x="936" y="253"/>
                    <a:pt x="940" y="252"/>
                    <a:pt x="943" y="252"/>
                  </a:cubicBezTo>
                  <a:cubicBezTo>
                    <a:pt x="945" y="251"/>
                    <a:pt x="947" y="251"/>
                    <a:pt x="947" y="251"/>
                  </a:cubicBezTo>
                  <a:cubicBezTo>
                    <a:pt x="948" y="251"/>
                    <a:pt x="948" y="250"/>
                    <a:pt x="948" y="250"/>
                  </a:cubicBezTo>
                  <a:cubicBezTo>
                    <a:pt x="948" y="250"/>
                    <a:pt x="949" y="250"/>
                    <a:pt x="949" y="250"/>
                  </a:cubicBezTo>
                  <a:cubicBezTo>
                    <a:pt x="949" y="250"/>
                    <a:pt x="950" y="250"/>
                    <a:pt x="950" y="250"/>
                  </a:cubicBezTo>
                  <a:cubicBezTo>
                    <a:pt x="950" y="250"/>
                    <a:pt x="950" y="250"/>
                    <a:pt x="951" y="250"/>
                  </a:cubicBezTo>
                  <a:cubicBezTo>
                    <a:pt x="951" y="250"/>
                    <a:pt x="951" y="250"/>
                    <a:pt x="951" y="250"/>
                  </a:cubicBezTo>
                  <a:cubicBezTo>
                    <a:pt x="951" y="250"/>
                    <a:pt x="952" y="250"/>
                    <a:pt x="952" y="250"/>
                  </a:cubicBezTo>
                  <a:cubicBezTo>
                    <a:pt x="952" y="249"/>
                    <a:pt x="952" y="249"/>
                    <a:pt x="952" y="249"/>
                  </a:cubicBezTo>
                  <a:cubicBezTo>
                    <a:pt x="953" y="249"/>
                    <a:pt x="953" y="249"/>
                    <a:pt x="954" y="249"/>
                  </a:cubicBezTo>
                  <a:cubicBezTo>
                    <a:pt x="954" y="249"/>
                    <a:pt x="955" y="249"/>
                    <a:pt x="955" y="249"/>
                  </a:cubicBezTo>
                  <a:cubicBezTo>
                    <a:pt x="955" y="249"/>
                    <a:pt x="955" y="249"/>
                    <a:pt x="955" y="249"/>
                  </a:cubicBezTo>
                  <a:cubicBezTo>
                    <a:pt x="956" y="249"/>
                    <a:pt x="956" y="249"/>
                    <a:pt x="956" y="248"/>
                  </a:cubicBezTo>
                  <a:cubicBezTo>
                    <a:pt x="956" y="248"/>
                    <a:pt x="956" y="248"/>
                    <a:pt x="956" y="248"/>
                  </a:cubicBezTo>
                  <a:cubicBezTo>
                    <a:pt x="957" y="248"/>
                    <a:pt x="957" y="248"/>
                    <a:pt x="958" y="248"/>
                  </a:cubicBezTo>
                  <a:cubicBezTo>
                    <a:pt x="958" y="248"/>
                    <a:pt x="959" y="248"/>
                    <a:pt x="959" y="248"/>
                  </a:cubicBezTo>
                  <a:cubicBezTo>
                    <a:pt x="960" y="248"/>
                    <a:pt x="960" y="247"/>
                    <a:pt x="961" y="247"/>
                  </a:cubicBezTo>
                  <a:cubicBezTo>
                    <a:pt x="961" y="247"/>
                    <a:pt x="961" y="247"/>
                    <a:pt x="962" y="247"/>
                  </a:cubicBezTo>
                  <a:cubicBezTo>
                    <a:pt x="962" y="247"/>
                    <a:pt x="962" y="247"/>
                    <a:pt x="962" y="247"/>
                  </a:cubicBezTo>
                  <a:cubicBezTo>
                    <a:pt x="962" y="247"/>
                    <a:pt x="962" y="247"/>
                    <a:pt x="962" y="247"/>
                  </a:cubicBezTo>
                  <a:cubicBezTo>
                    <a:pt x="962" y="247"/>
                    <a:pt x="962" y="247"/>
                    <a:pt x="963" y="247"/>
                  </a:cubicBezTo>
                  <a:cubicBezTo>
                    <a:pt x="963" y="247"/>
                    <a:pt x="963" y="247"/>
                    <a:pt x="963" y="247"/>
                  </a:cubicBezTo>
                  <a:cubicBezTo>
                    <a:pt x="963" y="247"/>
                    <a:pt x="963" y="247"/>
                    <a:pt x="963" y="247"/>
                  </a:cubicBezTo>
                  <a:cubicBezTo>
                    <a:pt x="963" y="247"/>
                    <a:pt x="963" y="247"/>
                    <a:pt x="963" y="247"/>
                  </a:cubicBezTo>
                  <a:cubicBezTo>
                    <a:pt x="963" y="247"/>
                    <a:pt x="964" y="247"/>
                    <a:pt x="964" y="247"/>
                  </a:cubicBezTo>
                  <a:cubicBezTo>
                    <a:pt x="964" y="247"/>
                    <a:pt x="964" y="247"/>
                    <a:pt x="964" y="247"/>
                  </a:cubicBezTo>
                  <a:cubicBezTo>
                    <a:pt x="964" y="247"/>
                    <a:pt x="965" y="248"/>
                    <a:pt x="965" y="248"/>
                  </a:cubicBezTo>
                  <a:cubicBezTo>
                    <a:pt x="966" y="248"/>
                    <a:pt x="966" y="249"/>
                    <a:pt x="967" y="249"/>
                  </a:cubicBezTo>
                  <a:cubicBezTo>
                    <a:pt x="967" y="249"/>
                    <a:pt x="968" y="250"/>
                    <a:pt x="969" y="251"/>
                  </a:cubicBezTo>
                  <a:cubicBezTo>
                    <a:pt x="970" y="251"/>
                    <a:pt x="971" y="252"/>
                    <a:pt x="972" y="253"/>
                  </a:cubicBezTo>
                  <a:cubicBezTo>
                    <a:pt x="972" y="253"/>
                    <a:pt x="972" y="253"/>
                    <a:pt x="974" y="254"/>
                  </a:cubicBezTo>
                  <a:cubicBezTo>
                    <a:pt x="975" y="255"/>
                    <a:pt x="976" y="256"/>
                    <a:pt x="978" y="258"/>
                  </a:cubicBezTo>
                  <a:cubicBezTo>
                    <a:pt x="980" y="259"/>
                    <a:pt x="982" y="260"/>
                    <a:pt x="984" y="262"/>
                  </a:cubicBezTo>
                  <a:cubicBezTo>
                    <a:pt x="978" y="303"/>
                    <a:pt x="978" y="303"/>
                    <a:pt x="978" y="303"/>
                  </a:cubicBezTo>
                  <a:cubicBezTo>
                    <a:pt x="978" y="303"/>
                    <a:pt x="978" y="303"/>
                    <a:pt x="978" y="303"/>
                  </a:cubicBezTo>
                  <a:cubicBezTo>
                    <a:pt x="978" y="303"/>
                    <a:pt x="978" y="303"/>
                    <a:pt x="978" y="303"/>
                  </a:cubicBezTo>
                  <a:cubicBezTo>
                    <a:pt x="978" y="304"/>
                    <a:pt x="978" y="304"/>
                    <a:pt x="978" y="304"/>
                  </a:cubicBezTo>
                  <a:cubicBezTo>
                    <a:pt x="978" y="304"/>
                    <a:pt x="978" y="304"/>
                    <a:pt x="978" y="304"/>
                  </a:cubicBezTo>
                  <a:cubicBezTo>
                    <a:pt x="978" y="305"/>
                    <a:pt x="979" y="305"/>
                    <a:pt x="979" y="306"/>
                  </a:cubicBezTo>
                  <a:cubicBezTo>
                    <a:pt x="979" y="307"/>
                    <a:pt x="980" y="308"/>
                    <a:pt x="981" y="309"/>
                  </a:cubicBezTo>
                  <a:cubicBezTo>
                    <a:pt x="982" y="310"/>
                    <a:pt x="983" y="311"/>
                    <a:pt x="984" y="313"/>
                  </a:cubicBezTo>
                  <a:cubicBezTo>
                    <a:pt x="986" y="314"/>
                    <a:pt x="987" y="315"/>
                    <a:pt x="989" y="317"/>
                  </a:cubicBezTo>
                  <a:cubicBezTo>
                    <a:pt x="989" y="317"/>
                    <a:pt x="989" y="317"/>
                    <a:pt x="990" y="317"/>
                  </a:cubicBezTo>
                  <a:cubicBezTo>
                    <a:pt x="990" y="317"/>
                    <a:pt x="990" y="317"/>
                    <a:pt x="990" y="318"/>
                  </a:cubicBezTo>
                  <a:cubicBezTo>
                    <a:pt x="990" y="318"/>
                    <a:pt x="991" y="318"/>
                    <a:pt x="991" y="318"/>
                  </a:cubicBezTo>
                  <a:cubicBezTo>
                    <a:pt x="991" y="318"/>
                    <a:pt x="991" y="318"/>
                    <a:pt x="991" y="318"/>
                  </a:cubicBezTo>
                  <a:cubicBezTo>
                    <a:pt x="991" y="319"/>
                    <a:pt x="992" y="319"/>
                    <a:pt x="992" y="319"/>
                  </a:cubicBezTo>
                  <a:cubicBezTo>
                    <a:pt x="992" y="319"/>
                    <a:pt x="992" y="319"/>
                    <a:pt x="992" y="319"/>
                  </a:cubicBezTo>
                  <a:cubicBezTo>
                    <a:pt x="992" y="319"/>
                    <a:pt x="992" y="319"/>
                    <a:pt x="992" y="319"/>
                  </a:cubicBezTo>
                  <a:cubicBezTo>
                    <a:pt x="993" y="319"/>
                    <a:pt x="993" y="320"/>
                    <a:pt x="993" y="320"/>
                  </a:cubicBezTo>
                  <a:cubicBezTo>
                    <a:pt x="994" y="321"/>
                    <a:pt x="996" y="322"/>
                    <a:pt x="997" y="323"/>
                  </a:cubicBezTo>
                  <a:cubicBezTo>
                    <a:pt x="997" y="323"/>
                    <a:pt x="997" y="323"/>
                    <a:pt x="997" y="323"/>
                  </a:cubicBezTo>
                  <a:cubicBezTo>
                    <a:pt x="997" y="323"/>
                    <a:pt x="997" y="323"/>
                    <a:pt x="997" y="323"/>
                  </a:cubicBezTo>
                  <a:cubicBezTo>
                    <a:pt x="998" y="323"/>
                    <a:pt x="998" y="324"/>
                    <a:pt x="999" y="324"/>
                  </a:cubicBezTo>
                  <a:cubicBezTo>
                    <a:pt x="999" y="324"/>
                    <a:pt x="1000" y="325"/>
                    <a:pt x="1001" y="325"/>
                  </a:cubicBezTo>
                  <a:cubicBezTo>
                    <a:pt x="1001" y="325"/>
                    <a:pt x="1001" y="325"/>
                    <a:pt x="1001" y="325"/>
                  </a:cubicBezTo>
                  <a:cubicBezTo>
                    <a:pt x="1001" y="325"/>
                    <a:pt x="1002" y="326"/>
                    <a:pt x="1002" y="326"/>
                  </a:cubicBezTo>
                  <a:cubicBezTo>
                    <a:pt x="1002" y="326"/>
                    <a:pt x="1003" y="326"/>
                    <a:pt x="1003" y="326"/>
                  </a:cubicBezTo>
                  <a:cubicBezTo>
                    <a:pt x="1004" y="327"/>
                    <a:pt x="1004" y="327"/>
                    <a:pt x="1004" y="327"/>
                  </a:cubicBezTo>
                  <a:cubicBezTo>
                    <a:pt x="1005" y="327"/>
                    <a:pt x="1005" y="327"/>
                    <a:pt x="1005" y="327"/>
                  </a:cubicBezTo>
                  <a:cubicBezTo>
                    <a:pt x="1005" y="327"/>
                    <a:pt x="1006" y="328"/>
                    <a:pt x="1006" y="328"/>
                  </a:cubicBezTo>
                  <a:cubicBezTo>
                    <a:pt x="1006" y="328"/>
                    <a:pt x="1007" y="328"/>
                    <a:pt x="1007" y="328"/>
                  </a:cubicBezTo>
                  <a:cubicBezTo>
                    <a:pt x="1007" y="328"/>
                    <a:pt x="1008" y="328"/>
                    <a:pt x="1008" y="329"/>
                  </a:cubicBezTo>
                  <a:cubicBezTo>
                    <a:pt x="1008" y="329"/>
                    <a:pt x="1008" y="329"/>
                    <a:pt x="1008" y="329"/>
                  </a:cubicBezTo>
                  <a:cubicBezTo>
                    <a:pt x="1009" y="329"/>
                    <a:pt x="1009" y="329"/>
                    <a:pt x="1009" y="329"/>
                  </a:cubicBezTo>
                  <a:cubicBezTo>
                    <a:pt x="1009" y="329"/>
                    <a:pt x="1009" y="329"/>
                    <a:pt x="1009" y="329"/>
                  </a:cubicBezTo>
                  <a:cubicBezTo>
                    <a:pt x="1010" y="329"/>
                    <a:pt x="1010" y="329"/>
                    <a:pt x="1010" y="329"/>
                  </a:cubicBezTo>
                  <a:cubicBezTo>
                    <a:pt x="1010" y="329"/>
                    <a:pt x="1010" y="329"/>
                    <a:pt x="1010" y="329"/>
                  </a:cubicBezTo>
                  <a:cubicBezTo>
                    <a:pt x="1010" y="329"/>
                    <a:pt x="1010" y="329"/>
                    <a:pt x="1010" y="329"/>
                  </a:cubicBezTo>
                  <a:cubicBezTo>
                    <a:pt x="1010" y="329"/>
                    <a:pt x="1010" y="329"/>
                    <a:pt x="1010" y="329"/>
                  </a:cubicBezTo>
                  <a:cubicBezTo>
                    <a:pt x="1010" y="329"/>
                    <a:pt x="1010" y="329"/>
                    <a:pt x="1010" y="329"/>
                  </a:cubicBezTo>
                  <a:cubicBezTo>
                    <a:pt x="1010" y="329"/>
                    <a:pt x="1011" y="329"/>
                    <a:pt x="1011" y="329"/>
                  </a:cubicBezTo>
                  <a:cubicBezTo>
                    <a:pt x="1011" y="330"/>
                    <a:pt x="1011" y="330"/>
                    <a:pt x="1011" y="330"/>
                  </a:cubicBezTo>
                  <a:cubicBezTo>
                    <a:pt x="1011" y="330"/>
                    <a:pt x="1011" y="330"/>
                    <a:pt x="1011" y="330"/>
                  </a:cubicBezTo>
                  <a:cubicBezTo>
                    <a:pt x="1012" y="330"/>
                    <a:pt x="1012" y="330"/>
                    <a:pt x="1012" y="330"/>
                  </a:cubicBezTo>
                  <a:cubicBezTo>
                    <a:pt x="1012" y="330"/>
                    <a:pt x="1012" y="330"/>
                    <a:pt x="1012" y="330"/>
                  </a:cubicBezTo>
                  <a:cubicBezTo>
                    <a:pt x="1012" y="330"/>
                    <a:pt x="1012" y="330"/>
                    <a:pt x="1012" y="330"/>
                  </a:cubicBezTo>
                  <a:cubicBezTo>
                    <a:pt x="1013" y="330"/>
                    <a:pt x="1013" y="330"/>
                    <a:pt x="1013" y="330"/>
                  </a:cubicBezTo>
                  <a:cubicBezTo>
                    <a:pt x="1013" y="330"/>
                    <a:pt x="1013" y="330"/>
                    <a:pt x="1013" y="330"/>
                  </a:cubicBezTo>
                  <a:cubicBezTo>
                    <a:pt x="1013" y="330"/>
                    <a:pt x="1013" y="330"/>
                    <a:pt x="1013" y="330"/>
                  </a:cubicBezTo>
                  <a:cubicBezTo>
                    <a:pt x="1013" y="330"/>
                    <a:pt x="1014" y="330"/>
                    <a:pt x="1014" y="330"/>
                  </a:cubicBezTo>
                  <a:cubicBezTo>
                    <a:pt x="1014" y="330"/>
                    <a:pt x="1014" y="330"/>
                    <a:pt x="1014" y="330"/>
                  </a:cubicBezTo>
                  <a:cubicBezTo>
                    <a:pt x="1014" y="330"/>
                    <a:pt x="1014" y="330"/>
                    <a:pt x="1014" y="330"/>
                  </a:cubicBezTo>
                  <a:cubicBezTo>
                    <a:pt x="1014" y="330"/>
                    <a:pt x="1014" y="330"/>
                    <a:pt x="1014" y="330"/>
                  </a:cubicBezTo>
                  <a:cubicBezTo>
                    <a:pt x="1015" y="330"/>
                    <a:pt x="1015" y="330"/>
                    <a:pt x="1015" y="330"/>
                  </a:cubicBezTo>
                  <a:cubicBezTo>
                    <a:pt x="1015" y="330"/>
                    <a:pt x="1015" y="330"/>
                    <a:pt x="1015" y="330"/>
                  </a:cubicBezTo>
                  <a:cubicBezTo>
                    <a:pt x="1015" y="330"/>
                    <a:pt x="1015" y="330"/>
                    <a:pt x="1015" y="330"/>
                  </a:cubicBezTo>
                  <a:cubicBezTo>
                    <a:pt x="1015" y="330"/>
                    <a:pt x="1015" y="330"/>
                    <a:pt x="1016" y="330"/>
                  </a:cubicBezTo>
                  <a:cubicBezTo>
                    <a:pt x="1016" y="330"/>
                    <a:pt x="1016" y="330"/>
                    <a:pt x="1016" y="330"/>
                  </a:cubicBezTo>
                  <a:cubicBezTo>
                    <a:pt x="1016" y="330"/>
                    <a:pt x="1016" y="330"/>
                    <a:pt x="1016" y="330"/>
                  </a:cubicBezTo>
                  <a:cubicBezTo>
                    <a:pt x="1016" y="330"/>
                    <a:pt x="1016" y="330"/>
                    <a:pt x="1016" y="331"/>
                  </a:cubicBezTo>
                  <a:cubicBezTo>
                    <a:pt x="1016" y="331"/>
                    <a:pt x="1017" y="331"/>
                    <a:pt x="1017" y="331"/>
                  </a:cubicBezTo>
                  <a:cubicBezTo>
                    <a:pt x="1017" y="331"/>
                    <a:pt x="1017" y="331"/>
                    <a:pt x="1017" y="331"/>
                  </a:cubicBezTo>
                  <a:cubicBezTo>
                    <a:pt x="1017" y="331"/>
                    <a:pt x="1017" y="331"/>
                    <a:pt x="1017" y="331"/>
                  </a:cubicBezTo>
                  <a:cubicBezTo>
                    <a:pt x="1017" y="331"/>
                    <a:pt x="1017" y="331"/>
                    <a:pt x="1018" y="331"/>
                  </a:cubicBezTo>
                  <a:cubicBezTo>
                    <a:pt x="1018" y="331"/>
                    <a:pt x="1018" y="331"/>
                    <a:pt x="1018" y="331"/>
                  </a:cubicBezTo>
                  <a:cubicBezTo>
                    <a:pt x="1018" y="331"/>
                    <a:pt x="1018" y="331"/>
                    <a:pt x="1018" y="331"/>
                  </a:cubicBezTo>
                  <a:cubicBezTo>
                    <a:pt x="1018" y="331"/>
                    <a:pt x="1018" y="331"/>
                    <a:pt x="1018" y="331"/>
                  </a:cubicBezTo>
                  <a:cubicBezTo>
                    <a:pt x="1019" y="331"/>
                    <a:pt x="1019" y="331"/>
                    <a:pt x="1019" y="331"/>
                  </a:cubicBezTo>
                  <a:cubicBezTo>
                    <a:pt x="1019" y="331"/>
                    <a:pt x="1019" y="331"/>
                    <a:pt x="1019" y="331"/>
                  </a:cubicBezTo>
                  <a:cubicBezTo>
                    <a:pt x="1019" y="331"/>
                    <a:pt x="1019" y="331"/>
                    <a:pt x="1019" y="331"/>
                  </a:cubicBezTo>
                  <a:cubicBezTo>
                    <a:pt x="1020" y="331"/>
                    <a:pt x="1020" y="331"/>
                    <a:pt x="1020" y="331"/>
                  </a:cubicBezTo>
                  <a:cubicBezTo>
                    <a:pt x="1020" y="331"/>
                    <a:pt x="1020" y="331"/>
                    <a:pt x="1020" y="331"/>
                  </a:cubicBezTo>
                  <a:cubicBezTo>
                    <a:pt x="1020" y="331"/>
                    <a:pt x="1020" y="331"/>
                    <a:pt x="1021" y="331"/>
                  </a:cubicBezTo>
                  <a:cubicBezTo>
                    <a:pt x="1021" y="331"/>
                    <a:pt x="1021" y="330"/>
                    <a:pt x="1021" y="330"/>
                  </a:cubicBezTo>
                  <a:cubicBezTo>
                    <a:pt x="1021" y="330"/>
                    <a:pt x="1021" y="330"/>
                    <a:pt x="1021" y="330"/>
                  </a:cubicBezTo>
                  <a:cubicBezTo>
                    <a:pt x="1021" y="330"/>
                    <a:pt x="1021" y="330"/>
                    <a:pt x="1021" y="330"/>
                  </a:cubicBezTo>
                  <a:cubicBezTo>
                    <a:pt x="1021" y="330"/>
                    <a:pt x="1021" y="330"/>
                    <a:pt x="1021" y="330"/>
                  </a:cubicBezTo>
                  <a:cubicBezTo>
                    <a:pt x="1022" y="330"/>
                    <a:pt x="1022" y="330"/>
                    <a:pt x="1022" y="330"/>
                  </a:cubicBezTo>
                  <a:cubicBezTo>
                    <a:pt x="1022" y="330"/>
                    <a:pt x="1022" y="330"/>
                    <a:pt x="1022" y="330"/>
                  </a:cubicBezTo>
                  <a:cubicBezTo>
                    <a:pt x="1023" y="330"/>
                    <a:pt x="1023" y="330"/>
                    <a:pt x="1023" y="330"/>
                  </a:cubicBezTo>
                  <a:cubicBezTo>
                    <a:pt x="1023" y="330"/>
                    <a:pt x="1023" y="330"/>
                    <a:pt x="1024" y="330"/>
                  </a:cubicBezTo>
                  <a:cubicBezTo>
                    <a:pt x="1024" y="330"/>
                    <a:pt x="1024" y="330"/>
                    <a:pt x="1024" y="330"/>
                  </a:cubicBezTo>
                  <a:cubicBezTo>
                    <a:pt x="1024" y="330"/>
                    <a:pt x="1024" y="330"/>
                    <a:pt x="1024" y="330"/>
                  </a:cubicBezTo>
                  <a:cubicBezTo>
                    <a:pt x="1024" y="330"/>
                    <a:pt x="1025" y="330"/>
                    <a:pt x="1025" y="330"/>
                  </a:cubicBezTo>
                  <a:cubicBezTo>
                    <a:pt x="1025" y="330"/>
                    <a:pt x="1025" y="330"/>
                    <a:pt x="1025" y="330"/>
                  </a:cubicBezTo>
                  <a:cubicBezTo>
                    <a:pt x="1025" y="330"/>
                    <a:pt x="1025" y="330"/>
                    <a:pt x="1025" y="330"/>
                  </a:cubicBezTo>
                  <a:cubicBezTo>
                    <a:pt x="1025" y="330"/>
                    <a:pt x="1026" y="330"/>
                    <a:pt x="1026" y="329"/>
                  </a:cubicBezTo>
                  <a:cubicBezTo>
                    <a:pt x="1027" y="329"/>
                    <a:pt x="1027" y="329"/>
                    <a:pt x="1027" y="329"/>
                  </a:cubicBezTo>
                  <a:cubicBezTo>
                    <a:pt x="1027" y="329"/>
                    <a:pt x="1027" y="329"/>
                    <a:pt x="1027" y="329"/>
                  </a:cubicBezTo>
                  <a:cubicBezTo>
                    <a:pt x="1028" y="329"/>
                    <a:pt x="1028" y="329"/>
                    <a:pt x="1028" y="329"/>
                  </a:cubicBezTo>
                  <a:cubicBezTo>
                    <a:pt x="1028" y="329"/>
                    <a:pt x="1029" y="329"/>
                    <a:pt x="1029" y="328"/>
                  </a:cubicBezTo>
                  <a:cubicBezTo>
                    <a:pt x="1030" y="328"/>
                    <a:pt x="1030" y="328"/>
                    <a:pt x="1031" y="328"/>
                  </a:cubicBezTo>
                  <a:cubicBezTo>
                    <a:pt x="1031" y="327"/>
                    <a:pt x="1032" y="327"/>
                    <a:pt x="1033" y="326"/>
                  </a:cubicBezTo>
                  <a:cubicBezTo>
                    <a:pt x="1034" y="326"/>
                    <a:pt x="1035" y="325"/>
                    <a:pt x="1036" y="325"/>
                  </a:cubicBezTo>
                  <a:cubicBezTo>
                    <a:pt x="1038" y="324"/>
                    <a:pt x="1039" y="323"/>
                    <a:pt x="1041" y="323"/>
                  </a:cubicBezTo>
                  <a:cubicBezTo>
                    <a:pt x="1041" y="322"/>
                    <a:pt x="1041" y="322"/>
                    <a:pt x="1041" y="322"/>
                  </a:cubicBezTo>
                  <a:cubicBezTo>
                    <a:pt x="1042" y="322"/>
                    <a:pt x="1043" y="322"/>
                    <a:pt x="1044" y="321"/>
                  </a:cubicBezTo>
                  <a:cubicBezTo>
                    <a:pt x="1044" y="321"/>
                    <a:pt x="1044" y="321"/>
                    <a:pt x="1044" y="321"/>
                  </a:cubicBezTo>
                  <a:cubicBezTo>
                    <a:pt x="1045" y="321"/>
                    <a:pt x="1046" y="321"/>
                    <a:pt x="1047" y="320"/>
                  </a:cubicBezTo>
                  <a:cubicBezTo>
                    <a:pt x="1047" y="320"/>
                    <a:pt x="1048" y="320"/>
                    <a:pt x="1049" y="320"/>
                  </a:cubicBezTo>
                  <a:cubicBezTo>
                    <a:pt x="1050" y="320"/>
                    <a:pt x="1051" y="320"/>
                    <a:pt x="1052" y="320"/>
                  </a:cubicBezTo>
                  <a:cubicBezTo>
                    <a:pt x="1053" y="320"/>
                    <a:pt x="1054" y="320"/>
                    <a:pt x="1055" y="320"/>
                  </a:cubicBezTo>
                  <a:cubicBezTo>
                    <a:pt x="1055" y="320"/>
                    <a:pt x="1055" y="320"/>
                    <a:pt x="1055" y="320"/>
                  </a:cubicBezTo>
                  <a:cubicBezTo>
                    <a:pt x="1056" y="320"/>
                    <a:pt x="1057" y="321"/>
                    <a:pt x="1058" y="321"/>
                  </a:cubicBezTo>
                  <a:cubicBezTo>
                    <a:pt x="1058" y="321"/>
                    <a:pt x="1058" y="321"/>
                    <a:pt x="1058" y="321"/>
                  </a:cubicBezTo>
                  <a:cubicBezTo>
                    <a:pt x="1058" y="321"/>
                    <a:pt x="1058" y="321"/>
                    <a:pt x="1058" y="321"/>
                  </a:cubicBezTo>
                  <a:cubicBezTo>
                    <a:pt x="1059" y="321"/>
                    <a:pt x="1060" y="322"/>
                    <a:pt x="1061" y="322"/>
                  </a:cubicBezTo>
                  <a:cubicBezTo>
                    <a:pt x="1061" y="322"/>
                    <a:pt x="1062" y="323"/>
                    <a:pt x="1062" y="323"/>
                  </a:cubicBezTo>
                  <a:cubicBezTo>
                    <a:pt x="1063" y="323"/>
                    <a:pt x="1064" y="324"/>
                    <a:pt x="1065" y="324"/>
                  </a:cubicBezTo>
                  <a:cubicBezTo>
                    <a:pt x="1066" y="324"/>
                    <a:pt x="1066" y="325"/>
                    <a:pt x="1067" y="325"/>
                  </a:cubicBezTo>
                  <a:cubicBezTo>
                    <a:pt x="1068" y="326"/>
                    <a:pt x="1069" y="326"/>
                    <a:pt x="1070" y="327"/>
                  </a:cubicBezTo>
                  <a:cubicBezTo>
                    <a:pt x="1070" y="327"/>
                    <a:pt x="1071" y="328"/>
                    <a:pt x="1072" y="328"/>
                  </a:cubicBezTo>
                  <a:cubicBezTo>
                    <a:pt x="1072" y="328"/>
                    <a:pt x="1073" y="329"/>
                    <a:pt x="1073" y="329"/>
                  </a:cubicBezTo>
                  <a:cubicBezTo>
                    <a:pt x="1073" y="329"/>
                    <a:pt x="1074" y="329"/>
                    <a:pt x="1074" y="330"/>
                  </a:cubicBezTo>
                  <a:cubicBezTo>
                    <a:pt x="1075" y="330"/>
                    <a:pt x="1076" y="331"/>
                    <a:pt x="1077" y="332"/>
                  </a:cubicBezTo>
                  <a:cubicBezTo>
                    <a:pt x="1077" y="332"/>
                    <a:pt x="1077" y="332"/>
                    <a:pt x="1078" y="332"/>
                  </a:cubicBezTo>
                  <a:cubicBezTo>
                    <a:pt x="1078" y="332"/>
                    <a:pt x="1078" y="332"/>
                    <a:pt x="1078" y="332"/>
                  </a:cubicBezTo>
                  <a:cubicBezTo>
                    <a:pt x="1078" y="333"/>
                    <a:pt x="1078" y="333"/>
                    <a:pt x="1078" y="333"/>
                  </a:cubicBezTo>
                  <a:cubicBezTo>
                    <a:pt x="1079" y="333"/>
                    <a:pt x="1079" y="333"/>
                    <a:pt x="1079" y="333"/>
                  </a:cubicBezTo>
                  <a:cubicBezTo>
                    <a:pt x="1080" y="334"/>
                    <a:pt x="1082" y="335"/>
                    <a:pt x="1083" y="337"/>
                  </a:cubicBezTo>
                  <a:cubicBezTo>
                    <a:pt x="1085" y="338"/>
                    <a:pt x="1086" y="339"/>
                    <a:pt x="1088" y="340"/>
                  </a:cubicBezTo>
                  <a:cubicBezTo>
                    <a:pt x="1089" y="341"/>
                    <a:pt x="1090" y="341"/>
                    <a:pt x="1091" y="342"/>
                  </a:cubicBezTo>
                  <a:cubicBezTo>
                    <a:pt x="1086" y="343"/>
                    <a:pt x="1081" y="344"/>
                    <a:pt x="1078" y="345"/>
                  </a:cubicBezTo>
                  <a:close/>
                  <a:moveTo>
                    <a:pt x="1139" y="334"/>
                  </a:moveTo>
                  <a:cubicBezTo>
                    <a:pt x="1139" y="334"/>
                    <a:pt x="1138" y="334"/>
                    <a:pt x="1137" y="334"/>
                  </a:cubicBezTo>
                  <a:cubicBezTo>
                    <a:pt x="1138" y="334"/>
                    <a:pt x="1139" y="334"/>
                    <a:pt x="1139" y="334"/>
                  </a:cubicBezTo>
                  <a:cubicBezTo>
                    <a:pt x="1139" y="334"/>
                    <a:pt x="1139" y="334"/>
                    <a:pt x="1139" y="334"/>
                  </a:cubicBezTo>
                  <a:close/>
                  <a:moveTo>
                    <a:pt x="1141" y="333"/>
                  </a:moveTo>
                  <a:cubicBezTo>
                    <a:pt x="1141" y="333"/>
                    <a:pt x="1141" y="333"/>
                    <a:pt x="1141" y="333"/>
                  </a:cubicBezTo>
                  <a:cubicBezTo>
                    <a:pt x="1141" y="333"/>
                    <a:pt x="1140" y="333"/>
                    <a:pt x="1140" y="334"/>
                  </a:cubicBezTo>
                  <a:cubicBezTo>
                    <a:pt x="1140" y="333"/>
                    <a:pt x="1141" y="333"/>
                    <a:pt x="1141" y="333"/>
                  </a:cubicBezTo>
                  <a:cubicBezTo>
                    <a:pt x="1141" y="333"/>
                    <a:pt x="1141" y="333"/>
                    <a:pt x="1141" y="333"/>
                  </a:cubicBezTo>
                  <a:close/>
                  <a:moveTo>
                    <a:pt x="1142" y="332"/>
                  </a:moveTo>
                  <a:cubicBezTo>
                    <a:pt x="1142" y="332"/>
                    <a:pt x="1142" y="332"/>
                    <a:pt x="1142" y="332"/>
                  </a:cubicBezTo>
                  <a:cubicBezTo>
                    <a:pt x="1142" y="332"/>
                    <a:pt x="1142" y="332"/>
                    <a:pt x="1142" y="332"/>
                  </a:cubicBezTo>
                  <a:cubicBezTo>
                    <a:pt x="1142" y="332"/>
                    <a:pt x="1142" y="332"/>
                    <a:pt x="1142" y="332"/>
                  </a:cubicBezTo>
                  <a:close/>
                  <a:moveTo>
                    <a:pt x="521" y="358"/>
                  </a:moveTo>
                  <a:cubicBezTo>
                    <a:pt x="521" y="358"/>
                    <a:pt x="521" y="358"/>
                    <a:pt x="521" y="358"/>
                  </a:cubicBezTo>
                  <a:cubicBezTo>
                    <a:pt x="521" y="358"/>
                    <a:pt x="521" y="358"/>
                    <a:pt x="521" y="358"/>
                  </a:cubicBezTo>
                  <a:cubicBezTo>
                    <a:pt x="521" y="358"/>
                    <a:pt x="521" y="358"/>
                    <a:pt x="521" y="35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5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8052" name="Freeform 4"/>
            <p:cNvSpPr>
              <a:spLocks noEditPoints="1"/>
            </p:cNvSpPr>
            <p:nvPr/>
          </p:nvSpPr>
          <p:spPr bwMode="auto">
            <a:xfrm>
              <a:off x="3084" y="2126"/>
              <a:ext cx="2424" cy="1238"/>
            </a:xfrm>
            <a:custGeom>
              <a:avLst/>
              <a:gdLst/>
              <a:ahLst/>
              <a:cxnLst>
                <a:cxn ang="0">
                  <a:pos x="587" y="81"/>
                </a:cxn>
                <a:cxn ang="0">
                  <a:pos x="589" y="136"/>
                </a:cxn>
                <a:cxn ang="0">
                  <a:pos x="745" y="137"/>
                </a:cxn>
                <a:cxn ang="0">
                  <a:pos x="794" y="98"/>
                </a:cxn>
                <a:cxn ang="0">
                  <a:pos x="745" y="60"/>
                </a:cxn>
                <a:cxn ang="0">
                  <a:pos x="725" y="31"/>
                </a:cxn>
                <a:cxn ang="0">
                  <a:pos x="599" y="18"/>
                </a:cxn>
                <a:cxn ang="0">
                  <a:pos x="540" y="30"/>
                </a:cxn>
                <a:cxn ang="0">
                  <a:pos x="237" y="129"/>
                </a:cxn>
                <a:cxn ang="0">
                  <a:pos x="347" y="180"/>
                </a:cxn>
                <a:cxn ang="0">
                  <a:pos x="407" y="143"/>
                </a:cxn>
                <a:cxn ang="0">
                  <a:pos x="577" y="141"/>
                </a:cxn>
                <a:cxn ang="0">
                  <a:pos x="582" y="89"/>
                </a:cxn>
                <a:cxn ang="0">
                  <a:pos x="502" y="68"/>
                </a:cxn>
                <a:cxn ang="0">
                  <a:pos x="392" y="61"/>
                </a:cxn>
                <a:cxn ang="0">
                  <a:pos x="323" y="67"/>
                </a:cxn>
                <a:cxn ang="0">
                  <a:pos x="83" y="228"/>
                </a:cxn>
                <a:cxn ang="0">
                  <a:pos x="252" y="228"/>
                </a:cxn>
                <a:cxn ang="0">
                  <a:pos x="324" y="184"/>
                </a:cxn>
                <a:cxn ang="0">
                  <a:pos x="281" y="143"/>
                </a:cxn>
                <a:cxn ang="0">
                  <a:pos x="271" y="110"/>
                </a:cxn>
                <a:cxn ang="0">
                  <a:pos x="141" y="95"/>
                </a:cxn>
                <a:cxn ang="0">
                  <a:pos x="73" y="109"/>
                </a:cxn>
                <a:cxn ang="0">
                  <a:pos x="48" y="158"/>
                </a:cxn>
                <a:cxn ang="0">
                  <a:pos x="59" y="199"/>
                </a:cxn>
                <a:cxn ang="0">
                  <a:pos x="737" y="140"/>
                </a:cxn>
                <a:cxn ang="0">
                  <a:pos x="591" y="140"/>
                </a:cxn>
                <a:cxn ang="0">
                  <a:pos x="643" y="205"/>
                </a:cxn>
                <a:cxn ang="0">
                  <a:pos x="803" y="233"/>
                </a:cxn>
                <a:cxn ang="0">
                  <a:pos x="880" y="219"/>
                </a:cxn>
                <a:cxn ang="0">
                  <a:pos x="899" y="157"/>
                </a:cxn>
                <a:cxn ang="0">
                  <a:pos x="845" y="119"/>
                </a:cxn>
                <a:cxn ang="0">
                  <a:pos x="1059" y="278"/>
                </a:cxn>
                <a:cxn ang="0">
                  <a:pos x="1020" y="249"/>
                </a:cxn>
                <a:cxn ang="0">
                  <a:pos x="884" y="222"/>
                </a:cxn>
                <a:cxn ang="0">
                  <a:pos x="808" y="237"/>
                </a:cxn>
                <a:cxn ang="0">
                  <a:pos x="793" y="300"/>
                </a:cxn>
                <a:cxn ang="0">
                  <a:pos x="832" y="345"/>
                </a:cxn>
                <a:cxn ang="0">
                  <a:pos x="1013" y="391"/>
                </a:cxn>
                <a:cxn ang="0">
                  <a:pos x="1131" y="330"/>
                </a:cxn>
                <a:cxn ang="0">
                  <a:pos x="288" y="301"/>
                </a:cxn>
                <a:cxn ang="0">
                  <a:pos x="453" y="305"/>
                </a:cxn>
                <a:cxn ang="0">
                  <a:pos x="448" y="215"/>
                </a:cxn>
                <a:cxn ang="0">
                  <a:pos x="328" y="185"/>
                </a:cxn>
                <a:cxn ang="0">
                  <a:pos x="224" y="235"/>
                </a:cxn>
                <a:cxn ang="0">
                  <a:pos x="113" y="269"/>
                </a:cxn>
                <a:cxn ang="0">
                  <a:pos x="142" y="308"/>
                </a:cxn>
                <a:cxn ang="0">
                  <a:pos x="811" y="328"/>
                </a:cxn>
                <a:cxn ang="0">
                  <a:pos x="795" y="302"/>
                </a:cxn>
                <a:cxn ang="0">
                  <a:pos x="652" y="267"/>
                </a:cxn>
                <a:cxn ang="0">
                  <a:pos x="582" y="307"/>
                </a:cxn>
                <a:cxn ang="0">
                  <a:pos x="491" y="327"/>
                </a:cxn>
                <a:cxn ang="0">
                  <a:pos x="527" y="385"/>
                </a:cxn>
                <a:cxn ang="0">
                  <a:pos x="679" y="433"/>
                </a:cxn>
                <a:cxn ang="0">
                  <a:pos x="756" y="406"/>
                </a:cxn>
                <a:cxn ang="0">
                  <a:pos x="569" y="417"/>
                </a:cxn>
                <a:cxn ang="0">
                  <a:pos x="458" y="374"/>
                </a:cxn>
                <a:cxn ang="0">
                  <a:pos x="438" y="312"/>
                </a:cxn>
                <a:cxn ang="0">
                  <a:pos x="264" y="315"/>
                </a:cxn>
                <a:cxn ang="0">
                  <a:pos x="218" y="404"/>
                </a:cxn>
                <a:cxn ang="0">
                  <a:pos x="275" y="444"/>
                </a:cxn>
                <a:cxn ang="0">
                  <a:pos x="411" y="495"/>
                </a:cxn>
                <a:cxn ang="0">
                  <a:pos x="498" y="475"/>
                </a:cxn>
              </a:cxnLst>
              <a:rect l="0" t="0" r="r" b="b"/>
              <a:pathLst>
                <a:path w="1133" h="527">
                  <a:moveTo>
                    <a:pt x="477" y="43"/>
                  </a:moveTo>
                  <a:cubicBezTo>
                    <a:pt x="477" y="43"/>
                    <a:pt x="477" y="43"/>
                    <a:pt x="478" y="43"/>
                  </a:cubicBezTo>
                  <a:cubicBezTo>
                    <a:pt x="478" y="44"/>
                    <a:pt x="479" y="44"/>
                    <a:pt x="479" y="44"/>
                  </a:cubicBezTo>
                  <a:cubicBezTo>
                    <a:pt x="480" y="45"/>
                    <a:pt x="480" y="45"/>
                    <a:pt x="481" y="46"/>
                  </a:cubicBezTo>
                  <a:cubicBezTo>
                    <a:pt x="482" y="46"/>
                    <a:pt x="482" y="47"/>
                    <a:pt x="483" y="47"/>
                  </a:cubicBezTo>
                  <a:cubicBezTo>
                    <a:pt x="483" y="47"/>
                    <a:pt x="484" y="48"/>
                    <a:pt x="485" y="49"/>
                  </a:cubicBezTo>
                  <a:cubicBezTo>
                    <a:pt x="486" y="50"/>
                    <a:pt x="488" y="52"/>
                    <a:pt x="490" y="54"/>
                  </a:cubicBezTo>
                  <a:cubicBezTo>
                    <a:pt x="492" y="56"/>
                    <a:pt x="495" y="58"/>
                    <a:pt x="498" y="60"/>
                  </a:cubicBezTo>
                  <a:cubicBezTo>
                    <a:pt x="500" y="62"/>
                    <a:pt x="503" y="64"/>
                    <a:pt x="505" y="66"/>
                  </a:cubicBezTo>
                  <a:cubicBezTo>
                    <a:pt x="505" y="67"/>
                    <a:pt x="505" y="67"/>
                    <a:pt x="506" y="67"/>
                  </a:cubicBezTo>
                  <a:cubicBezTo>
                    <a:pt x="506" y="67"/>
                    <a:pt x="506" y="67"/>
                    <a:pt x="506" y="67"/>
                  </a:cubicBezTo>
                  <a:cubicBezTo>
                    <a:pt x="506" y="67"/>
                    <a:pt x="506" y="67"/>
                    <a:pt x="506" y="67"/>
                  </a:cubicBezTo>
                  <a:cubicBezTo>
                    <a:pt x="506" y="67"/>
                    <a:pt x="506" y="67"/>
                    <a:pt x="506" y="67"/>
                  </a:cubicBezTo>
                  <a:cubicBezTo>
                    <a:pt x="507" y="68"/>
                    <a:pt x="508" y="69"/>
                    <a:pt x="509" y="70"/>
                  </a:cubicBezTo>
                  <a:cubicBezTo>
                    <a:pt x="510" y="71"/>
                    <a:pt x="511" y="71"/>
                    <a:pt x="512" y="72"/>
                  </a:cubicBezTo>
                  <a:cubicBezTo>
                    <a:pt x="513" y="72"/>
                    <a:pt x="514" y="73"/>
                    <a:pt x="515" y="73"/>
                  </a:cubicBezTo>
                  <a:cubicBezTo>
                    <a:pt x="516" y="73"/>
                    <a:pt x="517" y="74"/>
                    <a:pt x="518" y="74"/>
                  </a:cubicBezTo>
                  <a:cubicBezTo>
                    <a:pt x="518" y="74"/>
                    <a:pt x="519" y="74"/>
                    <a:pt x="520" y="75"/>
                  </a:cubicBezTo>
                  <a:cubicBezTo>
                    <a:pt x="521" y="75"/>
                    <a:pt x="521" y="75"/>
                    <a:pt x="522" y="75"/>
                  </a:cubicBezTo>
                  <a:cubicBezTo>
                    <a:pt x="523" y="75"/>
                    <a:pt x="523" y="75"/>
                    <a:pt x="524" y="75"/>
                  </a:cubicBezTo>
                  <a:cubicBezTo>
                    <a:pt x="525" y="75"/>
                    <a:pt x="525" y="75"/>
                    <a:pt x="526" y="74"/>
                  </a:cubicBezTo>
                  <a:cubicBezTo>
                    <a:pt x="528" y="74"/>
                    <a:pt x="530" y="74"/>
                    <a:pt x="532" y="73"/>
                  </a:cubicBezTo>
                  <a:cubicBezTo>
                    <a:pt x="534" y="72"/>
                    <a:pt x="536" y="71"/>
                    <a:pt x="538" y="70"/>
                  </a:cubicBezTo>
                  <a:cubicBezTo>
                    <a:pt x="540" y="69"/>
                    <a:pt x="542" y="68"/>
                    <a:pt x="544" y="67"/>
                  </a:cubicBezTo>
                  <a:cubicBezTo>
                    <a:pt x="546" y="67"/>
                    <a:pt x="549" y="66"/>
                    <a:pt x="551" y="65"/>
                  </a:cubicBezTo>
                  <a:cubicBezTo>
                    <a:pt x="552" y="65"/>
                    <a:pt x="553" y="65"/>
                    <a:pt x="555" y="65"/>
                  </a:cubicBezTo>
                  <a:cubicBezTo>
                    <a:pt x="556" y="65"/>
                    <a:pt x="557" y="65"/>
                    <a:pt x="558" y="65"/>
                  </a:cubicBezTo>
                  <a:cubicBezTo>
                    <a:pt x="559" y="65"/>
                    <a:pt x="560" y="65"/>
                    <a:pt x="562" y="65"/>
                  </a:cubicBezTo>
                  <a:cubicBezTo>
                    <a:pt x="563" y="66"/>
                    <a:pt x="564" y="66"/>
                    <a:pt x="565" y="66"/>
                  </a:cubicBezTo>
                  <a:cubicBezTo>
                    <a:pt x="567" y="67"/>
                    <a:pt x="568" y="67"/>
                    <a:pt x="569" y="68"/>
                  </a:cubicBezTo>
                  <a:cubicBezTo>
                    <a:pt x="570" y="68"/>
                    <a:pt x="572" y="69"/>
                    <a:pt x="573" y="70"/>
                  </a:cubicBezTo>
                  <a:cubicBezTo>
                    <a:pt x="574" y="70"/>
                    <a:pt x="575" y="71"/>
                    <a:pt x="577" y="72"/>
                  </a:cubicBezTo>
                  <a:cubicBezTo>
                    <a:pt x="578" y="73"/>
                    <a:pt x="580" y="74"/>
                    <a:pt x="581" y="75"/>
                  </a:cubicBezTo>
                  <a:cubicBezTo>
                    <a:pt x="581" y="76"/>
                    <a:pt x="581" y="76"/>
                    <a:pt x="582" y="76"/>
                  </a:cubicBezTo>
                  <a:cubicBezTo>
                    <a:pt x="582" y="76"/>
                    <a:pt x="582" y="76"/>
                    <a:pt x="583" y="77"/>
                  </a:cubicBezTo>
                  <a:cubicBezTo>
                    <a:pt x="583" y="77"/>
                    <a:pt x="583" y="77"/>
                    <a:pt x="583" y="77"/>
                  </a:cubicBezTo>
                  <a:cubicBezTo>
                    <a:pt x="584" y="78"/>
                    <a:pt x="584" y="78"/>
                    <a:pt x="584" y="78"/>
                  </a:cubicBezTo>
                  <a:cubicBezTo>
                    <a:pt x="585" y="79"/>
                    <a:pt x="586" y="80"/>
                    <a:pt x="587" y="81"/>
                  </a:cubicBezTo>
                  <a:cubicBezTo>
                    <a:pt x="588" y="82"/>
                    <a:pt x="589" y="83"/>
                    <a:pt x="589" y="83"/>
                  </a:cubicBezTo>
                  <a:cubicBezTo>
                    <a:pt x="590" y="84"/>
                    <a:pt x="590" y="85"/>
                    <a:pt x="590" y="85"/>
                  </a:cubicBezTo>
                  <a:cubicBezTo>
                    <a:pt x="591" y="86"/>
                    <a:pt x="591" y="86"/>
                    <a:pt x="591" y="87"/>
                  </a:cubicBezTo>
                  <a:cubicBezTo>
                    <a:pt x="591" y="87"/>
                    <a:pt x="590" y="88"/>
                    <a:pt x="590" y="88"/>
                  </a:cubicBezTo>
                  <a:cubicBezTo>
                    <a:pt x="590" y="89"/>
                    <a:pt x="589" y="89"/>
                    <a:pt x="589" y="90"/>
                  </a:cubicBezTo>
                  <a:cubicBezTo>
                    <a:pt x="588" y="90"/>
                    <a:pt x="587" y="90"/>
                    <a:pt x="587" y="90"/>
                  </a:cubicBezTo>
                  <a:cubicBezTo>
                    <a:pt x="586" y="91"/>
                    <a:pt x="585" y="91"/>
                    <a:pt x="584" y="91"/>
                  </a:cubicBezTo>
                  <a:cubicBezTo>
                    <a:pt x="581" y="92"/>
                    <a:pt x="578" y="92"/>
                    <a:pt x="575" y="92"/>
                  </a:cubicBezTo>
                  <a:cubicBezTo>
                    <a:pt x="572" y="92"/>
                    <a:pt x="569" y="92"/>
                    <a:pt x="565" y="92"/>
                  </a:cubicBezTo>
                  <a:cubicBezTo>
                    <a:pt x="562" y="92"/>
                    <a:pt x="559" y="92"/>
                    <a:pt x="556" y="92"/>
                  </a:cubicBezTo>
                  <a:cubicBezTo>
                    <a:pt x="553" y="92"/>
                    <a:pt x="550" y="92"/>
                    <a:pt x="548" y="93"/>
                  </a:cubicBezTo>
                  <a:cubicBezTo>
                    <a:pt x="547" y="93"/>
                    <a:pt x="547" y="93"/>
                    <a:pt x="546" y="93"/>
                  </a:cubicBezTo>
                  <a:cubicBezTo>
                    <a:pt x="545" y="93"/>
                    <a:pt x="545" y="94"/>
                    <a:pt x="545" y="94"/>
                  </a:cubicBezTo>
                  <a:cubicBezTo>
                    <a:pt x="544" y="94"/>
                    <a:pt x="544" y="94"/>
                    <a:pt x="543" y="95"/>
                  </a:cubicBezTo>
                  <a:cubicBezTo>
                    <a:pt x="543" y="95"/>
                    <a:pt x="543" y="95"/>
                    <a:pt x="543" y="96"/>
                  </a:cubicBezTo>
                  <a:cubicBezTo>
                    <a:pt x="543" y="96"/>
                    <a:pt x="543" y="97"/>
                    <a:pt x="543" y="97"/>
                  </a:cubicBezTo>
                  <a:cubicBezTo>
                    <a:pt x="543" y="98"/>
                    <a:pt x="544" y="99"/>
                    <a:pt x="544" y="99"/>
                  </a:cubicBezTo>
                  <a:cubicBezTo>
                    <a:pt x="545" y="100"/>
                    <a:pt x="546" y="101"/>
                    <a:pt x="546" y="102"/>
                  </a:cubicBezTo>
                  <a:cubicBezTo>
                    <a:pt x="547" y="103"/>
                    <a:pt x="548" y="104"/>
                    <a:pt x="550" y="105"/>
                  </a:cubicBezTo>
                  <a:cubicBezTo>
                    <a:pt x="550" y="105"/>
                    <a:pt x="551" y="106"/>
                    <a:pt x="551" y="106"/>
                  </a:cubicBezTo>
                  <a:cubicBezTo>
                    <a:pt x="552" y="107"/>
                    <a:pt x="552" y="107"/>
                    <a:pt x="553" y="108"/>
                  </a:cubicBezTo>
                  <a:cubicBezTo>
                    <a:pt x="554" y="108"/>
                    <a:pt x="554" y="109"/>
                    <a:pt x="555" y="109"/>
                  </a:cubicBezTo>
                  <a:cubicBezTo>
                    <a:pt x="556" y="110"/>
                    <a:pt x="557" y="110"/>
                    <a:pt x="557" y="111"/>
                  </a:cubicBezTo>
                  <a:cubicBezTo>
                    <a:pt x="560" y="113"/>
                    <a:pt x="563" y="116"/>
                    <a:pt x="566" y="119"/>
                  </a:cubicBezTo>
                  <a:cubicBezTo>
                    <a:pt x="569" y="121"/>
                    <a:pt x="572" y="123"/>
                    <a:pt x="575" y="126"/>
                  </a:cubicBezTo>
                  <a:cubicBezTo>
                    <a:pt x="577" y="128"/>
                    <a:pt x="579" y="129"/>
                    <a:pt x="581" y="131"/>
                  </a:cubicBezTo>
                  <a:cubicBezTo>
                    <a:pt x="582" y="132"/>
                    <a:pt x="583" y="133"/>
                    <a:pt x="583" y="133"/>
                  </a:cubicBezTo>
                  <a:cubicBezTo>
                    <a:pt x="583" y="133"/>
                    <a:pt x="584" y="133"/>
                    <a:pt x="584" y="133"/>
                  </a:cubicBezTo>
                  <a:cubicBezTo>
                    <a:pt x="584" y="133"/>
                    <a:pt x="584" y="133"/>
                    <a:pt x="584" y="134"/>
                  </a:cubicBezTo>
                  <a:cubicBezTo>
                    <a:pt x="584" y="134"/>
                    <a:pt x="584" y="134"/>
                    <a:pt x="584" y="134"/>
                  </a:cubicBezTo>
                  <a:cubicBezTo>
                    <a:pt x="584" y="134"/>
                    <a:pt x="585" y="134"/>
                    <a:pt x="585" y="134"/>
                  </a:cubicBezTo>
                  <a:cubicBezTo>
                    <a:pt x="585" y="134"/>
                    <a:pt x="585" y="135"/>
                    <a:pt x="586" y="135"/>
                  </a:cubicBezTo>
                  <a:cubicBezTo>
                    <a:pt x="586" y="135"/>
                    <a:pt x="586" y="135"/>
                    <a:pt x="586" y="135"/>
                  </a:cubicBezTo>
                  <a:cubicBezTo>
                    <a:pt x="587" y="136"/>
                    <a:pt x="587" y="136"/>
                    <a:pt x="587" y="136"/>
                  </a:cubicBezTo>
                  <a:cubicBezTo>
                    <a:pt x="587" y="136"/>
                    <a:pt x="587" y="136"/>
                    <a:pt x="588" y="137"/>
                  </a:cubicBezTo>
                  <a:cubicBezTo>
                    <a:pt x="588" y="137"/>
                    <a:pt x="588" y="137"/>
                    <a:pt x="588" y="136"/>
                  </a:cubicBezTo>
                  <a:cubicBezTo>
                    <a:pt x="588" y="136"/>
                    <a:pt x="588" y="136"/>
                    <a:pt x="588" y="136"/>
                  </a:cubicBezTo>
                  <a:cubicBezTo>
                    <a:pt x="588" y="136"/>
                    <a:pt x="589" y="136"/>
                    <a:pt x="589" y="136"/>
                  </a:cubicBezTo>
                  <a:cubicBezTo>
                    <a:pt x="589" y="136"/>
                    <a:pt x="589" y="136"/>
                    <a:pt x="589" y="136"/>
                  </a:cubicBezTo>
                  <a:cubicBezTo>
                    <a:pt x="590" y="136"/>
                    <a:pt x="590" y="136"/>
                    <a:pt x="591" y="136"/>
                  </a:cubicBezTo>
                  <a:cubicBezTo>
                    <a:pt x="591" y="136"/>
                    <a:pt x="592" y="136"/>
                    <a:pt x="593" y="136"/>
                  </a:cubicBezTo>
                  <a:cubicBezTo>
                    <a:pt x="594" y="135"/>
                    <a:pt x="595" y="135"/>
                    <a:pt x="596" y="135"/>
                  </a:cubicBezTo>
                  <a:cubicBezTo>
                    <a:pt x="597" y="135"/>
                    <a:pt x="598" y="135"/>
                    <a:pt x="599" y="135"/>
                  </a:cubicBezTo>
                  <a:cubicBezTo>
                    <a:pt x="599" y="135"/>
                    <a:pt x="601" y="134"/>
                    <a:pt x="605" y="134"/>
                  </a:cubicBezTo>
                  <a:cubicBezTo>
                    <a:pt x="608" y="133"/>
                    <a:pt x="613" y="132"/>
                    <a:pt x="619" y="131"/>
                  </a:cubicBezTo>
                  <a:cubicBezTo>
                    <a:pt x="625" y="130"/>
                    <a:pt x="631" y="129"/>
                    <a:pt x="637" y="127"/>
                  </a:cubicBezTo>
                  <a:cubicBezTo>
                    <a:pt x="644" y="126"/>
                    <a:pt x="650" y="125"/>
                    <a:pt x="656" y="124"/>
                  </a:cubicBezTo>
                  <a:cubicBezTo>
                    <a:pt x="659" y="123"/>
                    <a:pt x="662" y="123"/>
                    <a:pt x="665" y="123"/>
                  </a:cubicBezTo>
                  <a:cubicBezTo>
                    <a:pt x="667" y="122"/>
                    <a:pt x="670" y="122"/>
                    <a:pt x="672" y="122"/>
                  </a:cubicBezTo>
                  <a:cubicBezTo>
                    <a:pt x="674" y="121"/>
                    <a:pt x="676" y="121"/>
                    <a:pt x="678" y="121"/>
                  </a:cubicBezTo>
                  <a:cubicBezTo>
                    <a:pt x="680" y="121"/>
                    <a:pt x="682" y="121"/>
                    <a:pt x="684" y="121"/>
                  </a:cubicBezTo>
                  <a:cubicBezTo>
                    <a:pt x="685" y="121"/>
                    <a:pt x="687" y="121"/>
                    <a:pt x="688" y="122"/>
                  </a:cubicBezTo>
                  <a:cubicBezTo>
                    <a:pt x="690" y="122"/>
                    <a:pt x="691" y="122"/>
                    <a:pt x="692" y="123"/>
                  </a:cubicBezTo>
                  <a:cubicBezTo>
                    <a:pt x="693" y="123"/>
                    <a:pt x="694" y="123"/>
                    <a:pt x="695" y="124"/>
                  </a:cubicBezTo>
                  <a:cubicBezTo>
                    <a:pt x="696" y="124"/>
                    <a:pt x="697" y="125"/>
                    <a:pt x="698" y="125"/>
                  </a:cubicBezTo>
                  <a:cubicBezTo>
                    <a:pt x="699" y="126"/>
                    <a:pt x="700" y="127"/>
                    <a:pt x="700" y="129"/>
                  </a:cubicBezTo>
                  <a:cubicBezTo>
                    <a:pt x="701" y="130"/>
                    <a:pt x="702" y="131"/>
                    <a:pt x="702" y="132"/>
                  </a:cubicBezTo>
                  <a:cubicBezTo>
                    <a:pt x="703" y="134"/>
                    <a:pt x="703" y="135"/>
                    <a:pt x="704" y="136"/>
                  </a:cubicBezTo>
                  <a:cubicBezTo>
                    <a:pt x="704" y="137"/>
                    <a:pt x="705" y="138"/>
                    <a:pt x="706" y="139"/>
                  </a:cubicBezTo>
                  <a:cubicBezTo>
                    <a:pt x="707" y="139"/>
                    <a:pt x="707" y="139"/>
                    <a:pt x="707" y="140"/>
                  </a:cubicBezTo>
                  <a:cubicBezTo>
                    <a:pt x="708" y="140"/>
                    <a:pt x="708" y="140"/>
                    <a:pt x="709" y="140"/>
                  </a:cubicBezTo>
                  <a:cubicBezTo>
                    <a:pt x="709" y="140"/>
                    <a:pt x="710" y="141"/>
                    <a:pt x="711" y="141"/>
                  </a:cubicBezTo>
                  <a:cubicBezTo>
                    <a:pt x="711" y="141"/>
                    <a:pt x="712" y="141"/>
                    <a:pt x="713" y="141"/>
                  </a:cubicBezTo>
                  <a:cubicBezTo>
                    <a:pt x="714" y="141"/>
                    <a:pt x="715" y="141"/>
                    <a:pt x="716" y="141"/>
                  </a:cubicBezTo>
                  <a:cubicBezTo>
                    <a:pt x="717" y="141"/>
                    <a:pt x="719" y="141"/>
                    <a:pt x="720" y="141"/>
                  </a:cubicBezTo>
                  <a:cubicBezTo>
                    <a:pt x="722" y="141"/>
                    <a:pt x="723" y="140"/>
                    <a:pt x="725" y="140"/>
                  </a:cubicBezTo>
                  <a:cubicBezTo>
                    <a:pt x="727" y="140"/>
                    <a:pt x="729" y="140"/>
                    <a:pt x="731" y="139"/>
                  </a:cubicBezTo>
                  <a:cubicBezTo>
                    <a:pt x="731" y="139"/>
                    <a:pt x="731" y="139"/>
                    <a:pt x="731" y="139"/>
                  </a:cubicBezTo>
                  <a:cubicBezTo>
                    <a:pt x="731" y="139"/>
                    <a:pt x="732" y="139"/>
                    <a:pt x="732" y="139"/>
                  </a:cubicBezTo>
                  <a:cubicBezTo>
                    <a:pt x="732" y="139"/>
                    <a:pt x="732" y="139"/>
                    <a:pt x="732" y="139"/>
                  </a:cubicBezTo>
                  <a:cubicBezTo>
                    <a:pt x="733" y="139"/>
                    <a:pt x="733" y="139"/>
                    <a:pt x="733" y="139"/>
                  </a:cubicBezTo>
                  <a:cubicBezTo>
                    <a:pt x="734" y="139"/>
                    <a:pt x="734" y="139"/>
                    <a:pt x="735" y="139"/>
                  </a:cubicBezTo>
                  <a:cubicBezTo>
                    <a:pt x="736" y="138"/>
                    <a:pt x="736" y="138"/>
                    <a:pt x="737" y="138"/>
                  </a:cubicBezTo>
                  <a:cubicBezTo>
                    <a:pt x="738" y="138"/>
                    <a:pt x="738" y="138"/>
                    <a:pt x="739" y="138"/>
                  </a:cubicBezTo>
                  <a:cubicBezTo>
                    <a:pt x="739" y="138"/>
                    <a:pt x="740" y="138"/>
                    <a:pt x="741" y="138"/>
                  </a:cubicBezTo>
                  <a:cubicBezTo>
                    <a:pt x="742" y="137"/>
                    <a:pt x="744" y="137"/>
                    <a:pt x="745" y="137"/>
                  </a:cubicBezTo>
                  <a:cubicBezTo>
                    <a:pt x="747" y="136"/>
                    <a:pt x="748" y="136"/>
                    <a:pt x="749" y="136"/>
                  </a:cubicBezTo>
                  <a:cubicBezTo>
                    <a:pt x="750" y="135"/>
                    <a:pt x="751" y="135"/>
                    <a:pt x="752" y="135"/>
                  </a:cubicBezTo>
                  <a:cubicBezTo>
                    <a:pt x="752" y="134"/>
                    <a:pt x="753" y="134"/>
                    <a:pt x="753" y="134"/>
                  </a:cubicBezTo>
                  <a:cubicBezTo>
                    <a:pt x="753" y="134"/>
                    <a:pt x="753" y="133"/>
                    <a:pt x="753" y="133"/>
                  </a:cubicBezTo>
                  <a:cubicBezTo>
                    <a:pt x="754" y="133"/>
                    <a:pt x="754" y="133"/>
                    <a:pt x="754" y="133"/>
                  </a:cubicBezTo>
                  <a:cubicBezTo>
                    <a:pt x="754" y="133"/>
                    <a:pt x="754" y="133"/>
                    <a:pt x="754" y="133"/>
                  </a:cubicBezTo>
                  <a:cubicBezTo>
                    <a:pt x="754" y="133"/>
                    <a:pt x="754" y="133"/>
                    <a:pt x="754" y="133"/>
                  </a:cubicBezTo>
                  <a:cubicBezTo>
                    <a:pt x="754" y="132"/>
                    <a:pt x="754" y="132"/>
                    <a:pt x="754" y="132"/>
                  </a:cubicBezTo>
                  <a:cubicBezTo>
                    <a:pt x="754" y="132"/>
                    <a:pt x="754" y="132"/>
                    <a:pt x="753" y="132"/>
                  </a:cubicBezTo>
                  <a:cubicBezTo>
                    <a:pt x="753" y="132"/>
                    <a:pt x="753" y="132"/>
                    <a:pt x="753" y="132"/>
                  </a:cubicBezTo>
                  <a:cubicBezTo>
                    <a:pt x="753" y="132"/>
                    <a:pt x="753" y="131"/>
                    <a:pt x="753" y="131"/>
                  </a:cubicBezTo>
                  <a:cubicBezTo>
                    <a:pt x="752" y="130"/>
                    <a:pt x="750" y="129"/>
                    <a:pt x="748" y="128"/>
                  </a:cubicBezTo>
                  <a:cubicBezTo>
                    <a:pt x="746" y="127"/>
                    <a:pt x="744" y="127"/>
                    <a:pt x="741" y="126"/>
                  </a:cubicBezTo>
                  <a:cubicBezTo>
                    <a:pt x="739" y="125"/>
                    <a:pt x="737" y="124"/>
                    <a:pt x="735" y="123"/>
                  </a:cubicBezTo>
                  <a:cubicBezTo>
                    <a:pt x="733" y="122"/>
                    <a:pt x="731" y="121"/>
                    <a:pt x="730" y="120"/>
                  </a:cubicBezTo>
                  <a:cubicBezTo>
                    <a:pt x="730" y="120"/>
                    <a:pt x="729" y="120"/>
                    <a:pt x="729" y="120"/>
                  </a:cubicBezTo>
                  <a:cubicBezTo>
                    <a:pt x="729" y="120"/>
                    <a:pt x="729" y="120"/>
                    <a:pt x="729" y="119"/>
                  </a:cubicBezTo>
                  <a:cubicBezTo>
                    <a:pt x="729" y="119"/>
                    <a:pt x="729" y="119"/>
                    <a:pt x="729" y="119"/>
                  </a:cubicBezTo>
                  <a:cubicBezTo>
                    <a:pt x="729" y="119"/>
                    <a:pt x="729" y="119"/>
                    <a:pt x="729" y="119"/>
                  </a:cubicBezTo>
                  <a:cubicBezTo>
                    <a:pt x="729" y="119"/>
                    <a:pt x="729" y="119"/>
                    <a:pt x="729" y="119"/>
                  </a:cubicBezTo>
                  <a:cubicBezTo>
                    <a:pt x="729" y="119"/>
                    <a:pt x="729" y="119"/>
                    <a:pt x="729" y="119"/>
                  </a:cubicBezTo>
                  <a:cubicBezTo>
                    <a:pt x="728" y="119"/>
                    <a:pt x="728" y="119"/>
                    <a:pt x="728" y="119"/>
                  </a:cubicBezTo>
                  <a:cubicBezTo>
                    <a:pt x="728" y="119"/>
                    <a:pt x="728" y="119"/>
                    <a:pt x="728" y="119"/>
                  </a:cubicBezTo>
                  <a:cubicBezTo>
                    <a:pt x="728" y="118"/>
                    <a:pt x="727" y="118"/>
                    <a:pt x="727" y="117"/>
                  </a:cubicBezTo>
                  <a:cubicBezTo>
                    <a:pt x="726" y="117"/>
                    <a:pt x="726" y="116"/>
                    <a:pt x="726" y="116"/>
                  </a:cubicBezTo>
                  <a:cubicBezTo>
                    <a:pt x="726" y="115"/>
                    <a:pt x="726" y="115"/>
                    <a:pt x="726" y="114"/>
                  </a:cubicBezTo>
                  <a:cubicBezTo>
                    <a:pt x="727" y="114"/>
                    <a:pt x="727" y="113"/>
                    <a:pt x="728" y="113"/>
                  </a:cubicBezTo>
                  <a:cubicBezTo>
                    <a:pt x="729" y="112"/>
                    <a:pt x="729" y="112"/>
                    <a:pt x="730" y="111"/>
                  </a:cubicBezTo>
                  <a:cubicBezTo>
                    <a:pt x="731" y="111"/>
                    <a:pt x="733" y="110"/>
                    <a:pt x="734" y="110"/>
                  </a:cubicBezTo>
                  <a:cubicBezTo>
                    <a:pt x="736" y="109"/>
                    <a:pt x="737" y="109"/>
                    <a:pt x="739" y="109"/>
                  </a:cubicBezTo>
                  <a:cubicBezTo>
                    <a:pt x="741" y="108"/>
                    <a:pt x="743" y="108"/>
                    <a:pt x="746" y="107"/>
                  </a:cubicBezTo>
                  <a:cubicBezTo>
                    <a:pt x="746" y="107"/>
                    <a:pt x="746" y="107"/>
                    <a:pt x="746" y="107"/>
                  </a:cubicBezTo>
                  <a:cubicBezTo>
                    <a:pt x="746" y="107"/>
                    <a:pt x="747" y="107"/>
                    <a:pt x="747" y="107"/>
                  </a:cubicBezTo>
                  <a:cubicBezTo>
                    <a:pt x="747" y="107"/>
                    <a:pt x="747" y="107"/>
                    <a:pt x="747" y="107"/>
                  </a:cubicBezTo>
                  <a:cubicBezTo>
                    <a:pt x="747" y="107"/>
                    <a:pt x="748" y="107"/>
                    <a:pt x="748" y="107"/>
                  </a:cubicBezTo>
                  <a:cubicBezTo>
                    <a:pt x="753" y="106"/>
                    <a:pt x="758" y="105"/>
                    <a:pt x="764" y="104"/>
                  </a:cubicBezTo>
                  <a:cubicBezTo>
                    <a:pt x="770" y="103"/>
                    <a:pt x="776" y="102"/>
                    <a:pt x="781" y="101"/>
                  </a:cubicBezTo>
                  <a:cubicBezTo>
                    <a:pt x="786" y="100"/>
                    <a:pt x="791" y="99"/>
                    <a:pt x="794" y="98"/>
                  </a:cubicBezTo>
                  <a:cubicBezTo>
                    <a:pt x="797" y="98"/>
                    <a:pt x="800" y="97"/>
                    <a:pt x="800" y="97"/>
                  </a:cubicBezTo>
                  <a:cubicBezTo>
                    <a:pt x="801" y="97"/>
                    <a:pt x="801" y="97"/>
                    <a:pt x="802" y="97"/>
                  </a:cubicBezTo>
                  <a:cubicBezTo>
                    <a:pt x="803" y="97"/>
                    <a:pt x="803" y="97"/>
                    <a:pt x="804" y="96"/>
                  </a:cubicBezTo>
                  <a:cubicBezTo>
                    <a:pt x="804" y="96"/>
                    <a:pt x="805" y="96"/>
                    <a:pt x="805" y="96"/>
                  </a:cubicBezTo>
                  <a:cubicBezTo>
                    <a:pt x="806" y="96"/>
                    <a:pt x="806" y="96"/>
                    <a:pt x="807" y="96"/>
                  </a:cubicBezTo>
                  <a:cubicBezTo>
                    <a:pt x="808" y="96"/>
                    <a:pt x="808" y="96"/>
                    <a:pt x="809" y="96"/>
                  </a:cubicBezTo>
                  <a:cubicBezTo>
                    <a:pt x="809" y="95"/>
                    <a:pt x="810" y="95"/>
                    <a:pt x="810" y="95"/>
                  </a:cubicBezTo>
                  <a:cubicBezTo>
                    <a:pt x="811" y="95"/>
                    <a:pt x="811" y="95"/>
                    <a:pt x="812" y="95"/>
                  </a:cubicBezTo>
                  <a:cubicBezTo>
                    <a:pt x="812" y="95"/>
                    <a:pt x="812" y="95"/>
                    <a:pt x="813" y="95"/>
                  </a:cubicBezTo>
                  <a:cubicBezTo>
                    <a:pt x="813" y="95"/>
                    <a:pt x="813" y="95"/>
                    <a:pt x="812" y="95"/>
                  </a:cubicBezTo>
                  <a:cubicBezTo>
                    <a:pt x="812" y="94"/>
                    <a:pt x="812" y="94"/>
                    <a:pt x="812" y="94"/>
                  </a:cubicBezTo>
                  <a:cubicBezTo>
                    <a:pt x="811" y="94"/>
                    <a:pt x="811" y="94"/>
                    <a:pt x="811" y="94"/>
                  </a:cubicBezTo>
                  <a:cubicBezTo>
                    <a:pt x="811" y="93"/>
                    <a:pt x="810" y="93"/>
                    <a:pt x="810" y="93"/>
                  </a:cubicBezTo>
                  <a:cubicBezTo>
                    <a:pt x="810" y="93"/>
                    <a:pt x="810" y="93"/>
                    <a:pt x="810" y="93"/>
                  </a:cubicBezTo>
                  <a:cubicBezTo>
                    <a:pt x="809" y="92"/>
                    <a:pt x="809" y="92"/>
                    <a:pt x="809" y="92"/>
                  </a:cubicBezTo>
                  <a:cubicBezTo>
                    <a:pt x="809" y="92"/>
                    <a:pt x="809" y="92"/>
                    <a:pt x="808" y="92"/>
                  </a:cubicBezTo>
                  <a:cubicBezTo>
                    <a:pt x="808" y="92"/>
                    <a:pt x="808" y="91"/>
                    <a:pt x="808" y="91"/>
                  </a:cubicBezTo>
                  <a:cubicBezTo>
                    <a:pt x="808" y="91"/>
                    <a:pt x="807" y="91"/>
                    <a:pt x="806" y="90"/>
                  </a:cubicBezTo>
                  <a:cubicBezTo>
                    <a:pt x="805" y="89"/>
                    <a:pt x="804" y="88"/>
                    <a:pt x="802" y="87"/>
                  </a:cubicBezTo>
                  <a:cubicBezTo>
                    <a:pt x="801" y="86"/>
                    <a:pt x="799" y="85"/>
                    <a:pt x="796" y="83"/>
                  </a:cubicBezTo>
                  <a:cubicBezTo>
                    <a:pt x="794" y="82"/>
                    <a:pt x="792" y="80"/>
                    <a:pt x="790" y="78"/>
                  </a:cubicBezTo>
                  <a:cubicBezTo>
                    <a:pt x="789" y="77"/>
                    <a:pt x="787" y="76"/>
                    <a:pt x="786" y="76"/>
                  </a:cubicBezTo>
                  <a:cubicBezTo>
                    <a:pt x="785" y="75"/>
                    <a:pt x="784" y="74"/>
                    <a:pt x="783" y="73"/>
                  </a:cubicBezTo>
                  <a:cubicBezTo>
                    <a:pt x="781" y="72"/>
                    <a:pt x="780" y="71"/>
                    <a:pt x="779" y="70"/>
                  </a:cubicBezTo>
                  <a:cubicBezTo>
                    <a:pt x="778" y="70"/>
                    <a:pt x="777" y="69"/>
                    <a:pt x="776" y="68"/>
                  </a:cubicBezTo>
                  <a:cubicBezTo>
                    <a:pt x="776" y="68"/>
                    <a:pt x="776" y="68"/>
                    <a:pt x="775" y="68"/>
                  </a:cubicBezTo>
                  <a:cubicBezTo>
                    <a:pt x="775" y="68"/>
                    <a:pt x="775" y="67"/>
                    <a:pt x="775" y="67"/>
                  </a:cubicBezTo>
                  <a:cubicBezTo>
                    <a:pt x="775" y="67"/>
                    <a:pt x="775" y="67"/>
                    <a:pt x="775" y="67"/>
                  </a:cubicBezTo>
                  <a:cubicBezTo>
                    <a:pt x="775" y="67"/>
                    <a:pt x="775" y="67"/>
                    <a:pt x="774" y="67"/>
                  </a:cubicBezTo>
                  <a:cubicBezTo>
                    <a:pt x="773" y="66"/>
                    <a:pt x="772" y="65"/>
                    <a:pt x="770" y="64"/>
                  </a:cubicBezTo>
                  <a:cubicBezTo>
                    <a:pt x="769" y="63"/>
                    <a:pt x="767" y="62"/>
                    <a:pt x="766" y="62"/>
                  </a:cubicBezTo>
                  <a:cubicBezTo>
                    <a:pt x="765" y="61"/>
                    <a:pt x="764" y="61"/>
                    <a:pt x="763" y="60"/>
                  </a:cubicBezTo>
                  <a:cubicBezTo>
                    <a:pt x="762" y="60"/>
                    <a:pt x="761" y="59"/>
                    <a:pt x="760" y="59"/>
                  </a:cubicBezTo>
                  <a:cubicBezTo>
                    <a:pt x="759" y="59"/>
                    <a:pt x="758" y="59"/>
                    <a:pt x="757" y="58"/>
                  </a:cubicBezTo>
                  <a:cubicBezTo>
                    <a:pt x="756" y="58"/>
                    <a:pt x="755" y="58"/>
                    <a:pt x="754" y="58"/>
                  </a:cubicBezTo>
                  <a:cubicBezTo>
                    <a:pt x="754" y="58"/>
                    <a:pt x="753" y="58"/>
                    <a:pt x="752" y="58"/>
                  </a:cubicBezTo>
                  <a:cubicBezTo>
                    <a:pt x="751" y="58"/>
                    <a:pt x="750" y="58"/>
                    <a:pt x="749" y="59"/>
                  </a:cubicBezTo>
                  <a:cubicBezTo>
                    <a:pt x="748" y="59"/>
                    <a:pt x="746" y="59"/>
                    <a:pt x="745" y="60"/>
                  </a:cubicBezTo>
                  <a:cubicBezTo>
                    <a:pt x="743" y="61"/>
                    <a:pt x="741" y="61"/>
                    <a:pt x="740" y="62"/>
                  </a:cubicBezTo>
                  <a:cubicBezTo>
                    <a:pt x="738" y="63"/>
                    <a:pt x="736" y="63"/>
                    <a:pt x="734" y="64"/>
                  </a:cubicBezTo>
                  <a:cubicBezTo>
                    <a:pt x="732" y="65"/>
                    <a:pt x="731" y="65"/>
                    <a:pt x="729" y="65"/>
                  </a:cubicBezTo>
                  <a:cubicBezTo>
                    <a:pt x="728" y="66"/>
                    <a:pt x="727" y="66"/>
                    <a:pt x="726" y="66"/>
                  </a:cubicBezTo>
                  <a:cubicBezTo>
                    <a:pt x="725" y="66"/>
                    <a:pt x="724" y="66"/>
                    <a:pt x="723" y="66"/>
                  </a:cubicBezTo>
                  <a:cubicBezTo>
                    <a:pt x="722" y="66"/>
                    <a:pt x="721" y="66"/>
                    <a:pt x="720" y="66"/>
                  </a:cubicBezTo>
                  <a:cubicBezTo>
                    <a:pt x="719" y="65"/>
                    <a:pt x="717" y="65"/>
                    <a:pt x="716" y="65"/>
                  </a:cubicBezTo>
                  <a:cubicBezTo>
                    <a:pt x="715" y="65"/>
                    <a:pt x="714" y="64"/>
                    <a:pt x="713" y="64"/>
                  </a:cubicBezTo>
                  <a:cubicBezTo>
                    <a:pt x="712" y="63"/>
                    <a:pt x="711" y="63"/>
                    <a:pt x="710" y="62"/>
                  </a:cubicBezTo>
                  <a:cubicBezTo>
                    <a:pt x="709" y="62"/>
                    <a:pt x="708" y="61"/>
                    <a:pt x="706" y="60"/>
                  </a:cubicBezTo>
                  <a:cubicBezTo>
                    <a:pt x="705" y="60"/>
                    <a:pt x="704" y="59"/>
                    <a:pt x="703" y="58"/>
                  </a:cubicBezTo>
                  <a:cubicBezTo>
                    <a:pt x="703" y="58"/>
                    <a:pt x="703" y="58"/>
                    <a:pt x="703" y="58"/>
                  </a:cubicBezTo>
                  <a:cubicBezTo>
                    <a:pt x="703" y="58"/>
                    <a:pt x="702" y="58"/>
                    <a:pt x="702" y="57"/>
                  </a:cubicBezTo>
                  <a:cubicBezTo>
                    <a:pt x="702" y="57"/>
                    <a:pt x="702" y="57"/>
                    <a:pt x="702" y="57"/>
                  </a:cubicBezTo>
                  <a:cubicBezTo>
                    <a:pt x="702" y="57"/>
                    <a:pt x="702" y="57"/>
                    <a:pt x="702" y="57"/>
                  </a:cubicBezTo>
                  <a:cubicBezTo>
                    <a:pt x="702" y="57"/>
                    <a:pt x="702" y="57"/>
                    <a:pt x="701" y="57"/>
                  </a:cubicBezTo>
                  <a:cubicBezTo>
                    <a:pt x="701" y="57"/>
                    <a:pt x="701" y="56"/>
                    <a:pt x="701" y="56"/>
                  </a:cubicBezTo>
                  <a:cubicBezTo>
                    <a:pt x="701" y="56"/>
                    <a:pt x="701" y="56"/>
                    <a:pt x="701" y="56"/>
                  </a:cubicBezTo>
                  <a:cubicBezTo>
                    <a:pt x="700" y="56"/>
                    <a:pt x="700" y="56"/>
                    <a:pt x="700" y="56"/>
                  </a:cubicBezTo>
                  <a:cubicBezTo>
                    <a:pt x="699" y="55"/>
                    <a:pt x="698" y="54"/>
                    <a:pt x="697" y="53"/>
                  </a:cubicBezTo>
                  <a:cubicBezTo>
                    <a:pt x="696" y="52"/>
                    <a:pt x="695" y="51"/>
                    <a:pt x="694" y="50"/>
                  </a:cubicBezTo>
                  <a:cubicBezTo>
                    <a:pt x="694" y="50"/>
                    <a:pt x="693" y="49"/>
                    <a:pt x="693" y="48"/>
                  </a:cubicBezTo>
                  <a:cubicBezTo>
                    <a:pt x="693" y="47"/>
                    <a:pt x="693" y="47"/>
                    <a:pt x="693" y="46"/>
                  </a:cubicBezTo>
                  <a:cubicBezTo>
                    <a:pt x="693" y="46"/>
                    <a:pt x="693" y="45"/>
                    <a:pt x="694" y="45"/>
                  </a:cubicBezTo>
                  <a:cubicBezTo>
                    <a:pt x="694" y="44"/>
                    <a:pt x="695" y="44"/>
                    <a:pt x="695" y="44"/>
                  </a:cubicBezTo>
                  <a:cubicBezTo>
                    <a:pt x="696" y="43"/>
                    <a:pt x="697" y="43"/>
                    <a:pt x="698" y="43"/>
                  </a:cubicBezTo>
                  <a:cubicBezTo>
                    <a:pt x="699" y="42"/>
                    <a:pt x="700" y="42"/>
                    <a:pt x="701" y="42"/>
                  </a:cubicBezTo>
                  <a:cubicBezTo>
                    <a:pt x="703" y="42"/>
                    <a:pt x="705" y="41"/>
                    <a:pt x="707" y="41"/>
                  </a:cubicBezTo>
                  <a:cubicBezTo>
                    <a:pt x="709" y="41"/>
                    <a:pt x="712" y="41"/>
                    <a:pt x="714" y="41"/>
                  </a:cubicBezTo>
                  <a:cubicBezTo>
                    <a:pt x="716" y="41"/>
                    <a:pt x="718" y="41"/>
                    <a:pt x="720" y="40"/>
                  </a:cubicBezTo>
                  <a:cubicBezTo>
                    <a:pt x="722" y="40"/>
                    <a:pt x="724" y="40"/>
                    <a:pt x="726" y="40"/>
                  </a:cubicBezTo>
                  <a:cubicBezTo>
                    <a:pt x="727" y="40"/>
                    <a:pt x="728" y="39"/>
                    <a:pt x="729" y="39"/>
                  </a:cubicBezTo>
                  <a:cubicBezTo>
                    <a:pt x="730" y="39"/>
                    <a:pt x="731" y="38"/>
                    <a:pt x="731" y="37"/>
                  </a:cubicBezTo>
                  <a:cubicBezTo>
                    <a:pt x="731" y="37"/>
                    <a:pt x="731" y="36"/>
                    <a:pt x="730" y="35"/>
                  </a:cubicBezTo>
                  <a:cubicBezTo>
                    <a:pt x="729" y="34"/>
                    <a:pt x="728" y="33"/>
                    <a:pt x="726" y="31"/>
                  </a:cubicBezTo>
                  <a:cubicBezTo>
                    <a:pt x="726" y="31"/>
                    <a:pt x="726" y="31"/>
                    <a:pt x="725" y="31"/>
                  </a:cubicBezTo>
                  <a:cubicBezTo>
                    <a:pt x="725" y="31"/>
                    <a:pt x="725" y="31"/>
                    <a:pt x="725" y="31"/>
                  </a:cubicBezTo>
                  <a:cubicBezTo>
                    <a:pt x="725" y="31"/>
                    <a:pt x="725" y="31"/>
                    <a:pt x="725" y="31"/>
                  </a:cubicBezTo>
                  <a:cubicBezTo>
                    <a:pt x="725" y="30"/>
                    <a:pt x="724" y="30"/>
                    <a:pt x="724" y="30"/>
                  </a:cubicBezTo>
                  <a:cubicBezTo>
                    <a:pt x="723" y="30"/>
                    <a:pt x="722" y="29"/>
                    <a:pt x="721" y="28"/>
                  </a:cubicBezTo>
                  <a:cubicBezTo>
                    <a:pt x="720" y="27"/>
                    <a:pt x="719" y="27"/>
                    <a:pt x="718" y="26"/>
                  </a:cubicBezTo>
                  <a:cubicBezTo>
                    <a:pt x="717" y="25"/>
                    <a:pt x="716" y="24"/>
                    <a:pt x="715" y="24"/>
                  </a:cubicBezTo>
                  <a:cubicBezTo>
                    <a:pt x="714" y="23"/>
                    <a:pt x="713" y="22"/>
                    <a:pt x="711" y="21"/>
                  </a:cubicBezTo>
                  <a:cubicBezTo>
                    <a:pt x="709" y="20"/>
                    <a:pt x="707" y="18"/>
                    <a:pt x="705" y="17"/>
                  </a:cubicBezTo>
                  <a:cubicBezTo>
                    <a:pt x="703" y="15"/>
                    <a:pt x="701" y="14"/>
                    <a:pt x="700" y="13"/>
                  </a:cubicBezTo>
                  <a:cubicBezTo>
                    <a:pt x="698" y="11"/>
                    <a:pt x="697" y="11"/>
                    <a:pt x="696" y="10"/>
                  </a:cubicBezTo>
                  <a:cubicBezTo>
                    <a:pt x="695" y="9"/>
                    <a:pt x="695" y="9"/>
                    <a:pt x="695" y="9"/>
                  </a:cubicBezTo>
                  <a:cubicBezTo>
                    <a:pt x="694" y="8"/>
                    <a:pt x="693" y="8"/>
                    <a:pt x="693" y="7"/>
                  </a:cubicBezTo>
                  <a:cubicBezTo>
                    <a:pt x="692" y="7"/>
                    <a:pt x="692" y="7"/>
                    <a:pt x="691" y="6"/>
                  </a:cubicBezTo>
                  <a:cubicBezTo>
                    <a:pt x="691" y="6"/>
                    <a:pt x="690" y="6"/>
                    <a:pt x="690" y="5"/>
                  </a:cubicBezTo>
                  <a:cubicBezTo>
                    <a:pt x="690" y="5"/>
                    <a:pt x="689" y="5"/>
                    <a:pt x="689" y="5"/>
                  </a:cubicBezTo>
                  <a:cubicBezTo>
                    <a:pt x="689" y="5"/>
                    <a:pt x="689" y="5"/>
                    <a:pt x="688" y="5"/>
                  </a:cubicBezTo>
                  <a:cubicBezTo>
                    <a:pt x="688" y="5"/>
                    <a:pt x="688" y="5"/>
                    <a:pt x="688" y="5"/>
                  </a:cubicBezTo>
                  <a:cubicBezTo>
                    <a:pt x="688" y="5"/>
                    <a:pt x="688" y="5"/>
                    <a:pt x="687" y="5"/>
                  </a:cubicBezTo>
                  <a:cubicBezTo>
                    <a:pt x="687" y="5"/>
                    <a:pt x="687" y="5"/>
                    <a:pt x="686" y="5"/>
                  </a:cubicBezTo>
                  <a:cubicBezTo>
                    <a:pt x="685" y="5"/>
                    <a:pt x="685" y="5"/>
                    <a:pt x="684" y="5"/>
                  </a:cubicBezTo>
                  <a:cubicBezTo>
                    <a:pt x="683" y="6"/>
                    <a:pt x="682" y="6"/>
                    <a:pt x="681" y="6"/>
                  </a:cubicBezTo>
                  <a:cubicBezTo>
                    <a:pt x="680" y="6"/>
                    <a:pt x="679" y="6"/>
                    <a:pt x="678" y="7"/>
                  </a:cubicBezTo>
                  <a:cubicBezTo>
                    <a:pt x="677" y="7"/>
                    <a:pt x="675" y="7"/>
                    <a:pt x="674" y="7"/>
                  </a:cubicBezTo>
                  <a:cubicBezTo>
                    <a:pt x="674" y="7"/>
                    <a:pt x="672" y="8"/>
                    <a:pt x="670" y="8"/>
                  </a:cubicBezTo>
                  <a:cubicBezTo>
                    <a:pt x="667" y="8"/>
                    <a:pt x="664" y="9"/>
                    <a:pt x="660" y="10"/>
                  </a:cubicBezTo>
                  <a:cubicBezTo>
                    <a:pt x="656" y="10"/>
                    <a:pt x="652" y="11"/>
                    <a:pt x="648" y="12"/>
                  </a:cubicBezTo>
                  <a:cubicBezTo>
                    <a:pt x="643" y="13"/>
                    <a:pt x="639" y="13"/>
                    <a:pt x="634" y="14"/>
                  </a:cubicBezTo>
                  <a:cubicBezTo>
                    <a:pt x="634" y="14"/>
                    <a:pt x="633" y="14"/>
                    <a:pt x="632" y="14"/>
                  </a:cubicBezTo>
                  <a:cubicBezTo>
                    <a:pt x="632" y="15"/>
                    <a:pt x="630" y="15"/>
                    <a:pt x="629" y="15"/>
                  </a:cubicBezTo>
                  <a:cubicBezTo>
                    <a:pt x="628" y="15"/>
                    <a:pt x="627" y="15"/>
                    <a:pt x="625" y="16"/>
                  </a:cubicBezTo>
                  <a:cubicBezTo>
                    <a:pt x="624" y="16"/>
                    <a:pt x="623" y="16"/>
                    <a:pt x="622" y="16"/>
                  </a:cubicBezTo>
                  <a:cubicBezTo>
                    <a:pt x="621" y="16"/>
                    <a:pt x="620" y="16"/>
                    <a:pt x="620" y="16"/>
                  </a:cubicBezTo>
                  <a:cubicBezTo>
                    <a:pt x="619" y="17"/>
                    <a:pt x="619" y="17"/>
                    <a:pt x="619" y="17"/>
                  </a:cubicBezTo>
                  <a:cubicBezTo>
                    <a:pt x="618" y="17"/>
                    <a:pt x="618" y="17"/>
                    <a:pt x="617" y="17"/>
                  </a:cubicBezTo>
                  <a:cubicBezTo>
                    <a:pt x="617" y="17"/>
                    <a:pt x="617" y="17"/>
                    <a:pt x="617" y="17"/>
                  </a:cubicBezTo>
                  <a:cubicBezTo>
                    <a:pt x="615" y="17"/>
                    <a:pt x="614" y="18"/>
                    <a:pt x="612" y="18"/>
                  </a:cubicBezTo>
                  <a:cubicBezTo>
                    <a:pt x="611" y="18"/>
                    <a:pt x="610" y="18"/>
                    <a:pt x="608" y="18"/>
                  </a:cubicBezTo>
                  <a:cubicBezTo>
                    <a:pt x="607" y="18"/>
                    <a:pt x="606" y="18"/>
                    <a:pt x="605" y="18"/>
                  </a:cubicBezTo>
                  <a:cubicBezTo>
                    <a:pt x="604" y="18"/>
                    <a:pt x="603" y="18"/>
                    <a:pt x="602" y="18"/>
                  </a:cubicBezTo>
                  <a:cubicBezTo>
                    <a:pt x="601" y="18"/>
                    <a:pt x="600" y="18"/>
                    <a:pt x="599" y="18"/>
                  </a:cubicBezTo>
                  <a:cubicBezTo>
                    <a:pt x="598" y="17"/>
                    <a:pt x="597" y="17"/>
                    <a:pt x="597" y="17"/>
                  </a:cubicBezTo>
                  <a:cubicBezTo>
                    <a:pt x="596" y="17"/>
                    <a:pt x="595" y="16"/>
                    <a:pt x="595" y="16"/>
                  </a:cubicBezTo>
                  <a:cubicBezTo>
                    <a:pt x="594" y="16"/>
                    <a:pt x="594" y="15"/>
                    <a:pt x="593" y="15"/>
                  </a:cubicBezTo>
                  <a:cubicBezTo>
                    <a:pt x="592" y="14"/>
                    <a:pt x="591" y="13"/>
                    <a:pt x="591" y="12"/>
                  </a:cubicBezTo>
                  <a:cubicBezTo>
                    <a:pt x="590" y="11"/>
                    <a:pt x="590" y="10"/>
                    <a:pt x="589" y="9"/>
                  </a:cubicBezTo>
                  <a:cubicBezTo>
                    <a:pt x="589" y="8"/>
                    <a:pt x="588" y="7"/>
                    <a:pt x="588" y="6"/>
                  </a:cubicBezTo>
                  <a:cubicBezTo>
                    <a:pt x="587" y="5"/>
                    <a:pt x="586" y="4"/>
                    <a:pt x="585" y="3"/>
                  </a:cubicBezTo>
                  <a:cubicBezTo>
                    <a:pt x="585" y="3"/>
                    <a:pt x="584" y="2"/>
                    <a:pt x="583" y="2"/>
                  </a:cubicBezTo>
                  <a:cubicBezTo>
                    <a:pt x="583" y="2"/>
                    <a:pt x="582" y="1"/>
                    <a:pt x="581" y="1"/>
                  </a:cubicBezTo>
                  <a:cubicBezTo>
                    <a:pt x="580" y="1"/>
                    <a:pt x="580" y="1"/>
                    <a:pt x="578" y="1"/>
                  </a:cubicBezTo>
                  <a:cubicBezTo>
                    <a:pt x="577" y="0"/>
                    <a:pt x="576" y="0"/>
                    <a:pt x="575" y="0"/>
                  </a:cubicBezTo>
                  <a:cubicBezTo>
                    <a:pt x="574" y="0"/>
                    <a:pt x="572" y="0"/>
                    <a:pt x="570" y="0"/>
                  </a:cubicBezTo>
                  <a:cubicBezTo>
                    <a:pt x="569" y="0"/>
                    <a:pt x="567" y="0"/>
                    <a:pt x="565" y="0"/>
                  </a:cubicBezTo>
                  <a:cubicBezTo>
                    <a:pt x="563" y="1"/>
                    <a:pt x="560" y="1"/>
                    <a:pt x="558" y="1"/>
                  </a:cubicBezTo>
                  <a:cubicBezTo>
                    <a:pt x="555" y="1"/>
                    <a:pt x="552" y="2"/>
                    <a:pt x="549" y="2"/>
                  </a:cubicBezTo>
                  <a:cubicBezTo>
                    <a:pt x="549" y="2"/>
                    <a:pt x="549" y="2"/>
                    <a:pt x="549" y="2"/>
                  </a:cubicBezTo>
                  <a:cubicBezTo>
                    <a:pt x="549" y="2"/>
                    <a:pt x="549" y="2"/>
                    <a:pt x="549" y="2"/>
                  </a:cubicBezTo>
                  <a:cubicBezTo>
                    <a:pt x="548" y="2"/>
                    <a:pt x="548" y="3"/>
                    <a:pt x="548" y="3"/>
                  </a:cubicBezTo>
                  <a:cubicBezTo>
                    <a:pt x="548" y="3"/>
                    <a:pt x="548" y="3"/>
                    <a:pt x="548" y="3"/>
                  </a:cubicBezTo>
                  <a:cubicBezTo>
                    <a:pt x="543" y="3"/>
                    <a:pt x="540" y="4"/>
                    <a:pt x="537" y="5"/>
                  </a:cubicBezTo>
                  <a:cubicBezTo>
                    <a:pt x="534" y="6"/>
                    <a:pt x="533" y="6"/>
                    <a:pt x="532" y="7"/>
                  </a:cubicBezTo>
                  <a:cubicBezTo>
                    <a:pt x="531" y="8"/>
                    <a:pt x="530" y="8"/>
                    <a:pt x="530" y="9"/>
                  </a:cubicBezTo>
                  <a:cubicBezTo>
                    <a:pt x="530" y="10"/>
                    <a:pt x="531" y="11"/>
                    <a:pt x="532" y="11"/>
                  </a:cubicBezTo>
                  <a:cubicBezTo>
                    <a:pt x="533" y="12"/>
                    <a:pt x="534" y="13"/>
                    <a:pt x="536" y="14"/>
                  </a:cubicBezTo>
                  <a:cubicBezTo>
                    <a:pt x="538" y="15"/>
                    <a:pt x="540" y="16"/>
                    <a:pt x="542" y="16"/>
                  </a:cubicBezTo>
                  <a:cubicBezTo>
                    <a:pt x="544" y="17"/>
                    <a:pt x="546" y="18"/>
                    <a:pt x="548" y="19"/>
                  </a:cubicBezTo>
                  <a:cubicBezTo>
                    <a:pt x="550" y="20"/>
                    <a:pt x="551" y="21"/>
                    <a:pt x="553" y="22"/>
                  </a:cubicBezTo>
                  <a:cubicBezTo>
                    <a:pt x="553" y="22"/>
                    <a:pt x="553" y="23"/>
                    <a:pt x="554" y="23"/>
                  </a:cubicBezTo>
                  <a:cubicBezTo>
                    <a:pt x="554" y="23"/>
                    <a:pt x="554" y="24"/>
                    <a:pt x="554" y="24"/>
                  </a:cubicBezTo>
                  <a:cubicBezTo>
                    <a:pt x="554" y="24"/>
                    <a:pt x="554" y="25"/>
                    <a:pt x="554" y="25"/>
                  </a:cubicBezTo>
                  <a:cubicBezTo>
                    <a:pt x="554" y="25"/>
                    <a:pt x="554" y="26"/>
                    <a:pt x="553" y="26"/>
                  </a:cubicBezTo>
                  <a:cubicBezTo>
                    <a:pt x="553" y="27"/>
                    <a:pt x="552" y="27"/>
                    <a:pt x="551" y="27"/>
                  </a:cubicBezTo>
                  <a:cubicBezTo>
                    <a:pt x="551" y="28"/>
                    <a:pt x="550" y="28"/>
                    <a:pt x="549" y="28"/>
                  </a:cubicBezTo>
                  <a:cubicBezTo>
                    <a:pt x="548" y="28"/>
                    <a:pt x="547" y="29"/>
                    <a:pt x="545" y="29"/>
                  </a:cubicBezTo>
                  <a:cubicBezTo>
                    <a:pt x="544" y="29"/>
                    <a:pt x="543" y="30"/>
                    <a:pt x="541" y="30"/>
                  </a:cubicBezTo>
                  <a:cubicBezTo>
                    <a:pt x="541" y="30"/>
                    <a:pt x="541" y="30"/>
                    <a:pt x="540" y="30"/>
                  </a:cubicBezTo>
                  <a:cubicBezTo>
                    <a:pt x="540" y="30"/>
                    <a:pt x="540" y="30"/>
                    <a:pt x="540" y="30"/>
                  </a:cubicBezTo>
                  <a:cubicBezTo>
                    <a:pt x="540" y="30"/>
                    <a:pt x="540" y="30"/>
                    <a:pt x="540" y="30"/>
                  </a:cubicBezTo>
                  <a:cubicBezTo>
                    <a:pt x="540" y="30"/>
                    <a:pt x="539" y="30"/>
                    <a:pt x="539" y="30"/>
                  </a:cubicBezTo>
                  <a:cubicBezTo>
                    <a:pt x="534" y="31"/>
                    <a:pt x="528" y="32"/>
                    <a:pt x="522" y="33"/>
                  </a:cubicBezTo>
                  <a:cubicBezTo>
                    <a:pt x="517" y="34"/>
                    <a:pt x="511" y="35"/>
                    <a:pt x="506" y="36"/>
                  </a:cubicBezTo>
                  <a:cubicBezTo>
                    <a:pt x="501" y="37"/>
                    <a:pt x="496" y="37"/>
                    <a:pt x="493" y="38"/>
                  </a:cubicBezTo>
                  <a:cubicBezTo>
                    <a:pt x="489" y="39"/>
                    <a:pt x="487" y="39"/>
                    <a:pt x="487" y="39"/>
                  </a:cubicBezTo>
                  <a:cubicBezTo>
                    <a:pt x="485" y="39"/>
                    <a:pt x="484" y="40"/>
                    <a:pt x="483" y="40"/>
                  </a:cubicBezTo>
                  <a:cubicBezTo>
                    <a:pt x="482" y="40"/>
                    <a:pt x="481" y="40"/>
                    <a:pt x="480" y="40"/>
                  </a:cubicBezTo>
                  <a:cubicBezTo>
                    <a:pt x="479" y="40"/>
                    <a:pt x="478" y="41"/>
                    <a:pt x="478" y="41"/>
                  </a:cubicBezTo>
                  <a:cubicBezTo>
                    <a:pt x="477" y="41"/>
                    <a:pt x="477" y="41"/>
                    <a:pt x="476" y="41"/>
                  </a:cubicBezTo>
                  <a:cubicBezTo>
                    <a:pt x="476" y="41"/>
                    <a:pt x="476" y="41"/>
                    <a:pt x="476" y="41"/>
                  </a:cubicBezTo>
                  <a:cubicBezTo>
                    <a:pt x="476" y="41"/>
                    <a:pt x="476" y="41"/>
                    <a:pt x="476" y="42"/>
                  </a:cubicBezTo>
                  <a:cubicBezTo>
                    <a:pt x="476" y="42"/>
                    <a:pt x="476" y="42"/>
                    <a:pt x="476" y="42"/>
                  </a:cubicBezTo>
                  <a:cubicBezTo>
                    <a:pt x="476" y="42"/>
                    <a:pt x="476" y="42"/>
                    <a:pt x="477" y="43"/>
                  </a:cubicBezTo>
                  <a:close/>
                  <a:moveTo>
                    <a:pt x="250" y="81"/>
                  </a:moveTo>
                  <a:cubicBezTo>
                    <a:pt x="250" y="81"/>
                    <a:pt x="250" y="82"/>
                    <a:pt x="251" y="82"/>
                  </a:cubicBezTo>
                  <a:cubicBezTo>
                    <a:pt x="251" y="82"/>
                    <a:pt x="252" y="83"/>
                    <a:pt x="252" y="83"/>
                  </a:cubicBezTo>
                  <a:cubicBezTo>
                    <a:pt x="253" y="84"/>
                    <a:pt x="254" y="84"/>
                    <a:pt x="254" y="85"/>
                  </a:cubicBezTo>
                  <a:cubicBezTo>
                    <a:pt x="255" y="86"/>
                    <a:pt x="255" y="86"/>
                    <a:pt x="256" y="87"/>
                  </a:cubicBezTo>
                  <a:cubicBezTo>
                    <a:pt x="256" y="87"/>
                    <a:pt x="257" y="88"/>
                    <a:pt x="258" y="89"/>
                  </a:cubicBezTo>
                  <a:cubicBezTo>
                    <a:pt x="260" y="91"/>
                    <a:pt x="262" y="93"/>
                    <a:pt x="264" y="95"/>
                  </a:cubicBezTo>
                  <a:cubicBezTo>
                    <a:pt x="266" y="97"/>
                    <a:pt x="269" y="100"/>
                    <a:pt x="271" y="103"/>
                  </a:cubicBezTo>
                  <a:cubicBezTo>
                    <a:pt x="274" y="105"/>
                    <a:pt x="276" y="108"/>
                    <a:pt x="278" y="110"/>
                  </a:cubicBezTo>
                  <a:cubicBezTo>
                    <a:pt x="279" y="111"/>
                    <a:pt x="280" y="111"/>
                    <a:pt x="281" y="112"/>
                  </a:cubicBezTo>
                  <a:cubicBezTo>
                    <a:pt x="281" y="113"/>
                    <a:pt x="282" y="114"/>
                    <a:pt x="282" y="115"/>
                  </a:cubicBezTo>
                  <a:cubicBezTo>
                    <a:pt x="282" y="115"/>
                    <a:pt x="282" y="116"/>
                    <a:pt x="282" y="117"/>
                  </a:cubicBezTo>
                  <a:cubicBezTo>
                    <a:pt x="282" y="117"/>
                    <a:pt x="282" y="118"/>
                    <a:pt x="282" y="118"/>
                  </a:cubicBezTo>
                  <a:cubicBezTo>
                    <a:pt x="281" y="119"/>
                    <a:pt x="281" y="119"/>
                    <a:pt x="280" y="120"/>
                  </a:cubicBezTo>
                  <a:cubicBezTo>
                    <a:pt x="279" y="120"/>
                    <a:pt x="278" y="121"/>
                    <a:pt x="278" y="121"/>
                  </a:cubicBezTo>
                  <a:cubicBezTo>
                    <a:pt x="277" y="121"/>
                    <a:pt x="276" y="122"/>
                    <a:pt x="275" y="122"/>
                  </a:cubicBezTo>
                  <a:cubicBezTo>
                    <a:pt x="274" y="122"/>
                    <a:pt x="273" y="123"/>
                    <a:pt x="271" y="123"/>
                  </a:cubicBezTo>
                  <a:cubicBezTo>
                    <a:pt x="269" y="123"/>
                    <a:pt x="267" y="123"/>
                    <a:pt x="265" y="124"/>
                  </a:cubicBezTo>
                  <a:cubicBezTo>
                    <a:pt x="263" y="124"/>
                    <a:pt x="260" y="124"/>
                    <a:pt x="258" y="124"/>
                  </a:cubicBezTo>
                  <a:cubicBezTo>
                    <a:pt x="256" y="124"/>
                    <a:pt x="253" y="125"/>
                    <a:pt x="251" y="125"/>
                  </a:cubicBezTo>
                  <a:cubicBezTo>
                    <a:pt x="249" y="125"/>
                    <a:pt x="247" y="125"/>
                    <a:pt x="245" y="126"/>
                  </a:cubicBezTo>
                  <a:cubicBezTo>
                    <a:pt x="244" y="126"/>
                    <a:pt x="243" y="126"/>
                    <a:pt x="242" y="126"/>
                  </a:cubicBezTo>
                  <a:cubicBezTo>
                    <a:pt x="241" y="126"/>
                    <a:pt x="240" y="127"/>
                    <a:pt x="240" y="127"/>
                  </a:cubicBezTo>
                  <a:cubicBezTo>
                    <a:pt x="239" y="127"/>
                    <a:pt x="239" y="127"/>
                    <a:pt x="238" y="128"/>
                  </a:cubicBezTo>
                  <a:cubicBezTo>
                    <a:pt x="238" y="128"/>
                    <a:pt x="237" y="128"/>
                    <a:pt x="237" y="129"/>
                  </a:cubicBezTo>
                  <a:cubicBezTo>
                    <a:pt x="237" y="129"/>
                    <a:pt x="236" y="130"/>
                    <a:pt x="236" y="130"/>
                  </a:cubicBezTo>
                  <a:cubicBezTo>
                    <a:pt x="236" y="131"/>
                    <a:pt x="236" y="131"/>
                    <a:pt x="237" y="132"/>
                  </a:cubicBezTo>
                  <a:cubicBezTo>
                    <a:pt x="237" y="133"/>
                    <a:pt x="237" y="133"/>
                    <a:pt x="238" y="134"/>
                  </a:cubicBezTo>
                  <a:cubicBezTo>
                    <a:pt x="238" y="135"/>
                    <a:pt x="239" y="136"/>
                    <a:pt x="240" y="137"/>
                  </a:cubicBezTo>
                  <a:cubicBezTo>
                    <a:pt x="240" y="137"/>
                    <a:pt x="240" y="137"/>
                    <a:pt x="240" y="137"/>
                  </a:cubicBezTo>
                  <a:cubicBezTo>
                    <a:pt x="240" y="137"/>
                    <a:pt x="240" y="137"/>
                    <a:pt x="240" y="137"/>
                  </a:cubicBezTo>
                  <a:cubicBezTo>
                    <a:pt x="240" y="137"/>
                    <a:pt x="240" y="137"/>
                    <a:pt x="240" y="138"/>
                  </a:cubicBezTo>
                  <a:cubicBezTo>
                    <a:pt x="240" y="138"/>
                    <a:pt x="241" y="138"/>
                    <a:pt x="241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1" y="139"/>
                    <a:pt x="241" y="139"/>
                    <a:pt x="241" y="139"/>
                  </a:cubicBezTo>
                  <a:cubicBezTo>
                    <a:pt x="243" y="141"/>
                    <a:pt x="245" y="142"/>
                    <a:pt x="247" y="143"/>
                  </a:cubicBezTo>
                  <a:cubicBezTo>
                    <a:pt x="248" y="144"/>
                    <a:pt x="250" y="145"/>
                    <a:pt x="252" y="145"/>
                  </a:cubicBezTo>
                  <a:cubicBezTo>
                    <a:pt x="253" y="146"/>
                    <a:pt x="255" y="146"/>
                    <a:pt x="256" y="146"/>
                  </a:cubicBezTo>
                  <a:cubicBezTo>
                    <a:pt x="258" y="146"/>
                    <a:pt x="260" y="146"/>
                    <a:pt x="261" y="145"/>
                  </a:cubicBezTo>
                  <a:cubicBezTo>
                    <a:pt x="263" y="145"/>
                    <a:pt x="265" y="144"/>
                    <a:pt x="268" y="144"/>
                  </a:cubicBezTo>
                  <a:cubicBezTo>
                    <a:pt x="270" y="143"/>
                    <a:pt x="272" y="142"/>
                    <a:pt x="274" y="142"/>
                  </a:cubicBezTo>
                  <a:cubicBezTo>
                    <a:pt x="276" y="141"/>
                    <a:pt x="279" y="140"/>
                    <a:pt x="281" y="139"/>
                  </a:cubicBezTo>
                  <a:cubicBezTo>
                    <a:pt x="283" y="139"/>
                    <a:pt x="285" y="138"/>
                    <a:pt x="288" y="137"/>
                  </a:cubicBezTo>
                  <a:cubicBezTo>
                    <a:pt x="289" y="137"/>
                    <a:pt x="290" y="137"/>
                    <a:pt x="291" y="137"/>
                  </a:cubicBezTo>
                  <a:cubicBezTo>
                    <a:pt x="292" y="137"/>
                    <a:pt x="293" y="137"/>
                    <a:pt x="294" y="137"/>
                  </a:cubicBezTo>
                  <a:cubicBezTo>
                    <a:pt x="295" y="137"/>
                    <a:pt x="296" y="137"/>
                    <a:pt x="297" y="137"/>
                  </a:cubicBezTo>
                  <a:cubicBezTo>
                    <a:pt x="298" y="137"/>
                    <a:pt x="299" y="137"/>
                    <a:pt x="300" y="138"/>
                  </a:cubicBezTo>
                  <a:cubicBezTo>
                    <a:pt x="301" y="138"/>
                    <a:pt x="301" y="138"/>
                    <a:pt x="302" y="139"/>
                  </a:cubicBezTo>
                  <a:cubicBezTo>
                    <a:pt x="303" y="139"/>
                    <a:pt x="304" y="139"/>
                    <a:pt x="305" y="140"/>
                  </a:cubicBezTo>
                  <a:cubicBezTo>
                    <a:pt x="306" y="140"/>
                    <a:pt x="307" y="141"/>
                    <a:pt x="308" y="142"/>
                  </a:cubicBezTo>
                  <a:cubicBezTo>
                    <a:pt x="308" y="142"/>
                    <a:pt x="309" y="143"/>
                    <a:pt x="310" y="144"/>
                  </a:cubicBezTo>
                  <a:cubicBezTo>
                    <a:pt x="310" y="144"/>
                    <a:pt x="311" y="145"/>
                    <a:pt x="312" y="146"/>
                  </a:cubicBezTo>
                  <a:cubicBezTo>
                    <a:pt x="313" y="147"/>
                    <a:pt x="315" y="148"/>
                    <a:pt x="316" y="149"/>
                  </a:cubicBezTo>
                  <a:cubicBezTo>
                    <a:pt x="317" y="150"/>
                    <a:pt x="319" y="151"/>
                    <a:pt x="320" y="152"/>
                  </a:cubicBezTo>
                  <a:cubicBezTo>
                    <a:pt x="321" y="153"/>
                    <a:pt x="322" y="154"/>
                    <a:pt x="322" y="154"/>
                  </a:cubicBezTo>
                  <a:cubicBezTo>
                    <a:pt x="324" y="156"/>
                    <a:pt x="326" y="158"/>
                    <a:pt x="329" y="161"/>
                  </a:cubicBezTo>
                  <a:cubicBezTo>
                    <a:pt x="331" y="163"/>
                    <a:pt x="334" y="166"/>
                    <a:pt x="336" y="168"/>
                  </a:cubicBezTo>
                  <a:cubicBezTo>
                    <a:pt x="338" y="171"/>
                    <a:pt x="340" y="173"/>
                    <a:pt x="342" y="174"/>
                  </a:cubicBezTo>
                  <a:cubicBezTo>
                    <a:pt x="343" y="176"/>
                    <a:pt x="344" y="177"/>
                    <a:pt x="344" y="177"/>
                  </a:cubicBezTo>
                  <a:cubicBezTo>
                    <a:pt x="345" y="178"/>
                    <a:pt x="345" y="178"/>
                    <a:pt x="346" y="179"/>
                  </a:cubicBezTo>
                  <a:cubicBezTo>
                    <a:pt x="346" y="179"/>
                    <a:pt x="347" y="180"/>
                    <a:pt x="347" y="180"/>
                  </a:cubicBezTo>
                  <a:cubicBezTo>
                    <a:pt x="348" y="181"/>
                    <a:pt x="348" y="181"/>
                    <a:pt x="348" y="182"/>
                  </a:cubicBezTo>
                  <a:cubicBezTo>
                    <a:pt x="349" y="182"/>
                    <a:pt x="349" y="182"/>
                    <a:pt x="349" y="182"/>
                  </a:cubicBezTo>
                  <a:cubicBezTo>
                    <a:pt x="349" y="183"/>
                    <a:pt x="350" y="183"/>
                    <a:pt x="350" y="183"/>
                  </a:cubicBezTo>
                  <a:cubicBezTo>
                    <a:pt x="350" y="183"/>
                    <a:pt x="350" y="183"/>
                    <a:pt x="350" y="183"/>
                  </a:cubicBezTo>
                  <a:cubicBezTo>
                    <a:pt x="350" y="183"/>
                    <a:pt x="350" y="183"/>
                    <a:pt x="351" y="183"/>
                  </a:cubicBezTo>
                  <a:cubicBezTo>
                    <a:pt x="351" y="183"/>
                    <a:pt x="351" y="183"/>
                    <a:pt x="351" y="183"/>
                  </a:cubicBezTo>
                  <a:cubicBezTo>
                    <a:pt x="351" y="183"/>
                    <a:pt x="351" y="183"/>
                    <a:pt x="351" y="183"/>
                  </a:cubicBezTo>
                  <a:cubicBezTo>
                    <a:pt x="351" y="183"/>
                    <a:pt x="351" y="183"/>
                    <a:pt x="351" y="183"/>
                  </a:cubicBezTo>
                  <a:cubicBezTo>
                    <a:pt x="352" y="183"/>
                    <a:pt x="352" y="183"/>
                    <a:pt x="353" y="183"/>
                  </a:cubicBezTo>
                  <a:cubicBezTo>
                    <a:pt x="353" y="183"/>
                    <a:pt x="354" y="183"/>
                    <a:pt x="354" y="183"/>
                  </a:cubicBezTo>
                  <a:cubicBezTo>
                    <a:pt x="355" y="183"/>
                    <a:pt x="355" y="183"/>
                    <a:pt x="356" y="183"/>
                  </a:cubicBezTo>
                  <a:cubicBezTo>
                    <a:pt x="357" y="183"/>
                    <a:pt x="357" y="182"/>
                    <a:pt x="358" y="182"/>
                  </a:cubicBezTo>
                  <a:cubicBezTo>
                    <a:pt x="359" y="182"/>
                    <a:pt x="360" y="182"/>
                    <a:pt x="361" y="182"/>
                  </a:cubicBezTo>
                  <a:cubicBezTo>
                    <a:pt x="362" y="181"/>
                    <a:pt x="363" y="181"/>
                    <a:pt x="364" y="181"/>
                  </a:cubicBezTo>
                  <a:cubicBezTo>
                    <a:pt x="364" y="181"/>
                    <a:pt x="365" y="181"/>
                    <a:pt x="367" y="180"/>
                  </a:cubicBezTo>
                  <a:cubicBezTo>
                    <a:pt x="370" y="180"/>
                    <a:pt x="373" y="180"/>
                    <a:pt x="376" y="179"/>
                  </a:cubicBezTo>
                  <a:cubicBezTo>
                    <a:pt x="380" y="178"/>
                    <a:pt x="385" y="177"/>
                    <a:pt x="390" y="176"/>
                  </a:cubicBezTo>
                  <a:cubicBezTo>
                    <a:pt x="395" y="175"/>
                    <a:pt x="401" y="174"/>
                    <a:pt x="407" y="173"/>
                  </a:cubicBezTo>
                  <a:cubicBezTo>
                    <a:pt x="408" y="173"/>
                    <a:pt x="409" y="173"/>
                    <a:pt x="410" y="173"/>
                  </a:cubicBezTo>
                  <a:cubicBezTo>
                    <a:pt x="410" y="173"/>
                    <a:pt x="411" y="172"/>
                    <a:pt x="412" y="172"/>
                  </a:cubicBezTo>
                  <a:cubicBezTo>
                    <a:pt x="412" y="172"/>
                    <a:pt x="413" y="172"/>
                    <a:pt x="414" y="172"/>
                  </a:cubicBezTo>
                  <a:cubicBezTo>
                    <a:pt x="414" y="172"/>
                    <a:pt x="415" y="172"/>
                    <a:pt x="416" y="172"/>
                  </a:cubicBezTo>
                  <a:cubicBezTo>
                    <a:pt x="418" y="171"/>
                    <a:pt x="420" y="171"/>
                    <a:pt x="422" y="170"/>
                  </a:cubicBezTo>
                  <a:cubicBezTo>
                    <a:pt x="424" y="170"/>
                    <a:pt x="425" y="169"/>
                    <a:pt x="427" y="169"/>
                  </a:cubicBezTo>
                  <a:cubicBezTo>
                    <a:pt x="428" y="169"/>
                    <a:pt x="429" y="168"/>
                    <a:pt x="430" y="168"/>
                  </a:cubicBezTo>
                  <a:cubicBezTo>
                    <a:pt x="431" y="167"/>
                    <a:pt x="432" y="167"/>
                    <a:pt x="433" y="167"/>
                  </a:cubicBezTo>
                  <a:cubicBezTo>
                    <a:pt x="433" y="166"/>
                    <a:pt x="434" y="166"/>
                    <a:pt x="434" y="166"/>
                  </a:cubicBezTo>
                  <a:cubicBezTo>
                    <a:pt x="434" y="165"/>
                    <a:pt x="435" y="165"/>
                    <a:pt x="435" y="165"/>
                  </a:cubicBezTo>
                  <a:cubicBezTo>
                    <a:pt x="435" y="164"/>
                    <a:pt x="435" y="164"/>
                    <a:pt x="434" y="164"/>
                  </a:cubicBezTo>
                  <a:cubicBezTo>
                    <a:pt x="434" y="164"/>
                    <a:pt x="434" y="163"/>
                    <a:pt x="434" y="163"/>
                  </a:cubicBezTo>
                  <a:cubicBezTo>
                    <a:pt x="433" y="162"/>
                    <a:pt x="431" y="161"/>
                    <a:pt x="428" y="160"/>
                  </a:cubicBezTo>
                  <a:cubicBezTo>
                    <a:pt x="426" y="159"/>
                    <a:pt x="423" y="158"/>
                    <a:pt x="420" y="156"/>
                  </a:cubicBezTo>
                  <a:cubicBezTo>
                    <a:pt x="417" y="155"/>
                    <a:pt x="414" y="154"/>
                    <a:pt x="412" y="153"/>
                  </a:cubicBezTo>
                  <a:cubicBezTo>
                    <a:pt x="409" y="152"/>
                    <a:pt x="407" y="150"/>
                    <a:pt x="406" y="149"/>
                  </a:cubicBezTo>
                  <a:cubicBezTo>
                    <a:pt x="405" y="149"/>
                    <a:pt x="405" y="148"/>
                    <a:pt x="404" y="148"/>
                  </a:cubicBezTo>
                  <a:cubicBezTo>
                    <a:pt x="404" y="147"/>
                    <a:pt x="404" y="147"/>
                    <a:pt x="404" y="146"/>
                  </a:cubicBezTo>
                  <a:cubicBezTo>
                    <a:pt x="404" y="145"/>
                    <a:pt x="405" y="145"/>
                    <a:pt x="405" y="144"/>
                  </a:cubicBezTo>
                  <a:cubicBezTo>
                    <a:pt x="405" y="144"/>
                    <a:pt x="406" y="143"/>
                    <a:pt x="407" y="143"/>
                  </a:cubicBezTo>
                  <a:cubicBezTo>
                    <a:pt x="408" y="142"/>
                    <a:pt x="409" y="142"/>
                    <a:pt x="410" y="141"/>
                  </a:cubicBezTo>
                  <a:cubicBezTo>
                    <a:pt x="411" y="141"/>
                    <a:pt x="413" y="140"/>
                    <a:pt x="415" y="140"/>
                  </a:cubicBezTo>
                  <a:cubicBezTo>
                    <a:pt x="416" y="139"/>
                    <a:pt x="418" y="139"/>
                    <a:pt x="420" y="138"/>
                  </a:cubicBezTo>
                  <a:cubicBezTo>
                    <a:pt x="422" y="138"/>
                    <a:pt x="425" y="137"/>
                    <a:pt x="427" y="137"/>
                  </a:cubicBezTo>
                  <a:cubicBezTo>
                    <a:pt x="428" y="137"/>
                    <a:pt x="428" y="137"/>
                    <a:pt x="429" y="137"/>
                  </a:cubicBezTo>
                  <a:cubicBezTo>
                    <a:pt x="429" y="137"/>
                    <a:pt x="430" y="136"/>
                    <a:pt x="430" y="136"/>
                  </a:cubicBezTo>
                  <a:cubicBezTo>
                    <a:pt x="430" y="136"/>
                    <a:pt x="431" y="136"/>
                    <a:pt x="431" y="136"/>
                  </a:cubicBezTo>
                  <a:cubicBezTo>
                    <a:pt x="432" y="136"/>
                    <a:pt x="432" y="136"/>
                    <a:pt x="432" y="136"/>
                  </a:cubicBezTo>
                  <a:cubicBezTo>
                    <a:pt x="436" y="135"/>
                    <a:pt x="439" y="135"/>
                    <a:pt x="442" y="134"/>
                  </a:cubicBezTo>
                  <a:cubicBezTo>
                    <a:pt x="444" y="134"/>
                    <a:pt x="447" y="134"/>
                    <a:pt x="449" y="133"/>
                  </a:cubicBezTo>
                  <a:cubicBezTo>
                    <a:pt x="452" y="133"/>
                    <a:pt x="454" y="133"/>
                    <a:pt x="456" y="133"/>
                  </a:cubicBezTo>
                  <a:cubicBezTo>
                    <a:pt x="458" y="133"/>
                    <a:pt x="460" y="133"/>
                    <a:pt x="461" y="133"/>
                  </a:cubicBezTo>
                  <a:cubicBezTo>
                    <a:pt x="463" y="133"/>
                    <a:pt x="465" y="133"/>
                    <a:pt x="466" y="133"/>
                  </a:cubicBezTo>
                  <a:cubicBezTo>
                    <a:pt x="468" y="134"/>
                    <a:pt x="469" y="134"/>
                    <a:pt x="470" y="134"/>
                  </a:cubicBezTo>
                  <a:cubicBezTo>
                    <a:pt x="471" y="135"/>
                    <a:pt x="472" y="135"/>
                    <a:pt x="473" y="135"/>
                  </a:cubicBezTo>
                  <a:cubicBezTo>
                    <a:pt x="474" y="136"/>
                    <a:pt x="474" y="136"/>
                    <a:pt x="475" y="137"/>
                  </a:cubicBezTo>
                  <a:cubicBezTo>
                    <a:pt x="476" y="138"/>
                    <a:pt x="477" y="140"/>
                    <a:pt x="478" y="141"/>
                  </a:cubicBezTo>
                  <a:cubicBezTo>
                    <a:pt x="478" y="143"/>
                    <a:pt x="478" y="144"/>
                    <a:pt x="478" y="146"/>
                  </a:cubicBezTo>
                  <a:cubicBezTo>
                    <a:pt x="479" y="147"/>
                    <a:pt x="479" y="149"/>
                    <a:pt x="479" y="150"/>
                  </a:cubicBezTo>
                  <a:cubicBezTo>
                    <a:pt x="479" y="151"/>
                    <a:pt x="480" y="153"/>
                    <a:pt x="481" y="154"/>
                  </a:cubicBezTo>
                  <a:cubicBezTo>
                    <a:pt x="481" y="154"/>
                    <a:pt x="482" y="154"/>
                    <a:pt x="482" y="155"/>
                  </a:cubicBezTo>
                  <a:cubicBezTo>
                    <a:pt x="483" y="155"/>
                    <a:pt x="483" y="155"/>
                    <a:pt x="484" y="155"/>
                  </a:cubicBezTo>
                  <a:cubicBezTo>
                    <a:pt x="485" y="155"/>
                    <a:pt x="485" y="156"/>
                    <a:pt x="486" y="156"/>
                  </a:cubicBezTo>
                  <a:cubicBezTo>
                    <a:pt x="487" y="156"/>
                    <a:pt x="488" y="156"/>
                    <a:pt x="489" y="156"/>
                  </a:cubicBezTo>
                  <a:cubicBezTo>
                    <a:pt x="490" y="156"/>
                    <a:pt x="491" y="156"/>
                    <a:pt x="493" y="156"/>
                  </a:cubicBezTo>
                  <a:cubicBezTo>
                    <a:pt x="494" y="156"/>
                    <a:pt x="496" y="156"/>
                    <a:pt x="498" y="156"/>
                  </a:cubicBezTo>
                  <a:cubicBezTo>
                    <a:pt x="499" y="156"/>
                    <a:pt x="501" y="155"/>
                    <a:pt x="504" y="155"/>
                  </a:cubicBezTo>
                  <a:cubicBezTo>
                    <a:pt x="506" y="155"/>
                    <a:pt x="508" y="154"/>
                    <a:pt x="511" y="154"/>
                  </a:cubicBezTo>
                  <a:cubicBezTo>
                    <a:pt x="511" y="154"/>
                    <a:pt x="511" y="154"/>
                    <a:pt x="511" y="154"/>
                  </a:cubicBezTo>
                  <a:cubicBezTo>
                    <a:pt x="512" y="154"/>
                    <a:pt x="512" y="154"/>
                    <a:pt x="512" y="153"/>
                  </a:cubicBezTo>
                  <a:cubicBezTo>
                    <a:pt x="513" y="153"/>
                    <a:pt x="513" y="153"/>
                    <a:pt x="513" y="153"/>
                  </a:cubicBezTo>
                  <a:cubicBezTo>
                    <a:pt x="513" y="153"/>
                    <a:pt x="514" y="153"/>
                    <a:pt x="514" y="153"/>
                  </a:cubicBezTo>
                  <a:cubicBezTo>
                    <a:pt x="519" y="152"/>
                    <a:pt x="526" y="151"/>
                    <a:pt x="532" y="150"/>
                  </a:cubicBezTo>
                  <a:cubicBezTo>
                    <a:pt x="538" y="149"/>
                    <a:pt x="544" y="147"/>
                    <a:pt x="550" y="146"/>
                  </a:cubicBezTo>
                  <a:cubicBezTo>
                    <a:pt x="556" y="145"/>
                    <a:pt x="561" y="144"/>
                    <a:pt x="565" y="144"/>
                  </a:cubicBezTo>
                  <a:cubicBezTo>
                    <a:pt x="569" y="143"/>
                    <a:pt x="571" y="143"/>
                    <a:pt x="571" y="142"/>
                  </a:cubicBezTo>
                  <a:cubicBezTo>
                    <a:pt x="573" y="142"/>
                    <a:pt x="574" y="142"/>
                    <a:pt x="575" y="142"/>
                  </a:cubicBezTo>
                  <a:cubicBezTo>
                    <a:pt x="576" y="142"/>
                    <a:pt x="576" y="142"/>
                    <a:pt x="577" y="141"/>
                  </a:cubicBezTo>
                  <a:cubicBezTo>
                    <a:pt x="578" y="141"/>
                    <a:pt x="579" y="141"/>
                    <a:pt x="580" y="141"/>
                  </a:cubicBezTo>
                  <a:cubicBezTo>
                    <a:pt x="580" y="141"/>
                    <a:pt x="581" y="141"/>
                    <a:pt x="582" y="141"/>
                  </a:cubicBezTo>
                  <a:cubicBezTo>
                    <a:pt x="582" y="141"/>
                    <a:pt x="583" y="140"/>
                    <a:pt x="583" y="140"/>
                  </a:cubicBezTo>
                  <a:cubicBezTo>
                    <a:pt x="584" y="140"/>
                    <a:pt x="584" y="140"/>
                    <a:pt x="584" y="140"/>
                  </a:cubicBezTo>
                  <a:cubicBezTo>
                    <a:pt x="585" y="140"/>
                    <a:pt x="585" y="140"/>
                    <a:pt x="585" y="140"/>
                  </a:cubicBezTo>
                  <a:cubicBezTo>
                    <a:pt x="585" y="140"/>
                    <a:pt x="585" y="140"/>
                    <a:pt x="586" y="140"/>
                  </a:cubicBezTo>
                  <a:cubicBezTo>
                    <a:pt x="585" y="139"/>
                    <a:pt x="585" y="139"/>
                    <a:pt x="585" y="139"/>
                  </a:cubicBezTo>
                  <a:cubicBezTo>
                    <a:pt x="585" y="139"/>
                    <a:pt x="585" y="139"/>
                    <a:pt x="585" y="139"/>
                  </a:cubicBezTo>
                  <a:cubicBezTo>
                    <a:pt x="585" y="139"/>
                    <a:pt x="585" y="139"/>
                    <a:pt x="585" y="138"/>
                  </a:cubicBezTo>
                  <a:cubicBezTo>
                    <a:pt x="585" y="138"/>
                    <a:pt x="585" y="138"/>
                    <a:pt x="585" y="138"/>
                  </a:cubicBezTo>
                  <a:cubicBezTo>
                    <a:pt x="584" y="138"/>
                    <a:pt x="584" y="138"/>
                    <a:pt x="584" y="137"/>
                  </a:cubicBezTo>
                  <a:cubicBezTo>
                    <a:pt x="584" y="137"/>
                    <a:pt x="583" y="137"/>
                    <a:pt x="583" y="137"/>
                  </a:cubicBezTo>
                  <a:cubicBezTo>
                    <a:pt x="583" y="136"/>
                    <a:pt x="582" y="136"/>
                    <a:pt x="582" y="136"/>
                  </a:cubicBezTo>
                  <a:cubicBezTo>
                    <a:pt x="582" y="135"/>
                    <a:pt x="581" y="135"/>
                    <a:pt x="581" y="135"/>
                  </a:cubicBezTo>
                  <a:cubicBezTo>
                    <a:pt x="581" y="135"/>
                    <a:pt x="581" y="135"/>
                    <a:pt x="581" y="135"/>
                  </a:cubicBezTo>
                  <a:cubicBezTo>
                    <a:pt x="580" y="134"/>
                    <a:pt x="580" y="134"/>
                    <a:pt x="580" y="134"/>
                  </a:cubicBezTo>
                  <a:cubicBezTo>
                    <a:pt x="580" y="134"/>
                    <a:pt x="580" y="134"/>
                    <a:pt x="580" y="134"/>
                  </a:cubicBezTo>
                  <a:cubicBezTo>
                    <a:pt x="580" y="134"/>
                    <a:pt x="580" y="134"/>
                    <a:pt x="579" y="134"/>
                  </a:cubicBezTo>
                  <a:cubicBezTo>
                    <a:pt x="579" y="133"/>
                    <a:pt x="578" y="133"/>
                    <a:pt x="577" y="131"/>
                  </a:cubicBezTo>
                  <a:cubicBezTo>
                    <a:pt x="575" y="130"/>
                    <a:pt x="573" y="128"/>
                    <a:pt x="571" y="126"/>
                  </a:cubicBezTo>
                  <a:cubicBezTo>
                    <a:pt x="568" y="124"/>
                    <a:pt x="566" y="122"/>
                    <a:pt x="563" y="119"/>
                  </a:cubicBezTo>
                  <a:cubicBezTo>
                    <a:pt x="560" y="117"/>
                    <a:pt x="557" y="114"/>
                    <a:pt x="554" y="112"/>
                  </a:cubicBezTo>
                  <a:cubicBezTo>
                    <a:pt x="553" y="111"/>
                    <a:pt x="552" y="111"/>
                    <a:pt x="551" y="110"/>
                  </a:cubicBezTo>
                  <a:cubicBezTo>
                    <a:pt x="551" y="110"/>
                    <a:pt x="550" y="109"/>
                    <a:pt x="549" y="108"/>
                  </a:cubicBezTo>
                  <a:cubicBezTo>
                    <a:pt x="549" y="108"/>
                    <a:pt x="548" y="107"/>
                    <a:pt x="547" y="107"/>
                  </a:cubicBezTo>
                  <a:cubicBezTo>
                    <a:pt x="547" y="107"/>
                    <a:pt x="546" y="106"/>
                    <a:pt x="546" y="106"/>
                  </a:cubicBezTo>
                  <a:cubicBezTo>
                    <a:pt x="545" y="105"/>
                    <a:pt x="543" y="103"/>
                    <a:pt x="542" y="103"/>
                  </a:cubicBezTo>
                  <a:cubicBezTo>
                    <a:pt x="542" y="102"/>
                    <a:pt x="541" y="101"/>
                    <a:pt x="540" y="100"/>
                  </a:cubicBezTo>
                  <a:cubicBezTo>
                    <a:pt x="540" y="99"/>
                    <a:pt x="539" y="98"/>
                    <a:pt x="539" y="98"/>
                  </a:cubicBezTo>
                  <a:cubicBezTo>
                    <a:pt x="539" y="97"/>
                    <a:pt x="539" y="96"/>
                    <a:pt x="539" y="96"/>
                  </a:cubicBezTo>
                  <a:cubicBezTo>
                    <a:pt x="539" y="95"/>
                    <a:pt x="539" y="95"/>
                    <a:pt x="539" y="94"/>
                  </a:cubicBezTo>
                  <a:cubicBezTo>
                    <a:pt x="540" y="94"/>
                    <a:pt x="540" y="93"/>
                    <a:pt x="541" y="93"/>
                  </a:cubicBezTo>
                  <a:cubicBezTo>
                    <a:pt x="542" y="92"/>
                    <a:pt x="542" y="92"/>
                    <a:pt x="543" y="92"/>
                  </a:cubicBezTo>
                  <a:cubicBezTo>
                    <a:pt x="544" y="91"/>
                    <a:pt x="545" y="91"/>
                    <a:pt x="546" y="91"/>
                  </a:cubicBezTo>
                  <a:cubicBezTo>
                    <a:pt x="549" y="91"/>
                    <a:pt x="552" y="90"/>
                    <a:pt x="555" y="90"/>
                  </a:cubicBezTo>
                  <a:cubicBezTo>
                    <a:pt x="558" y="90"/>
                    <a:pt x="562" y="90"/>
                    <a:pt x="565" y="90"/>
                  </a:cubicBezTo>
                  <a:cubicBezTo>
                    <a:pt x="568" y="90"/>
                    <a:pt x="571" y="90"/>
                    <a:pt x="574" y="90"/>
                  </a:cubicBezTo>
                  <a:cubicBezTo>
                    <a:pt x="577" y="90"/>
                    <a:pt x="580" y="90"/>
                    <a:pt x="582" y="89"/>
                  </a:cubicBezTo>
                  <a:cubicBezTo>
                    <a:pt x="582" y="89"/>
                    <a:pt x="582" y="89"/>
                    <a:pt x="583" y="89"/>
                  </a:cubicBezTo>
                  <a:cubicBezTo>
                    <a:pt x="583" y="89"/>
                    <a:pt x="583" y="89"/>
                    <a:pt x="584" y="89"/>
                  </a:cubicBezTo>
                  <a:cubicBezTo>
                    <a:pt x="584" y="89"/>
                    <a:pt x="584" y="89"/>
                    <a:pt x="584" y="89"/>
                  </a:cubicBezTo>
                  <a:cubicBezTo>
                    <a:pt x="584" y="89"/>
                    <a:pt x="585" y="89"/>
                    <a:pt x="585" y="89"/>
                  </a:cubicBezTo>
                  <a:cubicBezTo>
                    <a:pt x="585" y="88"/>
                    <a:pt x="585" y="88"/>
                    <a:pt x="585" y="88"/>
                  </a:cubicBezTo>
                  <a:cubicBezTo>
                    <a:pt x="586" y="88"/>
                    <a:pt x="586" y="88"/>
                    <a:pt x="586" y="88"/>
                  </a:cubicBezTo>
                  <a:cubicBezTo>
                    <a:pt x="586" y="87"/>
                    <a:pt x="586" y="87"/>
                    <a:pt x="586" y="87"/>
                  </a:cubicBezTo>
                  <a:cubicBezTo>
                    <a:pt x="586" y="87"/>
                    <a:pt x="586" y="87"/>
                    <a:pt x="586" y="86"/>
                  </a:cubicBezTo>
                  <a:cubicBezTo>
                    <a:pt x="586" y="86"/>
                    <a:pt x="586" y="85"/>
                    <a:pt x="586" y="85"/>
                  </a:cubicBezTo>
                  <a:cubicBezTo>
                    <a:pt x="586" y="84"/>
                    <a:pt x="586" y="84"/>
                    <a:pt x="585" y="83"/>
                  </a:cubicBezTo>
                  <a:cubicBezTo>
                    <a:pt x="585" y="83"/>
                    <a:pt x="584" y="82"/>
                    <a:pt x="583" y="81"/>
                  </a:cubicBezTo>
                  <a:cubicBezTo>
                    <a:pt x="582" y="80"/>
                    <a:pt x="581" y="80"/>
                    <a:pt x="580" y="79"/>
                  </a:cubicBezTo>
                  <a:cubicBezTo>
                    <a:pt x="580" y="78"/>
                    <a:pt x="580" y="78"/>
                    <a:pt x="579" y="78"/>
                  </a:cubicBezTo>
                  <a:cubicBezTo>
                    <a:pt x="579" y="78"/>
                    <a:pt x="579" y="77"/>
                    <a:pt x="579" y="77"/>
                  </a:cubicBezTo>
                  <a:cubicBezTo>
                    <a:pt x="578" y="77"/>
                    <a:pt x="578" y="77"/>
                    <a:pt x="578" y="77"/>
                  </a:cubicBezTo>
                  <a:cubicBezTo>
                    <a:pt x="578" y="76"/>
                    <a:pt x="578" y="76"/>
                    <a:pt x="577" y="76"/>
                  </a:cubicBezTo>
                  <a:cubicBezTo>
                    <a:pt x="576" y="75"/>
                    <a:pt x="575" y="74"/>
                    <a:pt x="573" y="73"/>
                  </a:cubicBezTo>
                  <a:cubicBezTo>
                    <a:pt x="572" y="72"/>
                    <a:pt x="571" y="71"/>
                    <a:pt x="570" y="71"/>
                  </a:cubicBezTo>
                  <a:cubicBezTo>
                    <a:pt x="568" y="70"/>
                    <a:pt x="567" y="69"/>
                    <a:pt x="566" y="69"/>
                  </a:cubicBezTo>
                  <a:cubicBezTo>
                    <a:pt x="565" y="68"/>
                    <a:pt x="564" y="68"/>
                    <a:pt x="563" y="68"/>
                  </a:cubicBezTo>
                  <a:cubicBezTo>
                    <a:pt x="562" y="67"/>
                    <a:pt x="561" y="67"/>
                    <a:pt x="560" y="67"/>
                  </a:cubicBezTo>
                  <a:cubicBezTo>
                    <a:pt x="559" y="67"/>
                    <a:pt x="559" y="67"/>
                    <a:pt x="558" y="67"/>
                  </a:cubicBezTo>
                  <a:cubicBezTo>
                    <a:pt x="557" y="67"/>
                    <a:pt x="556" y="67"/>
                    <a:pt x="555" y="67"/>
                  </a:cubicBezTo>
                  <a:cubicBezTo>
                    <a:pt x="554" y="67"/>
                    <a:pt x="554" y="67"/>
                    <a:pt x="553" y="67"/>
                  </a:cubicBezTo>
                  <a:cubicBezTo>
                    <a:pt x="551" y="67"/>
                    <a:pt x="549" y="68"/>
                    <a:pt x="547" y="69"/>
                  </a:cubicBezTo>
                  <a:cubicBezTo>
                    <a:pt x="545" y="70"/>
                    <a:pt x="543" y="71"/>
                    <a:pt x="541" y="71"/>
                  </a:cubicBezTo>
                  <a:cubicBezTo>
                    <a:pt x="539" y="72"/>
                    <a:pt x="537" y="73"/>
                    <a:pt x="534" y="74"/>
                  </a:cubicBezTo>
                  <a:cubicBezTo>
                    <a:pt x="532" y="75"/>
                    <a:pt x="530" y="76"/>
                    <a:pt x="528" y="76"/>
                  </a:cubicBezTo>
                  <a:cubicBezTo>
                    <a:pt x="527" y="76"/>
                    <a:pt x="526" y="76"/>
                    <a:pt x="525" y="76"/>
                  </a:cubicBezTo>
                  <a:cubicBezTo>
                    <a:pt x="524" y="77"/>
                    <a:pt x="523" y="77"/>
                    <a:pt x="522" y="77"/>
                  </a:cubicBezTo>
                  <a:cubicBezTo>
                    <a:pt x="521" y="76"/>
                    <a:pt x="519" y="76"/>
                    <a:pt x="518" y="76"/>
                  </a:cubicBezTo>
                  <a:cubicBezTo>
                    <a:pt x="517" y="76"/>
                    <a:pt x="516" y="76"/>
                    <a:pt x="515" y="75"/>
                  </a:cubicBezTo>
                  <a:cubicBezTo>
                    <a:pt x="514" y="75"/>
                    <a:pt x="513" y="75"/>
                    <a:pt x="512" y="74"/>
                  </a:cubicBezTo>
                  <a:cubicBezTo>
                    <a:pt x="511" y="74"/>
                    <a:pt x="510" y="73"/>
                    <a:pt x="509" y="73"/>
                  </a:cubicBezTo>
                  <a:cubicBezTo>
                    <a:pt x="508" y="72"/>
                    <a:pt x="507" y="71"/>
                    <a:pt x="506" y="71"/>
                  </a:cubicBezTo>
                  <a:cubicBezTo>
                    <a:pt x="505" y="70"/>
                    <a:pt x="504" y="69"/>
                    <a:pt x="503" y="68"/>
                  </a:cubicBezTo>
                  <a:cubicBezTo>
                    <a:pt x="502" y="68"/>
                    <a:pt x="502" y="68"/>
                    <a:pt x="502" y="68"/>
                  </a:cubicBezTo>
                  <a:cubicBezTo>
                    <a:pt x="502" y="68"/>
                    <a:pt x="502" y="68"/>
                    <a:pt x="502" y="68"/>
                  </a:cubicBezTo>
                  <a:cubicBezTo>
                    <a:pt x="502" y="67"/>
                    <a:pt x="502" y="67"/>
                    <a:pt x="502" y="67"/>
                  </a:cubicBezTo>
                  <a:cubicBezTo>
                    <a:pt x="502" y="67"/>
                    <a:pt x="502" y="67"/>
                    <a:pt x="502" y="67"/>
                  </a:cubicBezTo>
                  <a:cubicBezTo>
                    <a:pt x="499" y="65"/>
                    <a:pt x="496" y="63"/>
                    <a:pt x="494" y="61"/>
                  </a:cubicBezTo>
                  <a:cubicBezTo>
                    <a:pt x="491" y="58"/>
                    <a:pt x="489" y="56"/>
                    <a:pt x="487" y="54"/>
                  </a:cubicBezTo>
                  <a:cubicBezTo>
                    <a:pt x="484" y="53"/>
                    <a:pt x="483" y="51"/>
                    <a:pt x="481" y="50"/>
                  </a:cubicBezTo>
                  <a:cubicBezTo>
                    <a:pt x="480" y="49"/>
                    <a:pt x="479" y="48"/>
                    <a:pt x="479" y="48"/>
                  </a:cubicBezTo>
                  <a:cubicBezTo>
                    <a:pt x="479" y="47"/>
                    <a:pt x="478" y="47"/>
                    <a:pt x="477" y="46"/>
                  </a:cubicBezTo>
                  <a:cubicBezTo>
                    <a:pt x="477" y="46"/>
                    <a:pt x="476" y="46"/>
                    <a:pt x="476" y="45"/>
                  </a:cubicBezTo>
                  <a:cubicBezTo>
                    <a:pt x="475" y="45"/>
                    <a:pt x="475" y="44"/>
                    <a:pt x="474" y="44"/>
                  </a:cubicBezTo>
                  <a:cubicBezTo>
                    <a:pt x="474" y="44"/>
                    <a:pt x="473" y="43"/>
                    <a:pt x="473" y="43"/>
                  </a:cubicBezTo>
                  <a:cubicBezTo>
                    <a:pt x="473" y="43"/>
                    <a:pt x="473" y="43"/>
                    <a:pt x="473" y="43"/>
                  </a:cubicBezTo>
                  <a:cubicBezTo>
                    <a:pt x="472" y="43"/>
                    <a:pt x="472" y="43"/>
                    <a:pt x="472" y="43"/>
                  </a:cubicBezTo>
                  <a:cubicBezTo>
                    <a:pt x="472" y="42"/>
                    <a:pt x="472" y="42"/>
                    <a:pt x="472" y="42"/>
                  </a:cubicBezTo>
                  <a:cubicBezTo>
                    <a:pt x="472" y="42"/>
                    <a:pt x="472" y="42"/>
                    <a:pt x="472" y="42"/>
                  </a:cubicBezTo>
                  <a:cubicBezTo>
                    <a:pt x="472" y="42"/>
                    <a:pt x="471" y="42"/>
                    <a:pt x="471" y="42"/>
                  </a:cubicBezTo>
                  <a:cubicBezTo>
                    <a:pt x="471" y="42"/>
                    <a:pt x="471" y="42"/>
                    <a:pt x="470" y="42"/>
                  </a:cubicBezTo>
                  <a:cubicBezTo>
                    <a:pt x="470" y="42"/>
                    <a:pt x="470" y="42"/>
                    <a:pt x="469" y="42"/>
                  </a:cubicBezTo>
                  <a:cubicBezTo>
                    <a:pt x="469" y="42"/>
                    <a:pt x="468" y="42"/>
                    <a:pt x="468" y="42"/>
                  </a:cubicBezTo>
                  <a:cubicBezTo>
                    <a:pt x="467" y="42"/>
                    <a:pt x="467" y="43"/>
                    <a:pt x="466" y="43"/>
                  </a:cubicBezTo>
                  <a:cubicBezTo>
                    <a:pt x="465" y="43"/>
                    <a:pt x="464" y="43"/>
                    <a:pt x="463" y="43"/>
                  </a:cubicBezTo>
                  <a:cubicBezTo>
                    <a:pt x="463" y="43"/>
                    <a:pt x="462" y="43"/>
                    <a:pt x="461" y="44"/>
                  </a:cubicBezTo>
                  <a:cubicBezTo>
                    <a:pt x="460" y="44"/>
                    <a:pt x="459" y="44"/>
                    <a:pt x="458" y="44"/>
                  </a:cubicBezTo>
                  <a:cubicBezTo>
                    <a:pt x="458" y="44"/>
                    <a:pt x="456" y="44"/>
                    <a:pt x="453" y="45"/>
                  </a:cubicBezTo>
                  <a:cubicBezTo>
                    <a:pt x="451" y="45"/>
                    <a:pt x="447" y="46"/>
                    <a:pt x="442" y="47"/>
                  </a:cubicBezTo>
                  <a:cubicBezTo>
                    <a:pt x="438" y="47"/>
                    <a:pt x="433" y="48"/>
                    <a:pt x="427" y="49"/>
                  </a:cubicBezTo>
                  <a:cubicBezTo>
                    <a:pt x="422" y="50"/>
                    <a:pt x="417" y="51"/>
                    <a:pt x="412" y="51"/>
                  </a:cubicBezTo>
                  <a:cubicBezTo>
                    <a:pt x="412" y="51"/>
                    <a:pt x="411" y="51"/>
                    <a:pt x="411" y="51"/>
                  </a:cubicBezTo>
                  <a:cubicBezTo>
                    <a:pt x="411" y="51"/>
                    <a:pt x="411" y="51"/>
                    <a:pt x="411" y="52"/>
                  </a:cubicBezTo>
                  <a:cubicBezTo>
                    <a:pt x="411" y="52"/>
                    <a:pt x="410" y="52"/>
                    <a:pt x="410" y="52"/>
                  </a:cubicBezTo>
                  <a:cubicBezTo>
                    <a:pt x="410" y="52"/>
                    <a:pt x="410" y="52"/>
                    <a:pt x="410" y="52"/>
                  </a:cubicBezTo>
                  <a:cubicBezTo>
                    <a:pt x="407" y="52"/>
                    <a:pt x="405" y="53"/>
                    <a:pt x="403" y="53"/>
                  </a:cubicBezTo>
                  <a:cubicBezTo>
                    <a:pt x="401" y="53"/>
                    <a:pt x="400" y="54"/>
                    <a:pt x="398" y="54"/>
                  </a:cubicBezTo>
                  <a:cubicBezTo>
                    <a:pt x="397" y="55"/>
                    <a:pt x="396" y="55"/>
                    <a:pt x="395" y="55"/>
                  </a:cubicBezTo>
                  <a:cubicBezTo>
                    <a:pt x="394" y="56"/>
                    <a:pt x="393" y="56"/>
                    <a:pt x="392" y="56"/>
                  </a:cubicBezTo>
                  <a:cubicBezTo>
                    <a:pt x="392" y="57"/>
                    <a:pt x="391" y="57"/>
                    <a:pt x="391" y="57"/>
                  </a:cubicBezTo>
                  <a:cubicBezTo>
                    <a:pt x="391" y="58"/>
                    <a:pt x="391" y="58"/>
                    <a:pt x="391" y="58"/>
                  </a:cubicBezTo>
                  <a:cubicBezTo>
                    <a:pt x="391" y="59"/>
                    <a:pt x="391" y="59"/>
                    <a:pt x="391" y="60"/>
                  </a:cubicBezTo>
                  <a:cubicBezTo>
                    <a:pt x="391" y="60"/>
                    <a:pt x="392" y="60"/>
                    <a:pt x="392" y="61"/>
                  </a:cubicBezTo>
                  <a:cubicBezTo>
                    <a:pt x="393" y="61"/>
                    <a:pt x="394" y="62"/>
                    <a:pt x="396" y="63"/>
                  </a:cubicBezTo>
                  <a:cubicBezTo>
                    <a:pt x="397" y="64"/>
                    <a:pt x="399" y="65"/>
                    <a:pt x="400" y="66"/>
                  </a:cubicBezTo>
                  <a:cubicBezTo>
                    <a:pt x="402" y="66"/>
                    <a:pt x="404" y="67"/>
                    <a:pt x="406" y="68"/>
                  </a:cubicBezTo>
                  <a:cubicBezTo>
                    <a:pt x="407" y="69"/>
                    <a:pt x="409" y="70"/>
                    <a:pt x="410" y="71"/>
                  </a:cubicBezTo>
                  <a:cubicBezTo>
                    <a:pt x="410" y="71"/>
                    <a:pt x="410" y="72"/>
                    <a:pt x="411" y="72"/>
                  </a:cubicBezTo>
                  <a:cubicBezTo>
                    <a:pt x="411" y="73"/>
                    <a:pt x="411" y="73"/>
                    <a:pt x="411" y="74"/>
                  </a:cubicBezTo>
                  <a:cubicBezTo>
                    <a:pt x="411" y="74"/>
                    <a:pt x="411" y="74"/>
                    <a:pt x="411" y="75"/>
                  </a:cubicBezTo>
                  <a:cubicBezTo>
                    <a:pt x="410" y="75"/>
                    <a:pt x="410" y="76"/>
                    <a:pt x="409" y="76"/>
                  </a:cubicBezTo>
                  <a:cubicBezTo>
                    <a:pt x="408" y="77"/>
                    <a:pt x="408" y="77"/>
                    <a:pt x="407" y="78"/>
                  </a:cubicBezTo>
                  <a:cubicBezTo>
                    <a:pt x="405" y="78"/>
                    <a:pt x="404" y="79"/>
                    <a:pt x="403" y="79"/>
                  </a:cubicBezTo>
                  <a:cubicBezTo>
                    <a:pt x="401" y="79"/>
                    <a:pt x="400" y="80"/>
                    <a:pt x="398" y="80"/>
                  </a:cubicBezTo>
                  <a:cubicBezTo>
                    <a:pt x="396" y="81"/>
                    <a:pt x="394" y="81"/>
                    <a:pt x="391" y="81"/>
                  </a:cubicBezTo>
                  <a:cubicBezTo>
                    <a:pt x="391" y="82"/>
                    <a:pt x="390" y="82"/>
                    <a:pt x="389" y="82"/>
                  </a:cubicBezTo>
                  <a:cubicBezTo>
                    <a:pt x="389" y="82"/>
                    <a:pt x="388" y="82"/>
                    <a:pt x="387" y="82"/>
                  </a:cubicBezTo>
                  <a:cubicBezTo>
                    <a:pt x="386" y="82"/>
                    <a:pt x="386" y="82"/>
                    <a:pt x="385" y="82"/>
                  </a:cubicBezTo>
                  <a:cubicBezTo>
                    <a:pt x="384" y="83"/>
                    <a:pt x="383" y="83"/>
                    <a:pt x="383" y="83"/>
                  </a:cubicBezTo>
                  <a:cubicBezTo>
                    <a:pt x="382" y="83"/>
                    <a:pt x="382" y="83"/>
                    <a:pt x="382" y="83"/>
                  </a:cubicBezTo>
                  <a:cubicBezTo>
                    <a:pt x="382" y="83"/>
                    <a:pt x="382" y="83"/>
                    <a:pt x="382" y="83"/>
                  </a:cubicBezTo>
                  <a:cubicBezTo>
                    <a:pt x="381" y="83"/>
                    <a:pt x="381" y="83"/>
                    <a:pt x="381" y="83"/>
                  </a:cubicBezTo>
                  <a:cubicBezTo>
                    <a:pt x="381" y="83"/>
                    <a:pt x="381" y="83"/>
                    <a:pt x="381" y="83"/>
                  </a:cubicBezTo>
                  <a:cubicBezTo>
                    <a:pt x="378" y="84"/>
                    <a:pt x="376" y="84"/>
                    <a:pt x="373" y="84"/>
                  </a:cubicBezTo>
                  <a:cubicBezTo>
                    <a:pt x="371" y="85"/>
                    <a:pt x="369" y="85"/>
                    <a:pt x="367" y="85"/>
                  </a:cubicBezTo>
                  <a:cubicBezTo>
                    <a:pt x="365" y="85"/>
                    <a:pt x="363" y="85"/>
                    <a:pt x="361" y="85"/>
                  </a:cubicBezTo>
                  <a:cubicBezTo>
                    <a:pt x="360" y="85"/>
                    <a:pt x="358" y="85"/>
                    <a:pt x="357" y="85"/>
                  </a:cubicBezTo>
                  <a:cubicBezTo>
                    <a:pt x="355" y="85"/>
                    <a:pt x="354" y="85"/>
                    <a:pt x="353" y="84"/>
                  </a:cubicBezTo>
                  <a:cubicBezTo>
                    <a:pt x="352" y="84"/>
                    <a:pt x="351" y="84"/>
                    <a:pt x="350" y="83"/>
                  </a:cubicBezTo>
                  <a:cubicBezTo>
                    <a:pt x="349" y="83"/>
                    <a:pt x="348" y="83"/>
                    <a:pt x="347" y="82"/>
                  </a:cubicBezTo>
                  <a:cubicBezTo>
                    <a:pt x="346" y="82"/>
                    <a:pt x="346" y="81"/>
                    <a:pt x="345" y="81"/>
                  </a:cubicBezTo>
                  <a:cubicBezTo>
                    <a:pt x="344" y="80"/>
                    <a:pt x="344" y="79"/>
                    <a:pt x="343" y="78"/>
                  </a:cubicBezTo>
                  <a:cubicBezTo>
                    <a:pt x="343" y="77"/>
                    <a:pt x="342" y="76"/>
                    <a:pt x="342" y="75"/>
                  </a:cubicBezTo>
                  <a:cubicBezTo>
                    <a:pt x="341" y="74"/>
                    <a:pt x="341" y="73"/>
                    <a:pt x="341" y="72"/>
                  </a:cubicBezTo>
                  <a:cubicBezTo>
                    <a:pt x="340" y="72"/>
                    <a:pt x="340" y="71"/>
                    <a:pt x="339" y="70"/>
                  </a:cubicBezTo>
                  <a:cubicBezTo>
                    <a:pt x="338" y="70"/>
                    <a:pt x="338" y="69"/>
                    <a:pt x="337" y="69"/>
                  </a:cubicBezTo>
                  <a:cubicBezTo>
                    <a:pt x="337" y="69"/>
                    <a:pt x="336" y="68"/>
                    <a:pt x="336" y="68"/>
                  </a:cubicBezTo>
                  <a:cubicBezTo>
                    <a:pt x="335" y="68"/>
                    <a:pt x="334" y="68"/>
                    <a:pt x="334" y="68"/>
                  </a:cubicBezTo>
                  <a:cubicBezTo>
                    <a:pt x="333" y="67"/>
                    <a:pt x="332" y="67"/>
                    <a:pt x="331" y="67"/>
                  </a:cubicBezTo>
                  <a:cubicBezTo>
                    <a:pt x="330" y="67"/>
                    <a:pt x="329" y="67"/>
                    <a:pt x="328" y="67"/>
                  </a:cubicBezTo>
                  <a:cubicBezTo>
                    <a:pt x="326" y="67"/>
                    <a:pt x="325" y="67"/>
                    <a:pt x="323" y="67"/>
                  </a:cubicBezTo>
                  <a:cubicBezTo>
                    <a:pt x="322" y="67"/>
                    <a:pt x="320" y="68"/>
                    <a:pt x="318" y="68"/>
                  </a:cubicBezTo>
                  <a:cubicBezTo>
                    <a:pt x="316" y="68"/>
                    <a:pt x="313" y="68"/>
                    <a:pt x="311" y="69"/>
                  </a:cubicBezTo>
                  <a:cubicBezTo>
                    <a:pt x="310" y="69"/>
                    <a:pt x="309" y="69"/>
                    <a:pt x="309" y="69"/>
                  </a:cubicBezTo>
                  <a:cubicBezTo>
                    <a:pt x="308" y="69"/>
                    <a:pt x="307" y="70"/>
                    <a:pt x="306" y="70"/>
                  </a:cubicBezTo>
                  <a:cubicBezTo>
                    <a:pt x="305" y="70"/>
                    <a:pt x="304" y="70"/>
                    <a:pt x="303" y="70"/>
                  </a:cubicBezTo>
                  <a:cubicBezTo>
                    <a:pt x="302" y="71"/>
                    <a:pt x="301" y="71"/>
                    <a:pt x="300" y="71"/>
                  </a:cubicBezTo>
                  <a:cubicBezTo>
                    <a:pt x="294" y="72"/>
                    <a:pt x="288" y="73"/>
                    <a:pt x="284" y="74"/>
                  </a:cubicBezTo>
                  <a:cubicBezTo>
                    <a:pt x="279" y="74"/>
                    <a:pt x="275" y="75"/>
                    <a:pt x="271" y="76"/>
                  </a:cubicBezTo>
                  <a:cubicBezTo>
                    <a:pt x="268" y="76"/>
                    <a:pt x="265" y="77"/>
                    <a:pt x="263" y="77"/>
                  </a:cubicBezTo>
                  <a:cubicBezTo>
                    <a:pt x="261" y="77"/>
                    <a:pt x="260" y="78"/>
                    <a:pt x="260" y="78"/>
                  </a:cubicBezTo>
                  <a:cubicBezTo>
                    <a:pt x="260" y="78"/>
                    <a:pt x="260" y="78"/>
                    <a:pt x="260" y="78"/>
                  </a:cubicBezTo>
                  <a:cubicBezTo>
                    <a:pt x="260" y="78"/>
                    <a:pt x="260" y="78"/>
                    <a:pt x="260" y="78"/>
                  </a:cubicBezTo>
                  <a:cubicBezTo>
                    <a:pt x="260" y="78"/>
                    <a:pt x="259" y="78"/>
                    <a:pt x="259" y="78"/>
                  </a:cubicBezTo>
                  <a:cubicBezTo>
                    <a:pt x="259" y="78"/>
                    <a:pt x="259" y="78"/>
                    <a:pt x="259" y="78"/>
                  </a:cubicBezTo>
                  <a:cubicBezTo>
                    <a:pt x="258" y="78"/>
                    <a:pt x="257" y="78"/>
                    <a:pt x="256" y="78"/>
                  </a:cubicBezTo>
                  <a:cubicBezTo>
                    <a:pt x="255" y="79"/>
                    <a:pt x="254" y="79"/>
                    <a:pt x="253" y="79"/>
                  </a:cubicBezTo>
                  <a:cubicBezTo>
                    <a:pt x="252" y="79"/>
                    <a:pt x="252" y="79"/>
                    <a:pt x="251" y="79"/>
                  </a:cubicBezTo>
                  <a:cubicBezTo>
                    <a:pt x="251" y="80"/>
                    <a:pt x="250" y="80"/>
                    <a:pt x="250" y="80"/>
                  </a:cubicBezTo>
                  <a:cubicBezTo>
                    <a:pt x="250" y="80"/>
                    <a:pt x="250" y="80"/>
                    <a:pt x="249" y="80"/>
                  </a:cubicBezTo>
                  <a:cubicBezTo>
                    <a:pt x="249" y="80"/>
                    <a:pt x="249" y="80"/>
                    <a:pt x="249" y="80"/>
                  </a:cubicBezTo>
                  <a:cubicBezTo>
                    <a:pt x="249" y="80"/>
                    <a:pt x="249" y="80"/>
                    <a:pt x="249" y="81"/>
                  </a:cubicBezTo>
                  <a:cubicBezTo>
                    <a:pt x="249" y="81"/>
                    <a:pt x="250" y="81"/>
                    <a:pt x="250" y="81"/>
                  </a:cubicBezTo>
                  <a:close/>
                  <a:moveTo>
                    <a:pt x="61" y="201"/>
                  </a:moveTo>
                  <a:cubicBezTo>
                    <a:pt x="63" y="204"/>
                    <a:pt x="65" y="207"/>
                    <a:pt x="67" y="210"/>
                  </a:cubicBezTo>
                  <a:cubicBezTo>
                    <a:pt x="70" y="213"/>
                    <a:pt x="72" y="215"/>
                    <a:pt x="74" y="218"/>
                  </a:cubicBezTo>
                  <a:cubicBezTo>
                    <a:pt x="75" y="220"/>
                    <a:pt x="77" y="222"/>
                    <a:pt x="78" y="224"/>
                  </a:cubicBezTo>
                  <a:cubicBezTo>
                    <a:pt x="79" y="225"/>
                    <a:pt x="80" y="226"/>
                    <a:pt x="80" y="226"/>
                  </a:cubicBezTo>
                  <a:cubicBezTo>
                    <a:pt x="80" y="226"/>
                    <a:pt x="80" y="226"/>
                    <a:pt x="80" y="227"/>
                  </a:cubicBezTo>
                  <a:cubicBezTo>
                    <a:pt x="81" y="227"/>
                    <a:pt x="81" y="227"/>
                    <a:pt x="81" y="227"/>
                  </a:cubicBezTo>
                  <a:cubicBezTo>
                    <a:pt x="81" y="227"/>
                    <a:pt x="81" y="227"/>
                    <a:pt x="81" y="227"/>
                  </a:cubicBezTo>
                  <a:cubicBezTo>
                    <a:pt x="81" y="227"/>
                    <a:pt x="81" y="227"/>
                    <a:pt x="81" y="228"/>
                  </a:cubicBezTo>
                  <a:cubicBezTo>
                    <a:pt x="81" y="228"/>
                    <a:pt x="81" y="228"/>
                    <a:pt x="81" y="228"/>
                  </a:cubicBezTo>
                  <a:cubicBezTo>
                    <a:pt x="82" y="228"/>
                    <a:pt x="82" y="228"/>
                    <a:pt x="82" y="228"/>
                  </a:cubicBezTo>
                  <a:cubicBezTo>
                    <a:pt x="82" y="228"/>
                    <a:pt x="82" y="228"/>
                    <a:pt x="82" y="228"/>
                  </a:cubicBezTo>
                  <a:cubicBezTo>
                    <a:pt x="82" y="228"/>
                    <a:pt x="82" y="229"/>
                    <a:pt x="82" y="229"/>
                  </a:cubicBezTo>
                  <a:cubicBezTo>
                    <a:pt x="82" y="229"/>
                    <a:pt x="82" y="229"/>
                    <a:pt x="82" y="229"/>
                  </a:cubicBezTo>
                  <a:cubicBezTo>
                    <a:pt x="83" y="229"/>
                    <a:pt x="83" y="229"/>
                    <a:pt x="83" y="228"/>
                  </a:cubicBezTo>
                  <a:cubicBezTo>
                    <a:pt x="83" y="228"/>
                    <a:pt x="83" y="228"/>
                    <a:pt x="83" y="228"/>
                  </a:cubicBezTo>
                  <a:cubicBezTo>
                    <a:pt x="83" y="228"/>
                    <a:pt x="84" y="228"/>
                    <a:pt x="84" y="228"/>
                  </a:cubicBezTo>
                  <a:cubicBezTo>
                    <a:pt x="84" y="228"/>
                    <a:pt x="85" y="228"/>
                    <a:pt x="86" y="228"/>
                  </a:cubicBezTo>
                  <a:cubicBezTo>
                    <a:pt x="87" y="228"/>
                    <a:pt x="87" y="228"/>
                    <a:pt x="88" y="228"/>
                  </a:cubicBezTo>
                  <a:cubicBezTo>
                    <a:pt x="89" y="227"/>
                    <a:pt x="90" y="227"/>
                    <a:pt x="91" y="227"/>
                  </a:cubicBezTo>
                  <a:cubicBezTo>
                    <a:pt x="93" y="227"/>
                    <a:pt x="94" y="227"/>
                    <a:pt x="95" y="226"/>
                  </a:cubicBezTo>
                  <a:cubicBezTo>
                    <a:pt x="95" y="226"/>
                    <a:pt x="98" y="226"/>
                    <a:pt x="102" y="225"/>
                  </a:cubicBezTo>
                  <a:cubicBezTo>
                    <a:pt x="106" y="224"/>
                    <a:pt x="111" y="223"/>
                    <a:pt x="118" y="222"/>
                  </a:cubicBezTo>
                  <a:cubicBezTo>
                    <a:pt x="125" y="221"/>
                    <a:pt x="132" y="219"/>
                    <a:pt x="139" y="218"/>
                  </a:cubicBezTo>
                  <a:cubicBezTo>
                    <a:pt x="147" y="217"/>
                    <a:pt x="154" y="215"/>
                    <a:pt x="161" y="214"/>
                  </a:cubicBezTo>
                  <a:cubicBezTo>
                    <a:pt x="164" y="213"/>
                    <a:pt x="167" y="213"/>
                    <a:pt x="170" y="212"/>
                  </a:cubicBezTo>
                  <a:cubicBezTo>
                    <a:pt x="173" y="212"/>
                    <a:pt x="176" y="212"/>
                    <a:pt x="179" y="211"/>
                  </a:cubicBezTo>
                  <a:cubicBezTo>
                    <a:pt x="181" y="211"/>
                    <a:pt x="184" y="211"/>
                    <a:pt x="186" y="211"/>
                  </a:cubicBezTo>
                  <a:cubicBezTo>
                    <a:pt x="188" y="211"/>
                    <a:pt x="190" y="211"/>
                    <a:pt x="192" y="211"/>
                  </a:cubicBezTo>
                  <a:cubicBezTo>
                    <a:pt x="193" y="211"/>
                    <a:pt x="195" y="211"/>
                    <a:pt x="196" y="211"/>
                  </a:cubicBezTo>
                  <a:cubicBezTo>
                    <a:pt x="198" y="212"/>
                    <a:pt x="199" y="212"/>
                    <a:pt x="200" y="212"/>
                  </a:cubicBezTo>
                  <a:cubicBezTo>
                    <a:pt x="201" y="213"/>
                    <a:pt x="202" y="213"/>
                    <a:pt x="203" y="214"/>
                  </a:cubicBezTo>
                  <a:cubicBezTo>
                    <a:pt x="204" y="214"/>
                    <a:pt x="204" y="215"/>
                    <a:pt x="205" y="215"/>
                  </a:cubicBezTo>
                  <a:cubicBezTo>
                    <a:pt x="206" y="217"/>
                    <a:pt x="206" y="218"/>
                    <a:pt x="207" y="219"/>
                  </a:cubicBezTo>
                  <a:cubicBezTo>
                    <a:pt x="207" y="221"/>
                    <a:pt x="207" y="222"/>
                    <a:pt x="207" y="224"/>
                  </a:cubicBezTo>
                  <a:cubicBezTo>
                    <a:pt x="207" y="225"/>
                    <a:pt x="207" y="227"/>
                    <a:pt x="208" y="228"/>
                  </a:cubicBezTo>
                  <a:cubicBezTo>
                    <a:pt x="208" y="229"/>
                    <a:pt x="208" y="230"/>
                    <a:pt x="209" y="231"/>
                  </a:cubicBezTo>
                  <a:cubicBezTo>
                    <a:pt x="209" y="231"/>
                    <a:pt x="210" y="232"/>
                    <a:pt x="210" y="232"/>
                  </a:cubicBezTo>
                  <a:cubicBezTo>
                    <a:pt x="210" y="232"/>
                    <a:pt x="211" y="233"/>
                    <a:pt x="211" y="233"/>
                  </a:cubicBezTo>
                  <a:cubicBezTo>
                    <a:pt x="212" y="233"/>
                    <a:pt x="213" y="233"/>
                    <a:pt x="213" y="233"/>
                  </a:cubicBezTo>
                  <a:cubicBezTo>
                    <a:pt x="214" y="233"/>
                    <a:pt x="215" y="233"/>
                    <a:pt x="216" y="234"/>
                  </a:cubicBezTo>
                  <a:cubicBezTo>
                    <a:pt x="217" y="234"/>
                    <a:pt x="218" y="234"/>
                    <a:pt x="219" y="234"/>
                  </a:cubicBezTo>
                  <a:cubicBezTo>
                    <a:pt x="220" y="234"/>
                    <a:pt x="222" y="233"/>
                    <a:pt x="223" y="233"/>
                  </a:cubicBezTo>
                  <a:cubicBezTo>
                    <a:pt x="225" y="233"/>
                    <a:pt x="227" y="233"/>
                    <a:pt x="229" y="233"/>
                  </a:cubicBezTo>
                  <a:cubicBezTo>
                    <a:pt x="231" y="232"/>
                    <a:pt x="233" y="232"/>
                    <a:pt x="235" y="232"/>
                  </a:cubicBezTo>
                  <a:cubicBezTo>
                    <a:pt x="236" y="231"/>
                    <a:pt x="236" y="231"/>
                    <a:pt x="236" y="231"/>
                  </a:cubicBezTo>
                  <a:cubicBezTo>
                    <a:pt x="236" y="231"/>
                    <a:pt x="236" y="231"/>
                    <a:pt x="237" y="231"/>
                  </a:cubicBezTo>
                  <a:cubicBezTo>
                    <a:pt x="237" y="231"/>
                    <a:pt x="237" y="231"/>
                    <a:pt x="237" y="231"/>
                  </a:cubicBezTo>
                  <a:cubicBezTo>
                    <a:pt x="238" y="231"/>
                    <a:pt x="238" y="231"/>
                    <a:pt x="238" y="231"/>
                  </a:cubicBezTo>
                  <a:cubicBezTo>
                    <a:pt x="239" y="231"/>
                    <a:pt x="240" y="231"/>
                    <a:pt x="240" y="231"/>
                  </a:cubicBezTo>
                  <a:cubicBezTo>
                    <a:pt x="241" y="231"/>
                    <a:pt x="242" y="230"/>
                    <a:pt x="243" y="230"/>
                  </a:cubicBezTo>
                  <a:cubicBezTo>
                    <a:pt x="243" y="230"/>
                    <a:pt x="244" y="230"/>
                    <a:pt x="245" y="230"/>
                  </a:cubicBezTo>
                  <a:cubicBezTo>
                    <a:pt x="245" y="230"/>
                    <a:pt x="246" y="230"/>
                    <a:pt x="247" y="230"/>
                  </a:cubicBezTo>
                  <a:cubicBezTo>
                    <a:pt x="249" y="229"/>
                    <a:pt x="251" y="229"/>
                    <a:pt x="252" y="228"/>
                  </a:cubicBezTo>
                  <a:cubicBezTo>
                    <a:pt x="254" y="228"/>
                    <a:pt x="255" y="228"/>
                    <a:pt x="257" y="227"/>
                  </a:cubicBezTo>
                  <a:cubicBezTo>
                    <a:pt x="258" y="227"/>
                    <a:pt x="259" y="226"/>
                    <a:pt x="260" y="226"/>
                  </a:cubicBezTo>
                  <a:cubicBezTo>
                    <a:pt x="261" y="226"/>
                    <a:pt x="261" y="225"/>
                    <a:pt x="262" y="225"/>
                  </a:cubicBezTo>
                  <a:cubicBezTo>
                    <a:pt x="262" y="225"/>
                    <a:pt x="262" y="225"/>
                    <a:pt x="262" y="225"/>
                  </a:cubicBezTo>
                  <a:cubicBezTo>
                    <a:pt x="262" y="225"/>
                    <a:pt x="263" y="224"/>
                    <a:pt x="263" y="224"/>
                  </a:cubicBezTo>
                  <a:cubicBezTo>
                    <a:pt x="263" y="224"/>
                    <a:pt x="263" y="224"/>
                    <a:pt x="263" y="224"/>
                  </a:cubicBezTo>
                  <a:cubicBezTo>
                    <a:pt x="263" y="224"/>
                    <a:pt x="263" y="224"/>
                    <a:pt x="263" y="224"/>
                  </a:cubicBezTo>
                  <a:cubicBezTo>
                    <a:pt x="262" y="223"/>
                    <a:pt x="261" y="222"/>
                    <a:pt x="259" y="220"/>
                  </a:cubicBezTo>
                  <a:cubicBezTo>
                    <a:pt x="257" y="219"/>
                    <a:pt x="255" y="218"/>
                    <a:pt x="253" y="217"/>
                  </a:cubicBezTo>
                  <a:cubicBezTo>
                    <a:pt x="251" y="216"/>
                    <a:pt x="249" y="215"/>
                    <a:pt x="247" y="214"/>
                  </a:cubicBezTo>
                  <a:cubicBezTo>
                    <a:pt x="246" y="213"/>
                    <a:pt x="244" y="212"/>
                    <a:pt x="243" y="211"/>
                  </a:cubicBezTo>
                  <a:cubicBezTo>
                    <a:pt x="243" y="211"/>
                    <a:pt x="243" y="211"/>
                    <a:pt x="243" y="211"/>
                  </a:cubicBezTo>
                  <a:cubicBezTo>
                    <a:pt x="243" y="210"/>
                    <a:pt x="243" y="210"/>
                    <a:pt x="242" y="210"/>
                  </a:cubicBezTo>
                  <a:cubicBezTo>
                    <a:pt x="242" y="210"/>
                    <a:pt x="242" y="210"/>
                    <a:pt x="242" y="210"/>
                  </a:cubicBezTo>
                  <a:cubicBezTo>
                    <a:pt x="242" y="210"/>
                    <a:pt x="242" y="210"/>
                    <a:pt x="242" y="210"/>
                  </a:cubicBezTo>
                  <a:cubicBezTo>
                    <a:pt x="242" y="209"/>
                    <a:pt x="242" y="209"/>
                    <a:pt x="242" y="209"/>
                  </a:cubicBezTo>
                  <a:cubicBezTo>
                    <a:pt x="241" y="209"/>
                    <a:pt x="241" y="209"/>
                    <a:pt x="241" y="209"/>
                  </a:cubicBezTo>
                  <a:cubicBezTo>
                    <a:pt x="241" y="209"/>
                    <a:pt x="241" y="209"/>
                    <a:pt x="241" y="208"/>
                  </a:cubicBezTo>
                  <a:cubicBezTo>
                    <a:pt x="241" y="208"/>
                    <a:pt x="240" y="208"/>
                    <a:pt x="240" y="208"/>
                  </a:cubicBezTo>
                  <a:cubicBezTo>
                    <a:pt x="240" y="207"/>
                    <a:pt x="240" y="207"/>
                    <a:pt x="239" y="206"/>
                  </a:cubicBezTo>
                  <a:cubicBezTo>
                    <a:pt x="239" y="206"/>
                    <a:pt x="239" y="205"/>
                    <a:pt x="239" y="205"/>
                  </a:cubicBezTo>
                  <a:cubicBezTo>
                    <a:pt x="239" y="204"/>
                    <a:pt x="240" y="204"/>
                    <a:pt x="240" y="203"/>
                  </a:cubicBezTo>
                  <a:cubicBezTo>
                    <a:pt x="241" y="202"/>
                    <a:pt x="241" y="202"/>
                    <a:pt x="242" y="201"/>
                  </a:cubicBezTo>
                  <a:cubicBezTo>
                    <a:pt x="243" y="201"/>
                    <a:pt x="244" y="200"/>
                    <a:pt x="246" y="200"/>
                  </a:cubicBezTo>
                  <a:cubicBezTo>
                    <a:pt x="247" y="199"/>
                    <a:pt x="248" y="199"/>
                    <a:pt x="250" y="198"/>
                  </a:cubicBezTo>
                  <a:cubicBezTo>
                    <a:pt x="252" y="198"/>
                    <a:pt x="254" y="197"/>
                    <a:pt x="256" y="197"/>
                  </a:cubicBezTo>
                  <a:cubicBezTo>
                    <a:pt x="258" y="196"/>
                    <a:pt x="261" y="196"/>
                    <a:pt x="264" y="195"/>
                  </a:cubicBezTo>
                  <a:cubicBezTo>
                    <a:pt x="264" y="195"/>
                    <a:pt x="264" y="195"/>
                    <a:pt x="264" y="195"/>
                  </a:cubicBezTo>
                  <a:cubicBezTo>
                    <a:pt x="264" y="195"/>
                    <a:pt x="265" y="195"/>
                    <a:pt x="265" y="195"/>
                  </a:cubicBezTo>
                  <a:cubicBezTo>
                    <a:pt x="265" y="195"/>
                    <a:pt x="265" y="195"/>
                    <a:pt x="265" y="195"/>
                  </a:cubicBezTo>
                  <a:cubicBezTo>
                    <a:pt x="266" y="195"/>
                    <a:pt x="266" y="195"/>
                    <a:pt x="266" y="195"/>
                  </a:cubicBezTo>
                  <a:cubicBezTo>
                    <a:pt x="269" y="194"/>
                    <a:pt x="272" y="193"/>
                    <a:pt x="275" y="193"/>
                  </a:cubicBezTo>
                  <a:cubicBezTo>
                    <a:pt x="278" y="192"/>
                    <a:pt x="282" y="192"/>
                    <a:pt x="285" y="191"/>
                  </a:cubicBezTo>
                  <a:cubicBezTo>
                    <a:pt x="288" y="190"/>
                    <a:pt x="292" y="190"/>
                    <a:pt x="295" y="189"/>
                  </a:cubicBezTo>
                  <a:cubicBezTo>
                    <a:pt x="298" y="189"/>
                    <a:pt x="301" y="188"/>
                    <a:pt x="304" y="187"/>
                  </a:cubicBezTo>
                  <a:cubicBezTo>
                    <a:pt x="308" y="187"/>
                    <a:pt x="310" y="186"/>
                    <a:pt x="313" y="186"/>
                  </a:cubicBezTo>
                  <a:cubicBezTo>
                    <a:pt x="315" y="185"/>
                    <a:pt x="318" y="185"/>
                    <a:pt x="320" y="185"/>
                  </a:cubicBezTo>
                  <a:cubicBezTo>
                    <a:pt x="321" y="184"/>
                    <a:pt x="323" y="184"/>
                    <a:pt x="324" y="184"/>
                  </a:cubicBezTo>
                  <a:cubicBezTo>
                    <a:pt x="325" y="184"/>
                    <a:pt x="326" y="183"/>
                    <a:pt x="326" y="183"/>
                  </a:cubicBezTo>
                  <a:cubicBezTo>
                    <a:pt x="327" y="183"/>
                    <a:pt x="327" y="183"/>
                    <a:pt x="328" y="183"/>
                  </a:cubicBezTo>
                  <a:cubicBezTo>
                    <a:pt x="329" y="183"/>
                    <a:pt x="330" y="183"/>
                    <a:pt x="330" y="183"/>
                  </a:cubicBezTo>
                  <a:cubicBezTo>
                    <a:pt x="331" y="183"/>
                    <a:pt x="331" y="182"/>
                    <a:pt x="332" y="182"/>
                  </a:cubicBezTo>
                  <a:cubicBezTo>
                    <a:pt x="333" y="182"/>
                    <a:pt x="333" y="182"/>
                    <a:pt x="334" y="182"/>
                  </a:cubicBezTo>
                  <a:cubicBezTo>
                    <a:pt x="334" y="182"/>
                    <a:pt x="335" y="182"/>
                    <a:pt x="336" y="182"/>
                  </a:cubicBezTo>
                  <a:cubicBezTo>
                    <a:pt x="336" y="182"/>
                    <a:pt x="337" y="181"/>
                    <a:pt x="337" y="181"/>
                  </a:cubicBezTo>
                  <a:cubicBezTo>
                    <a:pt x="338" y="181"/>
                    <a:pt x="338" y="181"/>
                    <a:pt x="339" y="181"/>
                  </a:cubicBezTo>
                  <a:cubicBezTo>
                    <a:pt x="339" y="181"/>
                    <a:pt x="340" y="181"/>
                    <a:pt x="340" y="181"/>
                  </a:cubicBezTo>
                  <a:cubicBezTo>
                    <a:pt x="340" y="181"/>
                    <a:pt x="340" y="181"/>
                    <a:pt x="340" y="181"/>
                  </a:cubicBezTo>
                  <a:cubicBezTo>
                    <a:pt x="340" y="181"/>
                    <a:pt x="340" y="181"/>
                    <a:pt x="340" y="181"/>
                  </a:cubicBezTo>
                  <a:cubicBezTo>
                    <a:pt x="340" y="181"/>
                    <a:pt x="340" y="181"/>
                    <a:pt x="340" y="181"/>
                  </a:cubicBezTo>
                  <a:cubicBezTo>
                    <a:pt x="340" y="180"/>
                    <a:pt x="340" y="180"/>
                    <a:pt x="340" y="180"/>
                  </a:cubicBezTo>
                  <a:cubicBezTo>
                    <a:pt x="340" y="180"/>
                    <a:pt x="339" y="180"/>
                    <a:pt x="339" y="180"/>
                  </a:cubicBezTo>
                  <a:cubicBezTo>
                    <a:pt x="339" y="180"/>
                    <a:pt x="339" y="180"/>
                    <a:pt x="339" y="179"/>
                  </a:cubicBezTo>
                  <a:cubicBezTo>
                    <a:pt x="339" y="179"/>
                    <a:pt x="338" y="179"/>
                    <a:pt x="338" y="179"/>
                  </a:cubicBezTo>
                  <a:cubicBezTo>
                    <a:pt x="338" y="179"/>
                    <a:pt x="338" y="179"/>
                    <a:pt x="338" y="178"/>
                  </a:cubicBezTo>
                  <a:cubicBezTo>
                    <a:pt x="338" y="178"/>
                    <a:pt x="337" y="178"/>
                    <a:pt x="336" y="177"/>
                  </a:cubicBezTo>
                  <a:cubicBezTo>
                    <a:pt x="336" y="176"/>
                    <a:pt x="335" y="175"/>
                    <a:pt x="333" y="174"/>
                  </a:cubicBezTo>
                  <a:cubicBezTo>
                    <a:pt x="332" y="172"/>
                    <a:pt x="330" y="171"/>
                    <a:pt x="329" y="169"/>
                  </a:cubicBezTo>
                  <a:cubicBezTo>
                    <a:pt x="327" y="167"/>
                    <a:pt x="325" y="166"/>
                    <a:pt x="323" y="164"/>
                  </a:cubicBezTo>
                  <a:cubicBezTo>
                    <a:pt x="322" y="163"/>
                    <a:pt x="321" y="162"/>
                    <a:pt x="320" y="161"/>
                  </a:cubicBezTo>
                  <a:cubicBezTo>
                    <a:pt x="319" y="160"/>
                    <a:pt x="318" y="159"/>
                    <a:pt x="317" y="158"/>
                  </a:cubicBezTo>
                  <a:cubicBezTo>
                    <a:pt x="316" y="157"/>
                    <a:pt x="316" y="156"/>
                    <a:pt x="315" y="155"/>
                  </a:cubicBezTo>
                  <a:cubicBezTo>
                    <a:pt x="314" y="154"/>
                    <a:pt x="313" y="153"/>
                    <a:pt x="312" y="152"/>
                  </a:cubicBezTo>
                  <a:cubicBezTo>
                    <a:pt x="312" y="152"/>
                    <a:pt x="312" y="152"/>
                    <a:pt x="312" y="152"/>
                  </a:cubicBezTo>
                  <a:cubicBezTo>
                    <a:pt x="312" y="151"/>
                    <a:pt x="312" y="151"/>
                    <a:pt x="311" y="151"/>
                  </a:cubicBezTo>
                  <a:cubicBezTo>
                    <a:pt x="311" y="151"/>
                    <a:pt x="311" y="151"/>
                    <a:pt x="311" y="151"/>
                  </a:cubicBezTo>
                  <a:cubicBezTo>
                    <a:pt x="311" y="151"/>
                    <a:pt x="311" y="151"/>
                    <a:pt x="311" y="151"/>
                  </a:cubicBezTo>
                  <a:cubicBezTo>
                    <a:pt x="310" y="149"/>
                    <a:pt x="309" y="148"/>
                    <a:pt x="307" y="147"/>
                  </a:cubicBezTo>
                  <a:cubicBezTo>
                    <a:pt x="306" y="146"/>
                    <a:pt x="305" y="146"/>
                    <a:pt x="304" y="145"/>
                  </a:cubicBezTo>
                  <a:cubicBezTo>
                    <a:pt x="303" y="144"/>
                    <a:pt x="302" y="144"/>
                    <a:pt x="301" y="143"/>
                  </a:cubicBezTo>
                  <a:cubicBezTo>
                    <a:pt x="300" y="143"/>
                    <a:pt x="299" y="142"/>
                    <a:pt x="298" y="142"/>
                  </a:cubicBezTo>
                  <a:cubicBezTo>
                    <a:pt x="297" y="142"/>
                    <a:pt x="296" y="141"/>
                    <a:pt x="295" y="141"/>
                  </a:cubicBezTo>
                  <a:cubicBezTo>
                    <a:pt x="294" y="141"/>
                    <a:pt x="293" y="141"/>
                    <a:pt x="293" y="141"/>
                  </a:cubicBezTo>
                  <a:cubicBezTo>
                    <a:pt x="292" y="141"/>
                    <a:pt x="291" y="141"/>
                    <a:pt x="290" y="141"/>
                  </a:cubicBezTo>
                  <a:cubicBezTo>
                    <a:pt x="289" y="141"/>
                    <a:pt x="288" y="141"/>
                    <a:pt x="287" y="141"/>
                  </a:cubicBezTo>
                  <a:cubicBezTo>
                    <a:pt x="285" y="142"/>
                    <a:pt x="283" y="142"/>
                    <a:pt x="281" y="143"/>
                  </a:cubicBezTo>
                  <a:cubicBezTo>
                    <a:pt x="279" y="144"/>
                    <a:pt x="277" y="144"/>
                    <a:pt x="275" y="145"/>
                  </a:cubicBezTo>
                  <a:cubicBezTo>
                    <a:pt x="273" y="146"/>
                    <a:pt x="271" y="147"/>
                    <a:pt x="269" y="147"/>
                  </a:cubicBezTo>
                  <a:cubicBezTo>
                    <a:pt x="267" y="148"/>
                    <a:pt x="264" y="149"/>
                    <a:pt x="262" y="149"/>
                  </a:cubicBezTo>
                  <a:cubicBezTo>
                    <a:pt x="261" y="149"/>
                    <a:pt x="260" y="149"/>
                    <a:pt x="259" y="150"/>
                  </a:cubicBezTo>
                  <a:cubicBezTo>
                    <a:pt x="258" y="150"/>
                    <a:pt x="257" y="150"/>
                    <a:pt x="256" y="150"/>
                  </a:cubicBezTo>
                  <a:cubicBezTo>
                    <a:pt x="255" y="150"/>
                    <a:pt x="254" y="149"/>
                    <a:pt x="252" y="149"/>
                  </a:cubicBezTo>
                  <a:cubicBezTo>
                    <a:pt x="251" y="149"/>
                    <a:pt x="250" y="149"/>
                    <a:pt x="249" y="148"/>
                  </a:cubicBezTo>
                  <a:cubicBezTo>
                    <a:pt x="248" y="148"/>
                    <a:pt x="247" y="148"/>
                    <a:pt x="246" y="147"/>
                  </a:cubicBezTo>
                  <a:cubicBezTo>
                    <a:pt x="245" y="147"/>
                    <a:pt x="244" y="146"/>
                    <a:pt x="243" y="146"/>
                  </a:cubicBezTo>
                  <a:cubicBezTo>
                    <a:pt x="242" y="145"/>
                    <a:pt x="241" y="144"/>
                    <a:pt x="240" y="143"/>
                  </a:cubicBezTo>
                  <a:cubicBezTo>
                    <a:pt x="239" y="142"/>
                    <a:pt x="238" y="142"/>
                    <a:pt x="237" y="141"/>
                  </a:cubicBezTo>
                  <a:cubicBezTo>
                    <a:pt x="237" y="140"/>
                    <a:pt x="237" y="140"/>
                    <a:pt x="237" y="140"/>
                  </a:cubicBezTo>
                  <a:cubicBezTo>
                    <a:pt x="237" y="140"/>
                    <a:pt x="237" y="140"/>
                    <a:pt x="237" y="140"/>
                  </a:cubicBezTo>
                  <a:cubicBezTo>
                    <a:pt x="237" y="140"/>
                    <a:pt x="237" y="140"/>
                    <a:pt x="237" y="140"/>
                  </a:cubicBezTo>
                  <a:cubicBezTo>
                    <a:pt x="237" y="140"/>
                    <a:pt x="237" y="140"/>
                    <a:pt x="237" y="140"/>
                  </a:cubicBezTo>
                  <a:cubicBezTo>
                    <a:pt x="236" y="139"/>
                    <a:pt x="236" y="139"/>
                    <a:pt x="236" y="139"/>
                  </a:cubicBezTo>
                  <a:cubicBezTo>
                    <a:pt x="236" y="139"/>
                    <a:pt x="236" y="139"/>
                    <a:pt x="236" y="139"/>
                  </a:cubicBezTo>
                  <a:cubicBezTo>
                    <a:pt x="236" y="139"/>
                    <a:pt x="236" y="139"/>
                    <a:pt x="236" y="139"/>
                  </a:cubicBezTo>
                  <a:cubicBezTo>
                    <a:pt x="235" y="138"/>
                    <a:pt x="235" y="138"/>
                    <a:pt x="235" y="138"/>
                  </a:cubicBezTo>
                  <a:cubicBezTo>
                    <a:pt x="234" y="137"/>
                    <a:pt x="233" y="136"/>
                    <a:pt x="232" y="135"/>
                  </a:cubicBezTo>
                  <a:cubicBezTo>
                    <a:pt x="232" y="134"/>
                    <a:pt x="231" y="133"/>
                    <a:pt x="231" y="132"/>
                  </a:cubicBezTo>
                  <a:cubicBezTo>
                    <a:pt x="231" y="131"/>
                    <a:pt x="230" y="130"/>
                    <a:pt x="230" y="130"/>
                  </a:cubicBezTo>
                  <a:cubicBezTo>
                    <a:pt x="230" y="129"/>
                    <a:pt x="231" y="128"/>
                    <a:pt x="231" y="127"/>
                  </a:cubicBezTo>
                  <a:cubicBezTo>
                    <a:pt x="231" y="127"/>
                    <a:pt x="232" y="126"/>
                    <a:pt x="232" y="126"/>
                  </a:cubicBezTo>
                  <a:cubicBezTo>
                    <a:pt x="233" y="125"/>
                    <a:pt x="234" y="125"/>
                    <a:pt x="235" y="124"/>
                  </a:cubicBezTo>
                  <a:cubicBezTo>
                    <a:pt x="235" y="124"/>
                    <a:pt x="236" y="124"/>
                    <a:pt x="238" y="123"/>
                  </a:cubicBezTo>
                  <a:cubicBezTo>
                    <a:pt x="239" y="123"/>
                    <a:pt x="240" y="123"/>
                    <a:pt x="241" y="123"/>
                  </a:cubicBezTo>
                  <a:cubicBezTo>
                    <a:pt x="243" y="122"/>
                    <a:pt x="246" y="122"/>
                    <a:pt x="248" y="122"/>
                  </a:cubicBezTo>
                  <a:cubicBezTo>
                    <a:pt x="251" y="121"/>
                    <a:pt x="253" y="121"/>
                    <a:pt x="256" y="121"/>
                  </a:cubicBezTo>
                  <a:cubicBezTo>
                    <a:pt x="258" y="121"/>
                    <a:pt x="260" y="121"/>
                    <a:pt x="263" y="121"/>
                  </a:cubicBezTo>
                  <a:cubicBezTo>
                    <a:pt x="265" y="121"/>
                    <a:pt x="267" y="120"/>
                    <a:pt x="269" y="120"/>
                  </a:cubicBezTo>
                  <a:cubicBezTo>
                    <a:pt x="270" y="120"/>
                    <a:pt x="272" y="119"/>
                    <a:pt x="273" y="119"/>
                  </a:cubicBezTo>
                  <a:cubicBezTo>
                    <a:pt x="274" y="119"/>
                    <a:pt x="275" y="118"/>
                    <a:pt x="275" y="117"/>
                  </a:cubicBezTo>
                  <a:cubicBezTo>
                    <a:pt x="275" y="117"/>
                    <a:pt x="275" y="116"/>
                    <a:pt x="275" y="115"/>
                  </a:cubicBezTo>
                  <a:cubicBezTo>
                    <a:pt x="274" y="114"/>
                    <a:pt x="273" y="112"/>
                    <a:pt x="272" y="110"/>
                  </a:cubicBezTo>
                  <a:cubicBezTo>
                    <a:pt x="272" y="110"/>
                    <a:pt x="272" y="110"/>
                    <a:pt x="272" y="110"/>
                  </a:cubicBezTo>
                  <a:cubicBezTo>
                    <a:pt x="271" y="110"/>
                    <a:pt x="271" y="110"/>
                    <a:pt x="271" y="110"/>
                  </a:cubicBezTo>
                  <a:cubicBezTo>
                    <a:pt x="271" y="110"/>
                    <a:pt x="271" y="110"/>
                    <a:pt x="271" y="110"/>
                  </a:cubicBezTo>
                  <a:cubicBezTo>
                    <a:pt x="271" y="109"/>
                    <a:pt x="271" y="109"/>
                    <a:pt x="271" y="109"/>
                  </a:cubicBezTo>
                  <a:cubicBezTo>
                    <a:pt x="270" y="109"/>
                    <a:pt x="269" y="108"/>
                    <a:pt x="268" y="107"/>
                  </a:cubicBezTo>
                  <a:cubicBezTo>
                    <a:pt x="267" y="106"/>
                    <a:pt x="266" y="105"/>
                    <a:pt x="266" y="104"/>
                  </a:cubicBezTo>
                  <a:cubicBezTo>
                    <a:pt x="265" y="103"/>
                    <a:pt x="264" y="103"/>
                    <a:pt x="263" y="102"/>
                  </a:cubicBezTo>
                  <a:cubicBezTo>
                    <a:pt x="262" y="101"/>
                    <a:pt x="261" y="100"/>
                    <a:pt x="260" y="99"/>
                  </a:cubicBezTo>
                  <a:cubicBezTo>
                    <a:pt x="258" y="97"/>
                    <a:pt x="257" y="95"/>
                    <a:pt x="255" y="94"/>
                  </a:cubicBezTo>
                  <a:cubicBezTo>
                    <a:pt x="254" y="92"/>
                    <a:pt x="252" y="91"/>
                    <a:pt x="251" y="89"/>
                  </a:cubicBezTo>
                  <a:cubicBezTo>
                    <a:pt x="250" y="88"/>
                    <a:pt x="249" y="87"/>
                    <a:pt x="248" y="86"/>
                  </a:cubicBezTo>
                  <a:cubicBezTo>
                    <a:pt x="247" y="85"/>
                    <a:pt x="247" y="85"/>
                    <a:pt x="247" y="85"/>
                  </a:cubicBezTo>
                  <a:cubicBezTo>
                    <a:pt x="246" y="84"/>
                    <a:pt x="246" y="84"/>
                    <a:pt x="245" y="83"/>
                  </a:cubicBezTo>
                  <a:cubicBezTo>
                    <a:pt x="245" y="83"/>
                    <a:pt x="245" y="83"/>
                    <a:pt x="244" y="82"/>
                  </a:cubicBezTo>
                  <a:cubicBezTo>
                    <a:pt x="244" y="82"/>
                    <a:pt x="243" y="82"/>
                    <a:pt x="243" y="81"/>
                  </a:cubicBezTo>
                  <a:cubicBezTo>
                    <a:pt x="243" y="81"/>
                    <a:pt x="242" y="81"/>
                    <a:pt x="242" y="81"/>
                  </a:cubicBezTo>
                  <a:cubicBezTo>
                    <a:pt x="242" y="81"/>
                    <a:pt x="242" y="81"/>
                    <a:pt x="242" y="81"/>
                  </a:cubicBezTo>
                  <a:cubicBezTo>
                    <a:pt x="241" y="80"/>
                    <a:pt x="241" y="80"/>
                    <a:pt x="241" y="80"/>
                  </a:cubicBezTo>
                  <a:cubicBezTo>
                    <a:pt x="241" y="80"/>
                    <a:pt x="241" y="80"/>
                    <a:pt x="240" y="81"/>
                  </a:cubicBezTo>
                  <a:cubicBezTo>
                    <a:pt x="240" y="81"/>
                    <a:pt x="240" y="81"/>
                    <a:pt x="239" y="81"/>
                  </a:cubicBezTo>
                  <a:cubicBezTo>
                    <a:pt x="238" y="81"/>
                    <a:pt x="238" y="81"/>
                    <a:pt x="237" y="81"/>
                  </a:cubicBezTo>
                  <a:cubicBezTo>
                    <a:pt x="236" y="81"/>
                    <a:pt x="235" y="82"/>
                    <a:pt x="234" y="82"/>
                  </a:cubicBezTo>
                  <a:cubicBezTo>
                    <a:pt x="233" y="82"/>
                    <a:pt x="231" y="82"/>
                    <a:pt x="230" y="83"/>
                  </a:cubicBezTo>
                  <a:cubicBezTo>
                    <a:pt x="229" y="83"/>
                    <a:pt x="227" y="83"/>
                    <a:pt x="225" y="83"/>
                  </a:cubicBezTo>
                  <a:cubicBezTo>
                    <a:pt x="225" y="83"/>
                    <a:pt x="223" y="84"/>
                    <a:pt x="220" y="84"/>
                  </a:cubicBezTo>
                  <a:cubicBezTo>
                    <a:pt x="218" y="85"/>
                    <a:pt x="214" y="85"/>
                    <a:pt x="210" y="86"/>
                  </a:cubicBezTo>
                  <a:cubicBezTo>
                    <a:pt x="205" y="87"/>
                    <a:pt x="200" y="88"/>
                    <a:pt x="195" y="88"/>
                  </a:cubicBezTo>
                  <a:cubicBezTo>
                    <a:pt x="190" y="89"/>
                    <a:pt x="185" y="90"/>
                    <a:pt x="180" y="91"/>
                  </a:cubicBezTo>
                  <a:cubicBezTo>
                    <a:pt x="180" y="91"/>
                    <a:pt x="179" y="91"/>
                    <a:pt x="178" y="91"/>
                  </a:cubicBezTo>
                  <a:cubicBezTo>
                    <a:pt x="177" y="92"/>
                    <a:pt x="176" y="92"/>
                    <a:pt x="174" y="92"/>
                  </a:cubicBezTo>
                  <a:cubicBezTo>
                    <a:pt x="173" y="92"/>
                    <a:pt x="172" y="92"/>
                    <a:pt x="170" y="93"/>
                  </a:cubicBezTo>
                  <a:cubicBezTo>
                    <a:pt x="169" y="93"/>
                    <a:pt x="167" y="93"/>
                    <a:pt x="166" y="93"/>
                  </a:cubicBezTo>
                  <a:cubicBezTo>
                    <a:pt x="165" y="94"/>
                    <a:pt x="165" y="94"/>
                    <a:pt x="164" y="94"/>
                  </a:cubicBezTo>
                  <a:cubicBezTo>
                    <a:pt x="163" y="94"/>
                    <a:pt x="163" y="94"/>
                    <a:pt x="162" y="94"/>
                  </a:cubicBezTo>
                  <a:cubicBezTo>
                    <a:pt x="162" y="94"/>
                    <a:pt x="161" y="94"/>
                    <a:pt x="161" y="94"/>
                  </a:cubicBezTo>
                  <a:cubicBezTo>
                    <a:pt x="161" y="94"/>
                    <a:pt x="160" y="94"/>
                    <a:pt x="160" y="94"/>
                  </a:cubicBezTo>
                  <a:cubicBezTo>
                    <a:pt x="158" y="95"/>
                    <a:pt x="157" y="95"/>
                    <a:pt x="155" y="95"/>
                  </a:cubicBezTo>
                  <a:cubicBezTo>
                    <a:pt x="154" y="95"/>
                    <a:pt x="152" y="95"/>
                    <a:pt x="151" y="96"/>
                  </a:cubicBezTo>
                  <a:cubicBezTo>
                    <a:pt x="149" y="96"/>
                    <a:pt x="148" y="96"/>
                    <a:pt x="147" y="96"/>
                  </a:cubicBezTo>
                  <a:cubicBezTo>
                    <a:pt x="146" y="96"/>
                    <a:pt x="145" y="96"/>
                    <a:pt x="144" y="95"/>
                  </a:cubicBezTo>
                  <a:cubicBezTo>
                    <a:pt x="143" y="95"/>
                    <a:pt x="142" y="95"/>
                    <a:pt x="141" y="95"/>
                  </a:cubicBezTo>
                  <a:cubicBezTo>
                    <a:pt x="140" y="95"/>
                    <a:pt x="139" y="95"/>
                    <a:pt x="139" y="94"/>
                  </a:cubicBezTo>
                  <a:cubicBezTo>
                    <a:pt x="138" y="94"/>
                    <a:pt x="137" y="94"/>
                    <a:pt x="137" y="93"/>
                  </a:cubicBezTo>
                  <a:cubicBezTo>
                    <a:pt x="136" y="93"/>
                    <a:pt x="136" y="93"/>
                    <a:pt x="136" y="92"/>
                  </a:cubicBezTo>
                  <a:cubicBezTo>
                    <a:pt x="135" y="91"/>
                    <a:pt x="134" y="90"/>
                    <a:pt x="134" y="89"/>
                  </a:cubicBezTo>
                  <a:cubicBezTo>
                    <a:pt x="134" y="88"/>
                    <a:pt x="134" y="87"/>
                    <a:pt x="134" y="85"/>
                  </a:cubicBezTo>
                  <a:cubicBezTo>
                    <a:pt x="134" y="84"/>
                    <a:pt x="133" y="83"/>
                    <a:pt x="133" y="82"/>
                  </a:cubicBezTo>
                  <a:cubicBezTo>
                    <a:pt x="133" y="81"/>
                    <a:pt x="132" y="80"/>
                    <a:pt x="132" y="79"/>
                  </a:cubicBezTo>
                  <a:cubicBezTo>
                    <a:pt x="131" y="78"/>
                    <a:pt x="131" y="78"/>
                    <a:pt x="130" y="78"/>
                  </a:cubicBezTo>
                  <a:cubicBezTo>
                    <a:pt x="130" y="77"/>
                    <a:pt x="129" y="77"/>
                    <a:pt x="128" y="77"/>
                  </a:cubicBezTo>
                  <a:cubicBezTo>
                    <a:pt x="127" y="76"/>
                    <a:pt x="126" y="76"/>
                    <a:pt x="125" y="76"/>
                  </a:cubicBezTo>
                  <a:cubicBezTo>
                    <a:pt x="124" y="76"/>
                    <a:pt x="123" y="76"/>
                    <a:pt x="122" y="75"/>
                  </a:cubicBezTo>
                  <a:cubicBezTo>
                    <a:pt x="120" y="75"/>
                    <a:pt x="119" y="75"/>
                    <a:pt x="117" y="75"/>
                  </a:cubicBezTo>
                  <a:cubicBezTo>
                    <a:pt x="115" y="75"/>
                    <a:pt x="113" y="75"/>
                    <a:pt x="111" y="76"/>
                  </a:cubicBezTo>
                  <a:cubicBezTo>
                    <a:pt x="108" y="76"/>
                    <a:pt x="106" y="76"/>
                    <a:pt x="103" y="77"/>
                  </a:cubicBezTo>
                  <a:cubicBezTo>
                    <a:pt x="100" y="77"/>
                    <a:pt x="97" y="77"/>
                    <a:pt x="93" y="78"/>
                  </a:cubicBezTo>
                  <a:cubicBezTo>
                    <a:pt x="93" y="78"/>
                    <a:pt x="93" y="78"/>
                    <a:pt x="93" y="78"/>
                  </a:cubicBezTo>
                  <a:cubicBezTo>
                    <a:pt x="93" y="78"/>
                    <a:pt x="93" y="78"/>
                    <a:pt x="93" y="78"/>
                  </a:cubicBezTo>
                  <a:cubicBezTo>
                    <a:pt x="93" y="78"/>
                    <a:pt x="92" y="78"/>
                    <a:pt x="92" y="78"/>
                  </a:cubicBezTo>
                  <a:cubicBezTo>
                    <a:pt x="92" y="78"/>
                    <a:pt x="92" y="78"/>
                    <a:pt x="92" y="78"/>
                  </a:cubicBezTo>
                  <a:cubicBezTo>
                    <a:pt x="87" y="79"/>
                    <a:pt x="83" y="80"/>
                    <a:pt x="79" y="81"/>
                  </a:cubicBezTo>
                  <a:cubicBezTo>
                    <a:pt x="76" y="82"/>
                    <a:pt x="74" y="82"/>
                    <a:pt x="73" y="83"/>
                  </a:cubicBezTo>
                  <a:cubicBezTo>
                    <a:pt x="71" y="84"/>
                    <a:pt x="71" y="85"/>
                    <a:pt x="71" y="86"/>
                  </a:cubicBezTo>
                  <a:cubicBezTo>
                    <a:pt x="70" y="86"/>
                    <a:pt x="71" y="87"/>
                    <a:pt x="71" y="88"/>
                  </a:cubicBezTo>
                  <a:cubicBezTo>
                    <a:pt x="72" y="89"/>
                    <a:pt x="73" y="90"/>
                    <a:pt x="75" y="91"/>
                  </a:cubicBezTo>
                  <a:cubicBezTo>
                    <a:pt x="77" y="92"/>
                    <a:pt x="78" y="93"/>
                    <a:pt x="80" y="94"/>
                  </a:cubicBezTo>
                  <a:cubicBezTo>
                    <a:pt x="82" y="95"/>
                    <a:pt x="84" y="96"/>
                    <a:pt x="86" y="97"/>
                  </a:cubicBezTo>
                  <a:cubicBezTo>
                    <a:pt x="87" y="98"/>
                    <a:pt x="89" y="99"/>
                    <a:pt x="90" y="100"/>
                  </a:cubicBezTo>
                  <a:cubicBezTo>
                    <a:pt x="90" y="100"/>
                    <a:pt x="90" y="101"/>
                    <a:pt x="90" y="101"/>
                  </a:cubicBezTo>
                  <a:cubicBezTo>
                    <a:pt x="91" y="101"/>
                    <a:pt x="91" y="102"/>
                    <a:pt x="91" y="102"/>
                  </a:cubicBezTo>
                  <a:cubicBezTo>
                    <a:pt x="90" y="103"/>
                    <a:pt x="90" y="103"/>
                    <a:pt x="90" y="104"/>
                  </a:cubicBezTo>
                  <a:cubicBezTo>
                    <a:pt x="90" y="104"/>
                    <a:pt x="89" y="104"/>
                    <a:pt x="89" y="105"/>
                  </a:cubicBezTo>
                  <a:cubicBezTo>
                    <a:pt x="88" y="105"/>
                    <a:pt x="87" y="106"/>
                    <a:pt x="86" y="106"/>
                  </a:cubicBezTo>
                  <a:cubicBezTo>
                    <a:pt x="85" y="106"/>
                    <a:pt x="84" y="107"/>
                    <a:pt x="83" y="107"/>
                  </a:cubicBezTo>
                  <a:cubicBezTo>
                    <a:pt x="82" y="107"/>
                    <a:pt x="81" y="108"/>
                    <a:pt x="79" y="108"/>
                  </a:cubicBezTo>
                  <a:cubicBezTo>
                    <a:pt x="77" y="108"/>
                    <a:pt x="76" y="109"/>
                    <a:pt x="74" y="109"/>
                  </a:cubicBezTo>
                  <a:cubicBezTo>
                    <a:pt x="74" y="109"/>
                    <a:pt x="74" y="109"/>
                    <a:pt x="73" y="109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6" y="110"/>
                    <a:pt x="59" y="111"/>
                    <a:pt x="53" y="113"/>
                  </a:cubicBezTo>
                  <a:cubicBezTo>
                    <a:pt x="46" y="114"/>
                    <a:pt x="40" y="115"/>
                    <a:pt x="34" y="116"/>
                  </a:cubicBezTo>
                  <a:cubicBezTo>
                    <a:pt x="28" y="117"/>
                    <a:pt x="23" y="118"/>
                    <a:pt x="19" y="118"/>
                  </a:cubicBezTo>
                  <a:cubicBezTo>
                    <a:pt x="15" y="119"/>
                    <a:pt x="13" y="119"/>
                    <a:pt x="12" y="119"/>
                  </a:cubicBezTo>
                  <a:cubicBezTo>
                    <a:pt x="12" y="119"/>
                    <a:pt x="12" y="119"/>
                    <a:pt x="12" y="120"/>
                  </a:cubicBezTo>
                  <a:cubicBezTo>
                    <a:pt x="12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0" y="120"/>
                    <a:pt x="10" y="120"/>
                  </a:cubicBezTo>
                  <a:cubicBezTo>
                    <a:pt x="9" y="120"/>
                    <a:pt x="8" y="120"/>
                    <a:pt x="7" y="120"/>
                  </a:cubicBezTo>
                  <a:cubicBezTo>
                    <a:pt x="6" y="121"/>
                    <a:pt x="5" y="121"/>
                    <a:pt x="4" y="121"/>
                  </a:cubicBezTo>
                  <a:cubicBezTo>
                    <a:pt x="3" y="121"/>
                    <a:pt x="2" y="121"/>
                    <a:pt x="2" y="121"/>
                  </a:cubicBezTo>
                  <a:cubicBezTo>
                    <a:pt x="1" y="122"/>
                    <a:pt x="1" y="122"/>
                    <a:pt x="0" y="12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22"/>
                    <a:pt x="0" y="122"/>
                    <a:pt x="0" y="12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4"/>
                    <a:pt x="1" y="124"/>
                    <a:pt x="1" y="124"/>
                  </a:cubicBezTo>
                  <a:cubicBezTo>
                    <a:pt x="1" y="125"/>
                    <a:pt x="2" y="125"/>
                    <a:pt x="2" y="126"/>
                  </a:cubicBezTo>
                  <a:cubicBezTo>
                    <a:pt x="2" y="126"/>
                    <a:pt x="3" y="127"/>
                    <a:pt x="3" y="127"/>
                  </a:cubicBezTo>
                  <a:cubicBezTo>
                    <a:pt x="4" y="128"/>
                    <a:pt x="4" y="128"/>
                    <a:pt x="5" y="129"/>
                  </a:cubicBezTo>
                  <a:cubicBezTo>
                    <a:pt x="5" y="129"/>
                    <a:pt x="6" y="130"/>
                    <a:pt x="6" y="131"/>
                  </a:cubicBezTo>
                  <a:cubicBezTo>
                    <a:pt x="7" y="132"/>
                    <a:pt x="9" y="134"/>
                    <a:pt x="10" y="136"/>
                  </a:cubicBezTo>
                  <a:cubicBezTo>
                    <a:pt x="12" y="138"/>
                    <a:pt x="14" y="141"/>
                    <a:pt x="16" y="143"/>
                  </a:cubicBezTo>
                  <a:cubicBezTo>
                    <a:pt x="18" y="146"/>
                    <a:pt x="20" y="148"/>
                    <a:pt x="22" y="151"/>
                  </a:cubicBezTo>
                  <a:cubicBezTo>
                    <a:pt x="22" y="151"/>
                    <a:pt x="22" y="151"/>
                    <a:pt x="22" y="151"/>
                  </a:cubicBezTo>
                  <a:cubicBezTo>
                    <a:pt x="22" y="151"/>
                    <a:pt x="22" y="151"/>
                    <a:pt x="22" y="151"/>
                  </a:cubicBezTo>
                  <a:cubicBezTo>
                    <a:pt x="22" y="151"/>
                    <a:pt x="22" y="151"/>
                    <a:pt x="22" y="151"/>
                  </a:cubicBezTo>
                  <a:cubicBezTo>
                    <a:pt x="22" y="151"/>
                    <a:pt x="22" y="151"/>
                    <a:pt x="22" y="151"/>
                  </a:cubicBezTo>
                  <a:cubicBezTo>
                    <a:pt x="23" y="153"/>
                    <a:pt x="24" y="153"/>
                    <a:pt x="25" y="154"/>
                  </a:cubicBezTo>
                  <a:cubicBezTo>
                    <a:pt x="26" y="155"/>
                    <a:pt x="26" y="156"/>
                    <a:pt x="27" y="156"/>
                  </a:cubicBezTo>
                  <a:cubicBezTo>
                    <a:pt x="28" y="157"/>
                    <a:pt x="29" y="158"/>
                    <a:pt x="30" y="158"/>
                  </a:cubicBezTo>
                  <a:cubicBezTo>
                    <a:pt x="30" y="158"/>
                    <a:pt x="31" y="159"/>
                    <a:pt x="32" y="159"/>
                  </a:cubicBezTo>
                  <a:cubicBezTo>
                    <a:pt x="33" y="159"/>
                    <a:pt x="33" y="160"/>
                    <a:pt x="34" y="160"/>
                  </a:cubicBezTo>
                  <a:cubicBezTo>
                    <a:pt x="35" y="160"/>
                    <a:pt x="36" y="160"/>
                    <a:pt x="36" y="160"/>
                  </a:cubicBezTo>
                  <a:cubicBezTo>
                    <a:pt x="37" y="160"/>
                    <a:pt x="38" y="160"/>
                    <a:pt x="39" y="160"/>
                  </a:cubicBezTo>
                  <a:cubicBezTo>
                    <a:pt x="39" y="160"/>
                    <a:pt x="40" y="160"/>
                    <a:pt x="41" y="160"/>
                  </a:cubicBezTo>
                  <a:cubicBezTo>
                    <a:pt x="43" y="159"/>
                    <a:pt x="45" y="159"/>
                    <a:pt x="48" y="158"/>
                  </a:cubicBezTo>
                  <a:cubicBezTo>
                    <a:pt x="50" y="157"/>
                    <a:pt x="53" y="156"/>
                    <a:pt x="55" y="155"/>
                  </a:cubicBezTo>
                  <a:cubicBezTo>
                    <a:pt x="58" y="154"/>
                    <a:pt x="60" y="152"/>
                    <a:pt x="63" y="152"/>
                  </a:cubicBezTo>
                  <a:cubicBezTo>
                    <a:pt x="66" y="151"/>
                    <a:pt x="69" y="150"/>
                    <a:pt x="72" y="149"/>
                  </a:cubicBezTo>
                  <a:cubicBezTo>
                    <a:pt x="73" y="149"/>
                    <a:pt x="74" y="149"/>
                    <a:pt x="75" y="149"/>
                  </a:cubicBezTo>
                  <a:cubicBezTo>
                    <a:pt x="76" y="149"/>
                    <a:pt x="78" y="149"/>
                    <a:pt x="79" y="149"/>
                  </a:cubicBezTo>
                  <a:cubicBezTo>
                    <a:pt x="80" y="149"/>
                    <a:pt x="81" y="149"/>
                    <a:pt x="83" y="149"/>
                  </a:cubicBezTo>
                  <a:cubicBezTo>
                    <a:pt x="84" y="150"/>
                    <a:pt x="85" y="150"/>
                    <a:pt x="86" y="150"/>
                  </a:cubicBezTo>
                  <a:cubicBezTo>
                    <a:pt x="87" y="151"/>
                    <a:pt x="89" y="151"/>
                    <a:pt x="90" y="152"/>
                  </a:cubicBezTo>
                  <a:cubicBezTo>
                    <a:pt x="91" y="153"/>
                    <a:pt x="92" y="153"/>
                    <a:pt x="93" y="154"/>
                  </a:cubicBezTo>
                  <a:cubicBezTo>
                    <a:pt x="94" y="155"/>
                    <a:pt x="95" y="156"/>
                    <a:pt x="96" y="157"/>
                  </a:cubicBezTo>
                  <a:cubicBezTo>
                    <a:pt x="97" y="158"/>
                    <a:pt x="99" y="159"/>
                    <a:pt x="100" y="161"/>
                  </a:cubicBezTo>
                  <a:cubicBezTo>
                    <a:pt x="100" y="161"/>
                    <a:pt x="100" y="161"/>
                    <a:pt x="100" y="161"/>
                  </a:cubicBezTo>
                  <a:cubicBezTo>
                    <a:pt x="100" y="162"/>
                    <a:pt x="101" y="162"/>
                    <a:pt x="101" y="162"/>
                  </a:cubicBezTo>
                  <a:cubicBezTo>
                    <a:pt x="101" y="162"/>
                    <a:pt x="101" y="163"/>
                    <a:pt x="101" y="163"/>
                  </a:cubicBezTo>
                  <a:cubicBezTo>
                    <a:pt x="102" y="163"/>
                    <a:pt x="102" y="163"/>
                    <a:pt x="102" y="164"/>
                  </a:cubicBezTo>
                  <a:cubicBezTo>
                    <a:pt x="103" y="165"/>
                    <a:pt x="104" y="166"/>
                    <a:pt x="104" y="167"/>
                  </a:cubicBezTo>
                  <a:cubicBezTo>
                    <a:pt x="105" y="168"/>
                    <a:pt x="105" y="169"/>
                    <a:pt x="106" y="169"/>
                  </a:cubicBezTo>
                  <a:cubicBezTo>
                    <a:pt x="106" y="170"/>
                    <a:pt x="106" y="171"/>
                    <a:pt x="106" y="172"/>
                  </a:cubicBezTo>
                  <a:cubicBezTo>
                    <a:pt x="106" y="172"/>
                    <a:pt x="106" y="173"/>
                    <a:pt x="106" y="174"/>
                  </a:cubicBezTo>
                  <a:cubicBezTo>
                    <a:pt x="105" y="174"/>
                    <a:pt x="105" y="175"/>
                    <a:pt x="105" y="175"/>
                  </a:cubicBezTo>
                  <a:cubicBezTo>
                    <a:pt x="104" y="176"/>
                    <a:pt x="103" y="176"/>
                    <a:pt x="103" y="177"/>
                  </a:cubicBezTo>
                  <a:cubicBezTo>
                    <a:pt x="102" y="177"/>
                    <a:pt x="101" y="177"/>
                    <a:pt x="100" y="178"/>
                  </a:cubicBezTo>
                  <a:cubicBezTo>
                    <a:pt x="99" y="178"/>
                    <a:pt x="98" y="178"/>
                    <a:pt x="97" y="178"/>
                  </a:cubicBezTo>
                  <a:cubicBezTo>
                    <a:pt x="94" y="179"/>
                    <a:pt x="91" y="179"/>
                    <a:pt x="87" y="179"/>
                  </a:cubicBezTo>
                  <a:cubicBezTo>
                    <a:pt x="84" y="179"/>
                    <a:pt x="80" y="179"/>
                    <a:pt x="77" y="179"/>
                  </a:cubicBezTo>
                  <a:cubicBezTo>
                    <a:pt x="73" y="179"/>
                    <a:pt x="70" y="179"/>
                    <a:pt x="66" y="180"/>
                  </a:cubicBezTo>
                  <a:cubicBezTo>
                    <a:pt x="63" y="180"/>
                    <a:pt x="60" y="180"/>
                    <a:pt x="58" y="180"/>
                  </a:cubicBezTo>
                  <a:cubicBezTo>
                    <a:pt x="57" y="180"/>
                    <a:pt x="56" y="181"/>
                    <a:pt x="55" y="181"/>
                  </a:cubicBezTo>
                  <a:cubicBezTo>
                    <a:pt x="55" y="181"/>
                    <a:pt x="54" y="181"/>
                    <a:pt x="53" y="182"/>
                  </a:cubicBezTo>
                  <a:cubicBezTo>
                    <a:pt x="53" y="182"/>
                    <a:pt x="52" y="182"/>
                    <a:pt x="52" y="183"/>
                  </a:cubicBezTo>
                  <a:cubicBezTo>
                    <a:pt x="52" y="183"/>
                    <a:pt x="51" y="183"/>
                    <a:pt x="51" y="184"/>
                  </a:cubicBezTo>
                  <a:cubicBezTo>
                    <a:pt x="51" y="184"/>
                    <a:pt x="51" y="185"/>
                    <a:pt x="51" y="186"/>
                  </a:cubicBezTo>
                  <a:cubicBezTo>
                    <a:pt x="51" y="186"/>
                    <a:pt x="51" y="187"/>
                    <a:pt x="51" y="188"/>
                  </a:cubicBezTo>
                  <a:cubicBezTo>
                    <a:pt x="51" y="189"/>
                    <a:pt x="52" y="190"/>
                    <a:pt x="52" y="191"/>
                  </a:cubicBezTo>
                  <a:cubicBezTo>
                    <a:pt x="53" y="192"/>
                    <a:pt x="54" y="193"/>
                    <a:pt x="55" y="194"/>
                  </a:cubicBezTo>
                  <a:cubicBezTo>
                    <a:pt x="55" y="195"/>
                    <a:pt x="55" y="195"/>
                    <a:pt x="56" y="196"/>
                  </a:cubicBezTo>
                  <a:cubicBezTo>
                    <a:pt x="56" y="196"/>
                    <a:pt x="57" y="197"/>
                    <a:pt x="57" y="197"/>
                  </a:cubicBezTo>
                  <a:cubicBezTo>
                    <a:pt x="58" y="198"/>
                    <a:pt x="58" y="199"/>
                    <a:pt x="59" y="199"/>
                  </a:cubicBezTo>
                  <a:cubicBezTo>
                    <a:pt x="59" y="200"/>
                    <a:pt x="60" y="200"/>
                    <a:pt x="61" y="201"/>
                  </a:cubicBezTo>
                  <a:close/>
                  <a:moveTo>
                    <a:pt x="811" y="97"/>
                  </a:moveTo>
                  <a:cubicBezTo>
                    <a:pt x="811" y="97"/>
                    <a:pt x="810" y="97"/>
                    <a:pt x="809" y="97"/>
                  </a:cubicBezTo>
                  <a:cubicBezTo>
                    <a:pt x="809" y="98"/>
                    <a:pt x="808" y="98"/>
                    <a:pt x="808" y="98"/>
                  </a:cubicBezTo>
                  <a:cubicBezTo>
                    <a:pt x="807" y="98"/>
                    <a:pt x="807" y="98"/>
                    <a:pt x="806" y="98"/>
                  </a:cubicBezTo>
                  <a:cubicBezTo>
                    <a:pt x="806" y="98"/>
                    <a:pt x="805" y="98"/>
                    <a:pt x="804" y="98"/>
                  </a:cubicBezTo>
                  <a:cubicBezTo>
                    <a:pt x="804" y="99"/>
                    <a:pt x="803" y="99"/>
                    <a:pt x="802" y="99"/>
                  </a:cubicBezTo>
                  <a:cubicBezTo>
                    <a:pt x="802" y="99"/>
                    <a:pt x="800" y="99"/>
                    <a:pt x="796" y="100"/>
                  </a:cubicBezTo>
                  <a:cubicBezTo>
                    <a:pt x="793" y="101"/>
                    <a:pt x="788" y="101"/>
                    <a:pt x="783" y="102"/>
                  </a:cubicBezTo>
                  <a:cubicBezTo>
                    <a:pt x="778" y="103"/>
                    <a:pt x="772" y="104"/>
                    <a:pt x="766" y="105"/>
                  </a:cubicBezTo>
                  <a:cubicBezTo>
                    <a:pt x="761" y="107"/>
                    <a:pt x="755" y="108"/>
                    <a:pt x="750" y="109"/>
                  </a:cubicBezTo>
                  <a:cubicBezTo>
                    <a:pt x="750" y="109"/>
                    <a:pt x="750" y="109"/>
                    <a:pt x="749" y="109"/>
                  </a:cubicBezTo>
                  <a:cubicBezTo>
                    <a:pt x="749" y="109"/>
                    <a:pt x="749" y="109"/>
                    <a:pt x="749" y="109"/>
                  </a:cubicBezTo>
                  <a:cubicBezTo>
                    <a:pt x="749" y="109"/>
                    <a:pt x="749" y="109"/>
                    <a:pt x="748" y="109"/>
                  </a:cubicBezTo>
                  <a:cubicBezTo>
                    <a:pt x="748" y="109"/>
                    <a:pt x="748" y="109"/>
                    <a:pt x="748" y="109"/>
                  </a:cubicBezTo>
                  <a:cubicBezTo>
                    <a:pt x="746" y="109"/>
                    <a:pt x="744" y="110"/>
                    <a:pt x="742" y="110"/>
                  </a:cubicBezTo>
                  <a:cubicBezTo>
                    <a:pt x="740" y="111"/>
                    <a:pt x="738" y="111"/>
                    <a:pt x="737" y="111"/>
                  </a:cubicBezTo>
                  <a:cubicBezTo>
                    <a:pt x="736" y="112"/>
                    <a:pt x="735" y="112"/>
                    <a:pt x="734" y="113"/>
                  </a:cubicBezTo>
                  <a:cubicBezTo>
                    <a:pt x="733" y="113"/>
                    <a:pt x="732" y="113"/>
                    <a:pt x="732" y="114"/>
                  </a:cubicBezTo>
                  <a:cubicBezTo>
                    <a:pt x="731" y="114"/>
                    <a:pt x="731" y="115"/>
                    <a:pt x="731" y="115"/>
                  </a:cubicBezTo>
                  <a:cubicBezTo>
                    <a:pt x="730" y="115"/>
                    <a:pt x="730" y="116"/>
                    <a:pt x="730" y="116"/>
                  </a:cubicBezTo>
                  <a:cubicBezTo>
                    <a:pt x="730" y="116"/>
                    <a:pt x="730" y="117"/>
                    <a:pt x="731" y="117"/>
                  </a:cubicBezTo>
                  <a:cubicBezTo>
                    <a:pt x="731" y="117"/>
                    <a:pt x="731" y="118"/>
                    <a:pt x="732" y="118"/>
                  </a:cubicBezTo>
                  <a:cubicBezTo>
                    <a:pt x="733" y="119"/>
                    <a:pt x="735" y="120"/>
                    <a:pt x="737" y="121"/>
                  </a:cubicBezTo>
                  <a:cubicBezTo>
                    <a:pt x="739" y="122"/>
                    <a:pt x="741" y="123"/>
                    <a:pt x="744" y="124"/>
                  </a:cubicBezTo>
                  <a:cubicBezTo>
                    <a:pt x="746" y="124"/>
                    <a:pt x="749" y="125"/>
                    <a:pt x="751" y="126"/>
                  </a:cubicBezTo>
                  <a:cubicBezTo>
                    <a:pt x="753" y="127"/>
                    <a:pt x="755" y="129"/>
                    <a:pt x="756" y="130"/>
                  </a:cubicBezTo>
                  <a:cubicBezTo>
                    <a:pt x="757" y="130"/>
                    <a:pt x="757" y="130"/>
                    <a:pt x="758" y="131"/>
                  </a:cubicBezTo>
                  <a:cubicBezTo>
                    <a:pt x="758" y="131"/>
                    <a:pt x="758" y="132"/>
                    <a:pt x="758" y="132"/>
                  </a:cubicBezTo>
                  <a:cubicBezTo>
                    <a:pt x="758" y="133"/>
                    <a:pt x="758" y="133"/>
                    <a:pt x="758" y="133"/>
                  </a:cubicBezTo>
                  <a:cubicBezTo>
                    <a:pt x="758" y="134"/>
                    <a:pt x="758" y="134"/>
                    <a:pt x="757" y="135"/>
                  </a:cubicBezTo>
                  <a:cubicBezTo>
                    <a:pt x="757" y="135"/>
                    <a:pt x="756" y="136"/>
                    <a:pt x="755" y="136"/>
                  </a:cubicBezTo>
                  <a:cubicBezTo>
                    <a:pt x="754" y="136"/>
                    <a:pt x="753" y="137"/>
                    <a:pt x="752" y="137"/>
                  </a:cubicBezTo>
                  <a:cubicBezTo>
                    <a:pt x="751" y="137"/>
                    <a:pt x="750" y="138"/>
                    <a:pt x="748" y="138"/>
                  </a:cubicBezTo>
                  <a:cubicBezTo>
                    <a:pt x="746" y="139"/>
                    <a:pt x="745" y="139"/>
                    <a:pt x="743" y="139"/>
                  </a:cubicBezTo>
                  <a:cubicBezTo>
                    <a:pt x="742" y="139"/>
                    <a:pt x="742" y="140"/>
                    <a:pt x="741" y="140"/>
                  </a:cubicBezTo>
                  <a:cubicBezTo>
                    <a:pt x="740" y="140"/>
                    <a:pt x="740" y="140"/>
                    <a:pt x="739" y="140"/>
                  </a:cubicBezTo>
                  <a:cubicBezTo>
                    <a:pt x="739" y="140"/>
                    <a:pt x="738" y="140"/>
                    <a:pt x="737" y="140"/>
                  </a:cubicBezTo>
                  <a:cubicBezTo>
                    <a:pt x="737" y="140"/>
                    <a:pt x="736" y="140"/>
                    <a:pt x="735" y="141"/>
                  </a:cubicBezTo>
                  <a:cubicBezTo>
                    <a:pt x="735" y="141"/>
                    <a:pt x="735" y="141"/>
                    <a:pt x="735" y="141"/>
                  </a:cubicBezTo>
                  <a:cubicBezTo>
                    <a:pt x="734" y="141"/>
                    <a:pt x="734" y="141"/>
                    <a:pt x="734" y="141"/>
                  </a:cubicBezTo>
                  <a:cubicBezTo>
                    <a:pt x="734" y="141"/>
                    <a:pt x="734" y="141"/>
                    <a:pt x="734" y="141"/>
                  </a:cubicBezTo>
                  <a:cubicBezTo>
                    <a:pt x="733" y="141"/>
                    <a:pt x="733" y="141"/>
                    <a:pt x="733" y="141"/>
                  </a:cubicBezTo>
                  <a:cubicBezTo>
                    <a:pt x="731" y="141"/>
                    <a:pt x="729" y="142"/>
                    <a:pt x="727" y="142"/>
                  </a:cubicBezTo>
                  <a:cubicBezTo>
                    <a:pt x="725" y="142"/>
                    <a:pt x="723" y="143"/>
                    <a:pt x="722" y="143"/>
                  </a:cubicBezTo>
                  <a:cubicBezTo>
                    <a:pt x="720" y="143"/>
                    <a:pt x="719" y="143"/>
                    <a:pt x="717" y="143"/>
                  </a:cubicBezTo>
                  <a:cubicBezTo>
                    <a:pt x="716" y="143"/>
                    <a:pt x="714" y="143"/>
                    <a:pt x="713" y="143"/>
                  </a:cubicBezTo>
                  <a:cubicBezTo>
                    <a:pt x="712" y="143"/>
                    <a:pt x="711" y="143"/>
                    <a:pt x="710" y="142"/>
                  </a:cubicBezTo>
                  <a:cubicBezTo>
                    <a:pt x="708" y="142"/>
                    <a:pt x="707" y="142"/>
                    <a:pt x="707" y="142"/>
                  </a:cubicBezTo>
                  <a:cubicBezTo>
                    <a:pt x="706" y="141"/>
                    <a:pt x="705" y="141"/>
                    <a:pt x="704" y="141"/>
                  </a:cubicBezTo>
                  <a:cubicBezTo>
                    <a:pt x="703" y="140"/>
                    <a:pt x="703" y="140"/>
                    <a:pt x="702" y="140"/>
                  </a:cubicBezTo>
                  <a:cubicBezTo>
                    <a:pt x="701" y="138"/>
                    <a:pt x="700" y="137"/>
                    <a:pt x="700" y="136"/>
                  </a:cubicBezTo>
                  <a:cubicBezTo>
                    <a:pt x="699" y="135"/>
                    <a:pt x="698" y="134"/>
                    <a:pt x="698" y="132"/>
                  </a:cubicBezTo>
                  <a:cubicBezTo>
                    <a:pt x="697" y="131"/>
                    <a:pt x="697" y="130"/>
                    <a:pt x="696" y="129"/>
                  </a:cubicBezTo>
                  <a:cubicBezTo>
                    <a:pt x="696" y="128"/>
                    <a:pt x="695" y="127"/>
                    <a:pt x="694" y="126"/>
                  </a:cubicBezTo>
                  <a:cubicBezTo>
                    <a:pt x="693" y="125"/>
                    <a:pt x="693" y="125"/>
                    <a:pt x="692" y="125"/>
                  </a:cubicBezTo>
                  <a:cubicBezTo>
                    <a:pt x="691" y="124"/>
                    <a:pt x="691" y="124"/>
                    <a:pt x="690" y="124"/>
                  </a:cubicBezTo>
                  <a:cubicBezTo>
                    <a:pt x="689" y="124"/>
                    <a:pt x="688" y="124"/>
                    <a:pt x="687" y="123"/>
                  </a:cubicBezTo>
                  <a:cubicBezTo>
                    <a:pt x="686" y="123"/>
                    <a:pt x="685" y="123"/>
                    <a:pt x="684" y="123"/>
                  </a:cubicBezTo>
                  <a:cubicBezTo>
                    <a:pt x="682" y="123"/>
                    <a:pt x="681" y="123"/>
                    <a:pt x="679" y="123"/>
                  </a:cubicBezTo>
                  <a:cubicBezTo>
                    <a:pt x="678" y="123"/>
                    <a:pt x="676" y="123"/>
                    <a:pt x="673" y="123"/>
                  </a:cubicBezTo>
                  <a:cubicBezTo>
                    <a:pt x="671" y="124"/>
                    <a:pt x="669" y="124"/>
                    <a:pt x="666" y="124"/>
                  </a:cubicBezTo>
                  <a:cubicBezTo>
                    <a:pt x="664" y="125"/>
                    <a:pt x="661" y="125"/>
                    <a:pt x="658" y="126"/>
                  </a:cubicBezTo>
                  <a:cubicBezTo>
                    <a:pt x="652" y="127"/>
                    <a:pt x="646" y="128"/>
                    <a:pt x="640" y="129"/>
                  </a:cubicBezTo>
                  <a:cubicBezTo>
                    <a:pt x="633" y="130"/>
                    <a:pt x="627" y="131"/>
                    <a:pt x="622" y="132"/>
                  </a:cubicBezTo>
                  <a:cubicBezTo>
                    <a:pt x="616" y="134"/>
                    <a:pt x="611" y="134"/>
                    <a:pt x="607" y="135"/>
                  </a:cubicBezTo>
                  <a:cubicBezTo>
                    <a:pt x="604" y="136"/>
                    <a:pt x="601" y="136"/>
                    <a:pt x="601" y="136"/>
                  </a:cubicBezTo>
                  <a:cubicBezTo>
                    <a:pt x="600" y="137"/>
                    <a:pt x="599" y="137"/>
                    <a:pt x="598" y="137"/>
                  </a:cubicBezTo>
                  <a:cubicBezTo>
                    <a:pt x="597" y="137"/>
                    <a:pt x="596" y="137"/>
                    <a:pt x="595" y="137"/>
                  </a:cubicBezTo>
                  <a:cubicBezTo>
                    <a:pt x="594" y="138"/>
                    <a:pt x="593" y="138"/>
                    <a:pt x="593" y="138"/>
                  </a:cubicBezTo>
                  <a:cubicBezTo>
                    <a:pt x="592" y="138"/>
                    <a:pt x="591" y="138"/>
                    <a:pt x="591" y="138"/>
                  </a:cubicBezTo>
                  <a:cubicBezTo>
                    <a:pt x="590" y="138"/>
                    <a:pt x="590" y="138"/>
                    <a:pt x="590" y="138"/>
                  </a:cubicBezTo>
                  <a:cubicBezTo>
                    <a:pt x="590" y="138"/>
                    <a:pt x="590" y="138"/>
                    <a:pt x="590" y="138"/>
                  </a:cubicBezTo>
                  <a:cubicBezTo>
                    <a:pt x="590" y="138"/>
                    <a:pt x="589" y="138"/>
                    <a:pt x="589" y="139"/>
                  </a:cubicBezTo>
                  <a:cubicBezTo>
                    <a:pt x="589" y="139"/>
                    <a:pt x="589" y="139"/>
                    <a:pt x="589" y="139"/>
                  </a:cubicBezTo>
                  <a:cubicBezTo>
                    <a:pt x="590" y="139"/>
                    <a:pt x="590" y="139"/>
                    <a:pt x="591" y="140"/>
                  </a:cubicBezTo>
                  <a:cubicBezTo>
                    <a:pt x="591" y="140"/>
                    <a:pt x="592" y="140"/>
                    <a:pt x="592" y="141"/>
                  </a:cubicBezTo>
                  <a:cubicBezTo>
                    <a:pt x="593" y="141"/>
                    <a:pt x="594" y="142"/>
                    <a:pt x="594" y="142"/>
                  </a:cubicBezTo>
                  <a:cubicBezTo>
                    <a:pt x="595" y="143"/>
                    <a:pt x="596" y="144"/>
                    <a:pt x="597" y="145"/>
                  </a:cubicBezTo>
                  <a:cubicBezTo>
                    <a:pt x="597" y="145"/>
                    <a:pt x="598" y="146"/>
                    <a:pt x="600" y="147"/>
                  </a:cubicBezTo>
                  <a:cubicBezTo>
                    <a:pt x="602" y="149"/>
                    <a:pt x="605" y="152"/>
                    <a:pt x="609" y="155"/>
                  </a:cubicBezTo>
                  <a:cubicBezTo>
                    <a:pt x="612" y="157"/>
                    <a:pt x="616" y="161"/>
                    <a:pt x="619" y="163"/>
                  </a:cubicBezTo>
                  <a:cubicBezTo>
                    <a:pt x="623" y="166"/>
                    <a:pt x="626" y="169"/>
                    <a:pt x="629" y="172"/>
                  </a:cubicBezTo>
                  <a:cubicBezTo>
                    <a:pt x="630" y="173"/>
                    <a:pt x="631" y="173"/>
                    <a:pt x="631" y="174"/>
                  </a:cubicBezTo>
                  <a:cubicBezTo>
                    <a:pt x="632" y="175"/>
                    <a:pt x="633" y="176"/>
                    <a:pt x="633" y="176"/>
                  </a:cubicBezTo>
                  <a:cubicBezTo>
                    <a:pt x="634" y="177"/>
                    <a:pt x="634" y="178"/>
                    <a:pt x="634" y="178"/>
                  </a:cubicBezTo>
                  <a:cubicBezTo>
                    <a:pt x="634" y="179"/>
                    <a:pt x="634" y="179"/>
                    <a:pt x="634" y="180"/>
                  </a:cubicBezTo>
                  <a:cubicBezTo>
                    <a:pt x="634" y="180"/>
                    <a:pt x="633" y="181"/>
                    <a:pt x="633" y="181"/>
                  </a:cubicBezTo>
                  <a:cubicBezTo>
                    <a:pt x="633" y="182"/>
                    <a:pt x="632" y="182"/>
                    <a:pt x="631" y="183"/>
                  </a:cubicBezTo>
                  <a:cubicBezTo>
                    <a:pt x="631" y="183"/>
                    <a:pt x="630" y="183"/>
                    <a:pt x="629" y="183"/>
                  </a:cubicBezTo>
                  <a:cubicBezTo>
                    <a:pt x="628" y="184"/>
                    <a:pt x="627" y="184"/>
                    <a:pt x="626" y="184"/>
                  </a:cubicBezTo>
                  <a:cubicBezTo>
                    <a:pt x="624" y="185"/>
                    <a:pt x="621" y="185"/>
                    <a:pt x="618" y="185"/>
                  </a:cubicBezTo>
                  <a:cubicBezTo>
                    <a:pt x="615" y="185"/>
                    <a:pt x="612" y="185"/>
                    <a:pt x="609" y="186"/>
                  </a:cubicBezTo>
                  <a:cubicBezTo>
                    <a:pt x="606" y="186"/>
                    <a:pt x="603" y="186"/>
                    <a:pt x="601" y="186"/>
                  </a:cubicBezTo>
                  <a:cubicBezTo>
                    <a:pt x="598" y="186"/>
                    <a:pt x="595" y="187"/>
                    <a:pt x="593" y="187"/>
                  </a:cubicBezTo>
                  <a:cubicBezTo>
                    <a:pt x="592" y="187"/>
                    <a:pt x="591" y="187"/>
                    <a:pt x="590" y="188"/>
                  </a:cubicBezTo>
                  <a:cubicBezTo>
                    <a:pt x="589" y="188"/>
                    <a:pt x="589" y="188"/>
                    <a:pt x="588" y="188"/>
                  </a:cubicBezTo>
                  <a:cubicBezTo>
                    <a:pt x="588" y="189"/>
                    <a:pt x="587" y="189"/>
                    <a:pt x="587" y="190"/>
                  </a:cubicBezTo>
                  <a:cubicBezTo>
                    <a:pt x="586" y="190"/>
                    <a:pt x="586" y="190"/>
                    <a:pt x="586" y="191"/>
                  </a:cubicBezTo>
                  <a:cubicBezTo>
                    <a:pt x="586" y="192"/>
                    <a:pt x="586" y="192"/>
                    <a:pt x="586" y="193"/>
                  </a:cubicBezTo>
                  <a:cubicBezTo>
                    <a:pt x="586" y="194"/>
                    <a:pt x="587" y="194"/>
                    <a:pt x="587" y="195"/>
                  </a:cubicBezTo>
                  <a:cubicBezTo>
                    <a:pt x="588" y="196"/>
                    <a:pt x="588" y="197"/>
                    <a:pt x="589" y="198"/>
                  </a:cubicBezTo>
                  <a:cubicBezTo>
                    <a:pt x="590" y="199"/>
                    <a:pt x="591" y="200"/>
                    <a:pt x="593" y="202"/>
                  </a:cubicBezTo>
                  <a:cubicBezTo>
                    <a:pt x="593" y="202"/>
                    <a:pt x="593" y="202"/>
                    <a:pt x="593" y="202"/>
                  </a:cubicBezTo>
                  <a:cubicBezTo>
                    <a:pt x="593" y="202"/>
                    <a:pt x="593" y="202"/>
                    <a:pt x="593" y="202"/>
                  </a:cubicBezTo>
                  <a:cubicBezTo>
                    <a:pt x="594" y="202"/>
                    <a:pt x="594" y="202"/>
                    <a:pt x="594" y="202"/>
                  </a:cubicBezTo>
                  <a:cubicBezTo>
                    <a:pt x="594" y="203"/>
                    <a:pt x="594" y="203"/>
                    <a:pt x="594" y="203"/>
                  </a:cubicBezTo>
                  <a:cubicBezTo>
                    <a:pt x="597" y="205"/>
                    <a:pt x="600" y="207"/>
                    <a:pt x="603" y="209"/>
                  </a:cubicBezTo>
                  <a:cubicBezTo>
                    <a:pt x="606" y="211"/>
                    <a:pt x="608" y="212"/>
                    <a:pt x="610" y="212"/>
                  </a:cubicBezTo>
                  <a:cubicBezTo>
                    <a:pt x="613" y="213"/>
                    <a:pt x="615" y="213"/>
                    <a:pt x="617" y="213"/>
                  </a:cubicBezTo>
                  <a:cubicBezTo>
                    <a:pt x="619" y="213"/>
                    <a:pt x="621" y="213"/>
                    <a:pt x="623" y="213"/>
                  </a:cubicBezTo>
                  <a:cubicBezTo>
                    <a:pt x="625" y="212"/>
                    <a:pt x="628" y="211"/>
                    <a:pt x="630" y="211"/>
                  </a:cubicBezTo>
                  <a:cubicBezTo>
                    <a:pt x="632" y="210"/>
                    <a:pt x="634" y="209"/>
                    <a:pt x="636" y="208"/>
                  </a:cubicBezTo>
                  <a:cubicBezTo>
                    <a:pt x="639" y="207"/>
                    <a:pt x="641" y="206"/>
                    <a:pt x="643" y="205"/>
                  </a:cubicBezTo>
                  <a:cubicBezTo>
                    <a:pt x="645" y="204"/>
                    <a:pt x="648" y="204"/>
                    <a:pt x="650" y="203"/>
                  </a:cubicBezTo>
                  <a:cubicBezTo>
                    <a:pt x="651" y="203"/>
                    <a:pt x="652" y="203"/>
                    <a:pt x="653" y="203"/>
                  </a:cubicBezTo>
                  <a:cubicBezTo>
                    <a:pt x="654" y="203"/>
                    <a:pt x="655" y="203"/>
                    <a:pt x="656" y="203"/>
                  </a:cubicBezTo>
                  <a:cubicBezTo>
                    <a:pt x="657" y="203"/>
                    <a:pt x="658" y="203"/>
                    <a:pt x="659" y="203"/>
                  </a:cubicBezTo>
                  <a:cubicBezTo>
                    <a:pt x="660" y="203"/>
                    <a:pt x="661" y="203"/>
                    <a:pt x="662" y="203"/>
                  </a:cubicBezTo>
                  <a:cubicBezTo>
                    <a:pt x="663" y="204"/>
                    <a:pt x="664" y="204"/>
                    <a:pt x="665" y="204"/>
                  </a:cubicBezTo>
                  <a:cubicBezTo>
                    <a:pt x="666" y="205"/>
                    <a:pt x="666" y="205"/>
                    <a:pt x="667" y="206"/>
                  </a:cubicBezTo>
                  <a:cubicBezTo>
                    <a:pt x="668" y="206"/>
                    <a:pt x="669" y="207"/>
                    <a:pt x="670" y="207"/>
                  </a:cubicBezTo>
                  <a:cubicBezTo>
                    <a:pt x="671" y="208"/>
                    <a:pt x="672" y="209"/>
                    <a:pt x="673" y="210"/>
                  </a:cubicBezTo>
                  <a:cubicBezTo>
                    <a:pt x="686" y="220"/>
                    <a:pt x="686" y="220"/>
                    <a:pt x="686" y="220"/>
                  </a:cubicBezTo>
                  <a:cubicBezTo>
                    <a:pt x="688" y="222"/>
                    <a:pt x="691" y="225"/>
                    <a:pt x="694" y="227"/>
                  </a:cubicBezTo>
                  <a:cubicBezTo>
                    <a:pt x="697" y="230"/>
                    <a:pt x="700" y="233"/>
                    <a:pt x="703" y="235"/>
                  </a:cubicBezTo>
                  <a:cubicBezTo>
                    <a:pt x="706" y="238"/>
                    <a:pt x="709" y="240"/>
                    <a:pt x="711" y="242"/>
                  </a:cubicBezTo>
                  <a:cubicBezTo>
                    <a:pt x="713" y="243"/>
                    <a:pt x="714" y="245"/>
                    <a:pt x="715" y="245"/>
                  </a:cubicBezTo>
                  <a:cubicBezTo>
                    <a:pt x="716" y="246"/>
                    <a:pt x="717" y="247"/>
                    <a:pt x="717" y="247"/>
                  </a:cubicBezTo>
                  <a:cubicBezTo>
                    <a:pt x="718" y="248"/>
                    <a:pt x="719" y="249"/>
                    <a:pt x="719" y="249"/>
                  </a:cubicBezTo>
                  <a:cubicBezTo>
                    <a:pt x="720" y="250"/>
                    <a:pt x="721" y="250"/>
                    <a:pt x="721" y="251"/>
                  </a:cubicBezTo>
                  <a:cubicBezTo>
                    <a:pt x="722" y="251"/>
                    <a:pt x="722" y="252"/>
                    <a:pt x="723" y="252"/>
                  </a:cubicBezTo>
                  <a:cubicBezTo>
                    <a:pt x="723" y="252"/>
                    <a:pt x="723" y="252"/>
                    <a:pt x="723" y="252"/>
                  </a:cubicBezTo>
                  <a:cubicBezTo>
                    <a:pt x="723" y="252"/>
                    <a:pt x="723" y="252"/>
                    <a:pt x="723" y="252"/>
                  </a:cubicBezTo>
                  <a:cubicBezTo>
                    <a:pt x="723" y="252"/>
                    <a:pt x="724" y="252"/>
                    <a:pt x="724" y="252"/>
                  </a:cubicBezTo>
                  <a:cubicBezTo>
                    <a:pt x="724" y="252"/>
                    <a:pt x="724" y="252"/>
                    <a:pt x="724" y="252"/>
                  </a:cubicBezTo>
                  <a:cubicBezTo>
                    <a:pt x="725" y="252"/>
                    <a:pt x="725" y="251"/>
                    <a:pt x="726" y="251"/>
                  </a:cubicBezTo>
                  <a:cubicBezTo>
                    <a:pt x="727" y="251"/>
                    <a:pt x="728" y="251"/>
                    <a:pt x="728" y="251"/>
                  </a:cubicBezTo>
                  <a:cubicBezTo>
                    <a:pt x="729" y="251"/>
                    <a:pt x="730" y="250"/>
                    <a:pt x="731" y="250"/>
                  </a:cubicBezTo>
                  <a:cubicBezTo>
                    <a:pt x="732" y="250"/>
                    <a:pt x="733" y="250"/>
                    <a:pt x="735" y="249"/>
                  </a:cubicBezTo>
                  <a:cubicBezTo>
                    <a:pt x="735" y="249"/>
                    <a:pt x="736" y="249"/>
                    <a:pt x="738" y="249"/>
                  </a:cubicBezTo>
                  <a:cubicBezTo>
                    <a:pt x="740" y="248"/>
                    <a:pt x="743" y="248"/>
                    <a:pt x="747" y="247"/>
                  </a:cubicBezTo>
                  <a:cubicBezTo>
                    <a:pt x="751" y="246"/>
                    <a:pt x="755" y="245"/>
                    <a:pt x="760" y="244"/>
                  </a:cubicBezTo>
                  <a:cubicBezTo>
                    <a:pt x="766" y="243"/>
                    <a:pt x="771" y="242"/>
                    <a:pt x="777" y="241"/>
                  </a:cubicBezTo>
                  <a:cubicBezTo>
                    <a:pt x="778" y="240"/>
                    <a:pt x="779" y="240"/>
                    <a:pt x="780" y="240"/>
                  </a:cubicBezTo>
                  <a:cubicBezTo>
                    <a:pt x="780" y="240"/>
                    <a:pt x="781" y="240"/>
                    <a:pt x="782" y="240"/>
                  </a:cubicBezTo>
                  <a:cubicBezTo>
                    <a:pt x="783" y="240"/>
                    <a:pt x="783" y="240"/>
                    <a:pt x="784" y="239"/>
                  </a:cubicBezTo>
                  <a:cubicBezTo>
                    <a:pt x="785" y="239"/>
                    <a:pt x="785" y="239"/>
                    <a:pt x="786" y="239"/>
                  </a:cubicBezTo>
                  <a:cubicBezTo>
                    <a:pt x="788" y="238"/>
                    <a:pt x="791" y="238"/>
                    <a:pt x="793" y="237"/>
                  </a:cubicBezTo>
                  <a:cubicBezTo>
                    <a:pt x="794" y="237"/>
                    <a:pt x="796" y="236"/>
                    <a:pt x="798" y="236"/>
                  </a:cubicBezTo>
                  <a:cubicBezTo>
                    <a:pt x="799" y="235"/>
                    <a:pt x="800" y="235"/>
                    <a:pt x="801" y="235"/>
                  </a:cubicBezTo>
                  <a:cubicBezTo>
                    <a:pt x="802" y="234"/>
                    <a:pt x="803" y="234"/>
                    <a:pt x="803" y="233"/>
                  </a:cubicBezTo>
                  <a:cubicBezTo>
                    <a:pt x="804" y="233"/>
                    <a:pt x="804" y="232"/>
                    <a:pt x="804" y="232"/>
                  </a:cubicBezTo>
                  <a:cubicBezTo>
                    <a:pt x="805" y="232"/>
                    <a:pt x="805" y="231"/>
                    <a:pt x="805" y="231"/>
                  </a:cubicBezTo>
                  <a:cubicBezTo>
                    <a:pt x="805" y="230"/>
                    <a:pt x="804" y="230"/>
                    <a:pt x="804" y="230"/>
                  </a:cubicBezTo>
                  <a:cubicBezTo>
                    <a:pt x="804" y="229"/>
                    <a:pt x="803" y="229"/>
                    <a:pt x="803" y="228"/>
                  </a:cubicBezTo>
                  <a:cubicBezTo>
                    <a:pt x="802" y="227"/>
                    <a:pt x="800" y="226"/>
                    <a:pt x="798" y="225"/>
                  </a:cubicBezTo>
                  <a:cubicBezTo>
                    <a:pt x="795" y="224"/>
                    <a:pt x="793" y="223"/>
                    <a:pt x="790" y="222"/>
                  </a:cubicBezTo>
                  <a:cubicBezTo>
                    <a:pt x="788" y="221"/>
                    <a:pt x="785" y="220"/>
                    <a:pt x="783" y="219"/>
                  </a:cubicBezTo>
                  <a:cubicBezTo>
                    <a:pt x="780" y="217"/>
                    <a:pt x="778" y="216"/>
                    <a:pt x="776" y="215"/>
                  </a:cubicBezTo>
                  <a:cubicBezTo>
                    <a:pt x="776" y="214"/>
                    <a:pt x="775" y="214"/>
                    <a:pt x="775" y="213"/>
                  </a:cubicBezTo>
                  <a:cubicBezTo>
                    <a:pt x="774" y="213"/>
                    <a:pt x="774" y="212"/>
                    <a:pt x="774" y="211"/>
                  </a:cubicBezTo>
                  <a:cubicBezTo>
                    <a:pt x="774" y="211"/>
                    <a:pt x="774" y="210"/>
                    <a:pt x="774" y="210"/>
                  </a:cubicBezTo>
                  <a:cubicBezTo>
                    <a:pt x="775" y="209"/>
                    <a:pt x="775" y="208"/>
                    <a:pt x="776" y="208"/>
                  </a:cubicBezTo>
                  <a:cubicBezTo>
                    <a:pt x="777" y="207"/>
                    <a:pt x="778" y="206"/>
                    <a:pt x="779" y="206"/>
                  </a:cubicBezTo>
                  <a:cubicBezTo>
                    <a:pt x="780" y="205"/>
                    <a:pt x="781" y="205"/>
                    <a:pt x="783" y="204"/>
                  </a:cubicBezTo>
                  <a:cubicBezTo>
                    <a:pt x="785" y="204"/>
                    <a:pt x="787" y="203"/>
                    <a:pt x="789" y="202"/>
                  </a:cubicBezTo>
                  <a:cubicBezTo>
                    <a:pt x="791" y="202"/>
                    <a:pt x="794" y="201"/>
                    <a:pt x="796" y="201"/>
                  </a:cubicBezTo>
                  <a:cubicBezTo>
                    <a:pt x="797" y="201"/>
                    <a:pt x="797" y="200"/>
                    <a:pt x="798" y="200"/>
                  </a:cubicBezTo>
                  <a:cubicBezTo>
                    <a:pt x="798" y="200"/>
                    <a:pt x="799" y="200"/>
                    <a:pt x="799" y="200"/>
                  </a:cubicBezTo>
                  <a:cubicBezTo>
                    <a:pt x="799" y="200"/>
                    <a:pt x="800" y="200"/>
                    <a:pt x="800" y="200"/>
                  </a:cubicBezTo>
                  <a:cubicBezTo>
                    <a:pt x="801" y="200"/>
                    <a:pt x="801" y="200"/>
                    <a:pt x="801" y="200"/>
                  </a:cubicBezTo>
                  <a:cubicBezTo>
                    <a:pt x="805" y="199"/>
                    <a:pt x="808" y="198"/>
                    <a:pt x="811" y="198"/>
                  </a:cubicBezTo>
                  <a:cubicBezTo>
                    <a:pt x="814" y="197"/>
                    <a:pt x="817" y="197"/>
                    <a:pt x="820" y="197"/>
                  </a:cubicBezTo>
                  <a:cubicBezTo>
                    <a:pt x="822" y="196"/>
                    <a:pt x="825" y="196"/>
                    <a:pt x="827" y="196"/>
                  </a:cubicBezTo>
                  <a:cubicBezTo>
                    <a:pt x="829" y="196"/>
                    <a:pt x="831" y="196"/>
                    <a:pt x="833" y="196"/>
                  </a:cubicBezTo>
                  <a:cubicBezTo>
                    <a:pt x="835" y="196"/>
                    <a:pt x="837" y="197"/>
                    <a:pt x="838" y="197"/>
                  </a:cubicBezTo>
                  <a:cubicBezTo>
                    <a:pt x="840" y="197"/>
                    <a:pt x="841" y="197"/>
                    <a:pt x="843" y="198"/>
                  </a:cubicBezTo>
                  <a:cubicBezTo>
                    <a:pt x="844" y="198"/>
                    <a:pt x="845" y="199"/>
                    <a:pt x="846" y="199"/>
                  </a:cubicBezTo>
                  <a:cubicBezTo>
                    <a:pt x="847" y="200"/>
                    <a:pt x="848" y="200"/>
                    <a:pt x="849" y="201"/>
                  </a:cubicBezTo>
                  <a:cubicBezTo>
                    <a:pt x="850" y="202"/>
                    <a:pt x="852" y="204"/>
                    <a:pt x="853" y="205"/>
                  </a:cubicBezTo>
                  <a:cubicBezTo>
                    <a:pt x="854" y="206"/>
                    <a:pt x="854" y="208"/>
                    <a:pt x="855" y="209"/>
                  </a:cubicBezTo>
                  <a:cubicBezTo>
                    <a:pt x="856" y="210"/>
                    <a:pt x="857" y="211"/>
                    <a:pt x="857" y="213"/>
                  </a:cubicBezTo>
                  <a:cubicBezTo>
                    <a:pt x="858" y="214"/>
                    <a:pt x="859" y="215"/>
                    <a:pt x="860" y="216"/>
                  </a:cubicBezTo>
                  <a:cubicBezTo>
                    <a:pt x="861" y="216"/>
                    <a:pt x="862" y="217"/>
                    <a:pt x="862" y="217"/>
                  </a:cubicBezTo>
                  <a:cubicBezTo>
                    <a:pt x="863" y="217"/>
                    <a:pt x="864" y="218"/>
                    <a:pt x="864" y="218"/>
                  </a:cubicBezTo>
                  <a:cubicBezTo>
                    <a:pt x="865" y="218"/>
                    <a:pt x="866" y="218"/>
                    <a:pt x="867" y="219"/>
                  </a:cubicBezTo>
                  <a:cubicBezTo>
                    <a:pt x="868" y="219"/>
                    <a:pt x="869" y="219"/>
                    <a:pt x="870" y="219"/>
                  </a:cubicBezTo>
                  <a:cubicBezTo>
                    <a:pt x="872" y="219"/>
                    <a:pt x="873" y="219"/>
                    <a:pt x="875" y="219"/>
                  </a:cubicBezTo>
                  <a:cubicBezTo>
                    <a:pt x="876" y="219"/>
                    <a:pt x="878" y="219"/>
                    <a:pt x="880" y="219"/>
                  </a:cubicBezTo>
                  <a:cubicBezTo>
                    <a:pt x="882" y="219"/>
                    <a:pt x="884" y="218"/>
                    <a:pt x="886" y="218"/>
                  </a:cubicBezTo>
                  <a:cubicBezTo>
                    <a:pt x="889" y="218"/>
                    <a:pt x="891" y="217"/>
                    <a:pt x="894" y="217"/>
                  </a:cubicBezTo>
                  <a:cubicBezTo>
                    <a:pt x="894" y="216"/>
                    <a:pt x="894" y="216"/>
                    <a:pt x="895" y="216"/>
                  </a:cubicBezTo>
                  <a:cubicBezTo>
                    <a:pt x="895" y="216"/>
                    <a:pt x="895" y="216"/>
                    <a:pt x="896" y="216"/>
                  </a:cubicBezTo>
                  <a:cubicBezTo>
                    <a:pt x="896" y="216"/>
                    <a:pt x="896" y="216"/>
                    <a:pt x="897" y="216"/>
                  </a:cubicBezTo>
                  <a:cubicBezTo>
                    <a:pt x="897" y="216"/>
                    <a:pt x="897" y="216"/>
                    <a:pt x="897" y="216"/>
                  </a:cubicBezTo>
                  <a:cubicBezTo>
                    <a:pt x="903" y="215"/>
                    <a:pt x="908" y="214"/>
                    <a:pt x="914" y="212"/>
                  </a:cubicBezTo>
                  <a:cubicBezTo>
                    <a:pt x="919" y="211"/>
                    <a:pt x="925" y="210"/>
                    <a:pt x="930" y="209"/>
                  </a:cubicBezTo>
                  <a:cubicBezTo>
                    <a:pt x="935" y="208"/>
                    <a:pt x="939" y="207"/>
                    <a:pt x="942" y="207"/>
                  </a:cubicBezTo>
                  <a:cubicBezTo>
                    <a:pt x="945" y="206"/>
                    <a:pt x="947" y="206"/>
                    <a:pt x="947" y="205"/>
                  </a:cubicBezTo>
                  <a:cubicBezTo>
                    <a:pt x="948" y="205"/>
                    <a:pt x="948" y="205"/>
                    <a:pt x="948" y="205"/>
                  </a:cubicBezTo>
                  <a:cubicBezTo>
                    <a:pt x="948" y="205"/>
                    <a:pt x="949" y="205"/>
                    <a:pt x="949" y="205"/>
                  </a:cubicBezTo>
                  <a:cubicBezTo>
                    <a:pt x="949" y="205"/>
                    <a:pt x="950" y="205"/>
                    <a:pt x="950" y="205"/>
                  </a:cubicBezTo>
                  <a:cubicBezTo>
                    <a:pt x="950" y="205"/>
                    <a:pt x="950" y="205"/>
                    <a:pt x="951" y="205"/>
                  </a:cubicBezTo>
                  <a:cubicBezTo>
                    <a:pt x="951" y="205"/>
                    <a:pt x="951" y="205"/>
                    <a:pt x="951" y="205"/>
                  </a:cubicBezTo>
                  <a:cubicBezTo>
                    <a:pt x="951" y="205"/>
                    <a:pt x="951" y="205"/>
                    <a:pt x="951" y="205"/>
                  </a:cubicBezTo>
                  <a:cubicBezTo>
                    <a:pt x="951" y="205"/>
                    <a:pt x="951" y="205"/>
                    <a:pt x="951" y="205"/>
                  </a:cubicBezTo>
                  <a:cubicBezTo>
                    <a:pt x="951" y="205"/>
                    <a:pt x="952" y="205"/>
                    <a:pt x="952" y="205"/>
                  </a:cubicBezTo>
                  <a:cubicBezTo>
                    <a:pt x="953" y="204"/>
                    <a:pt x="954" y="204"/>
                    <a:pt x="954" y="204"/>
                  </a:cubicBezTo>
                  <a:cubicBezTo>
                    <a:pt x="955" y="204"/>
                    <a:pt x="956" y="204"/>
                    <a:pt x="957" y="203"/>
                  </a:cubicBezTo>
                  <a:cubicBezTo>
                    <a:pt x="957" y="203"/>
                    <a:pt x="958" y="203"/>
                    <a:pt x="958" y="203"/>
                  </a:cubicBezTo>
                  <a:cubicBezTo>
                    <a:pt x="958" y="203"/>
                    <a:pt x="959" y="203"/>
                    <a:pt x="959" y="203"/>
                  </a:cubicBezTo>
                  <a:cubicBezTo>
                    <a:pt x="959" y="203"/>
                    <a:pt x="959" y="203"/>
                    <a:pt x="959" y="202"/>
                  </a:cubicBezTo>
                  <a:cubicBezTo>
                    <a:pt x="959" y="202"/>
                    <a:pt x="959" y="202"/>
                    <a:pt x="959" y="202"/>
                  </a:cubicBezTo>
                  <a:cubicBezTo>
                    <a:pt x="959" y="202"/>
                    <a:pt x="959" y="202"/>
                    <a:pt x="958" y="202"/>
                  </a:cubicBezTo>
                  <a:cubicBezTo>
                    <a:pt x="958" y="201"/>
                    <a:pt x="958" y="201"/>
                    <a:pt x="957" y="201"/>
                  </a:cubicBezTo>
                  <a:cubicBezTo>
                    <a:pt x="957" y="200"/>
                    <a:pt x="956" y="200"/>
                    <a:pt x="956" y="200"/>
                  </a:cubicBezTo>
                  <a:cubicBezTo>
                    <a:pt x="955" y="199"/>
                    <a:pt x="955" y="199"/>
                    <a:pt x="954" y="198"/>
                  </a:cubicBezTo>
                  <a:cubicBezTo>
                    <a:pt x="953" y="198"/>
                    <a:pt x="952" y="197"/>
                    <a:pt x="952" y="197"/>
                  </a:cubicBezTo>
                  <a:cubicBezTo>
                    <a:pt x="951" y="196"/>
                    <a:pt x="950" y="196"/>
                    <a:pt x="949" y="195"/>
                  </a:cubicBezTo>
                  <a:cubicBezTo>
                    <a:pt x="949" y="195"/>
                    <a:pt x="947" y="194"/>
                    <a:pt x="945" y="192"/>
                  </a:cubicBezTo>
                  <a:cubicBezTo>
                    <a:pt x="943" y="191"/>
                    <a:pt x="941" y="189"/>
                    <a:pt x="937" y="187"/>
                  </a:cubicBezTo>
                  <a:cubicBezTo>
                    <a:pt x="934" y="184"/>
                    <a:pt x="931" y="182"/>
                    <a:pt x="927" y="179"/>
                  </a:cubicBezTo>
                  <a:cubicBezTo>
                    <a:pt x="924" y="177"/>
                    <a:pt x="921" y="174"/>
                    <a:pt x="917" y="172"/>
                  </a:cubicBezTo>
                  <a:cubicBezTo>
                    <a:pt x="904" y="162"/>
                    <a:pt x="904" y="162"/>
                    <a:pt x="904" y="162"/>
                  </a:cubicBezTo>
                  <a:cubicBezTo>
                    <a:pt x="903" y="162"/>
                    <a:pt x="902" y="161"/>
                    <a:pt x="902" y="160"/>
                  </a:cubicBezTo>
                  <a:cubicBezTo>
                    <a:pt x="901" y="160"/>
                    <a:pt x="900" y="159"/>
                    <a:pt x="900" y="158"/>
                  </a:cubicBezTo>
                  <a:cubicBezTo>
                    <a:pt x="899" y="158"/>
                    <a:pt x="899" y="157"/>
                    <a:pt x="899" y="157"/>
                  </a:cubicBezTo>
                  <a:cubicBezTo>
                    <a:pt x="898" y="156"/>
                    <a:pt x="898" y="156"/>
                    <a:pt x="898" y="155"/>
                  </a:cubicBezTo>
                  <a:cubicBezTo>
                    <a:pt x="898" y="155"/>
                    <a:pt x="898" y="154"/>
                    <a:pt x="899" y="154"/>
                  </a:cubicBezTo>
                  <a:cubicBezTo>
                    <a:pt x="899" y="154"/>
                    <a:pt x="899" y="153"/>
                    <a:pt x="900" y="153"/>
                  </a:cubicBezTo>
                  <a:cubicBezTo>
                    <a:pt x="900" y="153"/>
                    <a:pt x="901" y="153"/>
                    <a:pt x="901" y="152"/>
                  </a:cubicBezTo>
                  <a:cubicBezTo>
                    <a:pt x="902" y="152"/>
                    <a:pt x="903" y="152"/>
                    <a:pt x="904" y="152"/>
                  </a:cubicBezTo>
                  <a:cubicBezTo>
                    <a:pt x="906" y="151"/>
                    <a:pt x="909" y="151"/>
                    <a:pt x="912" y="151"/>
                  </a:cubicBezTo>
                  <a:cubicBezTo>
                    <a:pt x="915" y="151"/>
                    <a:pt x="918" y="151"/>
                    <a:pt x="922" y="151"/>
                  </a:cubicBezTo>
                  <a:cubicBezTo>
                    <a:pt x="925" y="151"/>
                    <a:pt x="929" y="151"/>
                    <a:pt x="932" y="150"/>
                  </a:cubicBezTo>
                  <a:cubicBezTo>
                    <a:pt x="935" y="150"/>
                    <a:pt x="938" y="150"/>
                    <a:pt x="940" y="150"/>
                  </a:cubicBezTo>
                  <a:cubicBezTo>
                    <a:pt x="941" y="149"/>
                    <a:pt x="942" y="149"/>
                    <a:pt x="943" y="149"/>
                  </a:cubicBezTo>
                  <a:cubicBezTo>
                    <a:pt x="943" y="149"/>
                    <a:pt x="944" y="148"/>
                    <a:pt x="945" y="148"/>
                  </a:cubicBezTo>
                  <a:cubicBezTo>
                    <a:pt x="945" y="147"/>
                    <a:pt x="946" y="147"/>
                    <a:pt x="946" y="146"/>
                  </a:cubicBezTo>
                  <a:cubicBezTo>
                    <a:pt x="946" y="146"/>
                    <a:pt x="946" y="145"/>
                    <a:pt x="946" y="145"/>
                  </a:cubicBezTo>
                  <a:cubicBezTo>
                    <a:pt x="946" y="144"/>
                    <a:pt x="946" y="143"/>
                    <a:pt x="945" y="142"/>
                  </a:cubicBezTo>
                  <a:cubicBezTo>
                    <a:pt x="945" y="142"/>
                    <a:pt x="944" y="141"/>
                    <a:pt x="943" y="140"/>
                  </a:cubicBezTo>
                  <a:cubicBezTo>
                    <a:pt x="942" y="138"/>
                    <a:pt x="941" y="137"/>
                    <a:pt x="939" y="136"/>
                  </a:cubicBezTo>
                  <a:cubicBezTo>
                    <a:pt x="938" y="135"/>
                    <a:pt x="936" y="133"/>
                    <a:pt x="934" y="132"/>
                  </a:cubicBezTo>
                  <a:cubicBezTo>
                    <a:pt x="932" y="130"/>
                    <a:pt x="930" y="129"/>
                    <a:pt x="928" y="128"/>
                  </a:cubicBezTo>
                  <a:cubicBezTo>
                    <a:pt x="926" y="127"/>
                    <a:pt x="924" y="126"/>
                    <a:pt x="923" y="125"/>
                  </a:cubicBezTo>
                  <a:cubicBezTo>
                    <a:pt x="921" y="124"/>
                    <a:pt x="919" y="124"/>
                    <a:pt x="918" y="123"/>
                  </a:cubicBezTo>
                  <a:cubicBezTo>
                    <a:pt x="916" y="123"/>
                    <a:pt x="915" y="122"/>
                    <a:pt x="914" y="122"/>
                  </a:cubicBezTo>
                  <a:cubicBezTo>
                    <a:pt x="912" y="121"/>
                    <a:pt x="911" y="121"/>
                    <a:pt x="910" y="121"/>
                  </a:cubicBezTo>
                  <a:cubicBezTo>
                    <a:pt x="909" y="121"/>
                    <a:pt x="908" y="121"/>
                    <a:pt x="907" y="120"/>
                  </a:cubicBezTo>
                  <a:cubicBezTo>
                    <a:pt x="906" y="120"/>
                    <a:pt x="905" y="120"/>
                    <a:pt x="904" y="121"/>
                  </a:cubicBezTo>
                  <a:cubicBezTo>
                    <a:pt x="903" y="121"/>
                    <a:pt x="902" y="121"/>
                    <a:pt x="901" y="121"/>
                  </a:cubicBezTo>
                  <a:cubicBezTo>
                    <a:pt x="899" y="121"/>
                    <a:pt x="896" y="122"/>
                    <a:pt x="894" y="123"/>
                  </a:cubicBezTo>
                  <a:cubicBezTo>
                    <a:pt x="892" y="124"/>
                    <a:pt x="890" y="126"/>
                    <a:pt x="888" y="127"/>
                  </a:cubicBezTo>
                  <a:cubicBezTo>
                    <a:pt x="886" y="128"/>
                    <a:pt x="884" y="129"/>
                    <a:pt x="882" y="130"/>
                  </a:cubicBezTo>
                  <a:cubicBezTo>
                    <a:pt x="880" y="131"/>
                    <a:pt x="878" y="132"/>
                    <a:pt x="875" y="133"/>
                  </a:cubicBezTo>
                  <a:cubicBezTo>
                    <a:pt x="875" y="133"/>
                    <a:pt x="874" y="133"/>
                    <a:pt x="873" y="133"/>
                  </a:cubicBezTo>
                  <a:cubicBezTo>
                    <a:pt x="872" y="133"/>
                    <a:pt x="872" y="133"/>
                    <a:pt x="871" y="133"/>
                  </a:cubicBezTo>
                  <a:cubicBezTo>
                    <a:pt x="870" y="133"/>
                    <a:pt x="869" y="133"/>
                    <a:pt x="868" y="133"/>
                  </a:cubicBezTo>
                  <a:cubicBezTo>
                    <a:pt x="868" y="133"/>
                    <a:pt x="867" y="133"/>
                    <a:pt x="866" y="132"/>
                  </a:cubicBezTo>
                  <a:cubicBezTo>
                    <a:pt x="865" y="132"/>
                    <a:pt x="864" y="132"/>
                    <a:pt x="864" y="132"/>
                  </a:cubicBezTo>
                  <a:cubicBezTo>
                    <a:pt x="863" y="131"/>
                    <a:pt x="862" y="131"/>
                    <a:pt x="861" y="130"/>
                  </a:cubicBezTo>
                  <a:cubicBezTo>
                    <a:pt x="860" y="130"/>
                    <a:pt x="859" y="130"/>
                    <a:pt x="859" y="129"/>
                  </a:cubicBezTo>
                  <a:cubicBezTo>
                    <a:pt x="858" y="128"/>
                    <a:pt x="857" y="128"/>
                    <a:pt x="856" y="127"/>
                  </a:cubicBezTo>
                  <a:cubicBezTo>
                    <a:pt x="853" y="125"/>
                    <a:pt x="849" y="122"/>
                    <a:pt x="845" y="119"/>
                  </a:cubicBezTo>
                  <a:cubicBezTo>
                    <a:pt x="841" y="117"/>
                    <a:pt x="838" y="114"/>
                    <a:pt x="835" y="112"/>
                  </a:cubicBezTo>
                  <a:cubicBezTo>
                    <a:pt x="831" y="109"/>
                    <a:pt x="829" y="107"/>
                    <a:pt x="826" y="106"/>
                  </a:cubicBezTo>
                  <a:cubicBezTo>
                    <a:pt x="824" y="104"/>
                    <a:pt x="823" y="103"/>
                    <a:pt x="823" y="103"/>
                  </a:cubicBezTo>
                  <a:cubicBezTo>
                    <a:pt x="822" y="102"/>
                    <a:pt x="821" y="102"/>
                    <a:pt x="821" y="101"/>
                  </a:cubicBezTo>
                  <a:cubicBezTo>
                    <a:pt x="820" y="101"/>
                    <a:pt x="819" y="100"/>
                    <a:pt x="819" y="100"/>
                  </a:cubicBezTo>
                  <a:cubicBezTo>
                    <a:pt x="818" y="99"/>
                    <a:pt x="818" y="99"/>
                    <a:pt x="817" y="99"/>
                  </a:cubicBezTo>
                  <a:cubicBezTo>
                    <a:pt x="817" y="98"/>
                    <a:pt x="817" y="98"/>
                    <a:pt x="816" y="98"/>
                  </a:cubicBezTo>
                  <a:cubicBezTo>
                    <a:pt x="816" y="98"/>
                    <a:pt x="816" y="97"/>
                    <a:pt x="815" y="97"/>
                  </a:cubicBezTo>
                  <a:cubicBezTo>
                    <a:pt x="815" y="97"/>
                    <a:pt x="815" y="97"/>
                    <a:pt x="815" y="97"/>
                  </a:cubicBezTo>
                  <a:cubicBezTo>
                    <a:pt x="815" y="97"/>
                    <a:pt x="815" y="97"/>
                    <a:pt x="814" y="97"/>
                  </a:cubicBezTo>
                  <a:cubicBezTo>
                    <a:pt x="814" y="97"/>
                    <a:pt x="814" y="97"/>
                    <a:pt x="814" y="97"/>
                  </a:cubicBezTo>
                  <a:cubicBezTo>
                    <a:pt x="814" y="97"/>
                    <a:pt x="814" y="97"/>
                    <a:pt x="814" y="97"/>
                  </a:cubicBezTo>
                  <a:cubicBezTo>
                    <a:pt x="813" y="97"/>
                    <a:pt x="813" y="97"/>
                    <a:pt x="813" y="97"/>
                  </a:cubicBezTo>
                  <a:cubicBezTo>
                    <a:pt x="812" y="97"/>
                    <a:pt x="812" y="97"/>
                    <a:pt x="811" y="97"/>
                  </a:cubicBezTo>
                  <a:close/>
                  <a:moveTo>
                    <a:pt x="1132" y="329"/>
                  </a:moveTo>
                  <a:cubicBezTo>
                    <a:pt x="1132" y="328"/>
                    <a:pt x="1132" y="328"/>
                    <a:pt x="1131" y="328"/>
                  </a:cubicBezTo>
                  <a:cubicBezTo>
                    <a:pt x="1131" y="327"/>
                    <a:pt x="1130" y="327"/>
                    <a:pt x="1129" y="326"/>
                  </a:cubicBezTo>
                  <a:cubicBezTo>
                    <a:pt x="1129" y="325"/>
                    <a:pt x="1128" y="325"/>
                    <a:pt x="1127" y="324"/>
                  </a:cubicBezTo>
                  <a:cubicBezTo>
                    <a:pt x="1126" y="324"/>
                    <a:pt x="1126" y="324"/>
                    <a:pt x="1126" y="324"/>
                  </a:cubicBezTo>
                  <a:cubicBezTo>
                    <a:pt x="1126" y="323"/>
                    <a:pt x="1125" y="323"/>
                    <a:pt x="1125" y="323"/>
                  </a:cubicBezTo>
                  <a:cubicBezTo>
                    <a:pt x="1125" y="323"/>
                    <a:pt x="1125" y="323"/>
                    <a:pt x="1124" y="322"/>
                  </a:cubicBezTo>
                  <a:cubicBezTo>
                    <a:pt x="1124" y="322"/>
                    <a:pt x="1124" y="322"/>
                    <a:pt x="1124" y="322"/>
                  </a:cubicBezTo>
                  <a:cubicBezTo>
                    <a:pt x="1123" y="322"/>
                    <a:pt x="1123" y="321"/>
                    <a:pt x="1121" y="320"/>
                  </a:cubicBezTo>
                  <a:cubicBezTo>
                    <a:pt x="1120" y="319"/>
                    <a:pt x="1118" y="318"/>
                    <a:pt x="1116" y="316"/>
                  </a:cubicBezTo>
                  <a:cubicBezTo>
                    <a:pt x="1114" y="315"/>
                    <a:pt x="1111" y="313"/>
                    <a:pt x="1108" y="311"/>
                  </a:cubicBezTo>
                  <a:cubicBezTo>
                    <a:pt x="1105" y="309"/>
                    <a:pt x="1102" y="306"/>
                    <a:pt x="1099" y="304"/>
                  </a:cubicBezTo>
                  <a:cubicBezTo>
                    <a:pt x="1097" y="303"/>
                    <a:pt x="1096" y="302"/>
                    <a:pt x="1094" y="301"/>
                  </a:cubicBezTo>
                  <a:cubicBezTo>
                    <a:pt x="1093" y="299"/>
                    <a:pt x="1091" y="298"/>
                    <a:pt x="1089" y="297"/>
                  </a:cubicBezTo>
                  <a:cubicBezTo>
                    <a:pt x="1088" y="296"/>
                    <a:pt x="1086" y="295"/>
                    <a:pt x="1085" y="294"/>
                  </a:cubicBezTo>
                  <a:cubicBezTo>
                    <a:pt x="1083" y="292"/>
                    <a:pt x="1082" y="291"/>
                    <a:pt x="1080" y="290"/>
                  </a:cubicBezTo>
                  <a:cubicBezTo>
                    <a:pt x="1080" y="290"/>
                    <a:pt x="1080" y="290"/>
                    <a:pt x="1080" y="290"/>
                  </a:cubicBezTo>
                  <a:cubicBezTo>
                    <a:pt x="1080" y="290"/>
                    <a:pt x="1079" y="290"/>
                    <a:pt x="1079" y="289"/>
                  </a:cubicBezTo>
                  <a:cubicBezTo>
                    <a:pt x="1079" y="289"/>
                    <a:pt x="1079" y="289"/>
                    <a:pt x="1079" y="289"/>
                  </a:cubicBezTo>
                  <a:cubicBezTo>
                    <a:pt x="1079" y="289"/>
                    <a:pt x="1079" y="289"/>
                    <a:pt x="1078" y="289"/>
                  </a:cubicBezTo>
                  <a:cubicBezTo>
                    <a:pt x="1076" y="287"/>
                    <a:pt x="1074" y="286"/>
                    <a:pt x="1073" y="285"/>
                  </a:cubicBezTo>
                  <a:cubicBezTo>
                    <a:pt x="1071" y="284"/>
                    <a:pt x="1069" y="283"/>
                    <a:pt x="1068" y="282"/>
                  </a:cubicBezTo>
                  <a:cubicBezTo>
                    <a:pt x="1066" y="281"/>
                    <a:pt x="1064" y="280"/>
                    <a:pt x="1063" y="280"/>
                  </a:cubicBezTo>
                  <a:cubicBezTo>
                    <a:pt x="1062" y="279"/>
                    <a:pt x="1060" y="279"/>
                    <a:pt x="1059" y="278"/>
                  </a:cubicBezTo>
                  <a:cubicBezTo>
                    <a:pt x="1058" y="278"/>
                    <a:pt x="1057" y="278"/>
                    <a:pt x="1056" y="277"/>
                  </a:cubicBezTo>
                  <a:cubicBezTo>
                    <a:pt x="1055" y="277"/>
                    <a:pt x="1054" y="277"/>
                    <a:pt x="1053" y="277"/>
                  </a:cubicBezTo>
                  <a:cubicBezTo>
                    <a:pt x="1052" y="277"/>
                    <a:pt x="1051" y="277"/>
                    <a:pt x="1050" y="277"/>
                  </a:cubicBezTo>
                  <a:cubicBezTo>
                    <a:pt x="1049" y="277"/>
                    <a:pt x="1048" y="277"/>
                    <a:pt x="1047" y="278"/>
                  </a:cubicBezTo>
                  <a:cubicBezTo>
                    <a:pt x="1046" y="278"/>
                    <a:pt x="1044" y="279"/>
                    <a:pt x="1042" y="279"/>
                  </a:cubicBezTo>
                  <a:cubicBezTo>
                    <a:pt x="1040" y="280"/>
                    <a:pt x="1038" y="281"/>
                    <a:pt x="1037" y="282"/>
                  </a:cubicBezTo>
                  <a:cubicBezTo>
                    <a:pt x="1035" y="283"/>
                    <a:pt x="1033" y="284"/>
                    <a:pt x="1031" y="285"/>
                  </a:cubicBezTo>
                  <a:cubicBezTo>
                    <a:pt x="1029" y="286"/>
                    <a:pt x="1027" y="286"/>
                    <a:pt x="1025" y="287"/>
                  </a:cubicBezTo>
                  <a:cubicBezTo>
                    <a:pt x="1024" y="287"/>
                    <a:pt x="1023" y="287"/>
                    <a:pt x="1022" y="287"/>
                  </a:cubicBezTo>
                  <a:cubicBezTo>
                    <a:pt x="1021" y="288"/>
                    <a:pt x="1020" y="288"/>
                    <a:pt x="1018" y="288"/>
                  </a:cubicBezTo>
                  <a:cubicBezTo>
                    <a:pt x="1017" y="287"/>
                    <a:pt x="1016" y="287"/>
                    <a:pt x="1015" y="287"/>
                  </a:cubicBezTo>
                  <a:cubicBezTo>
                    <a:pt x="1013" y="287"/>
                    <a:pt x="1012" y="287"/>
                    <a:pt x="1011" y="286"/>
                  </a:cubicBezTo>
                  <a:cubicBezTo>
                    <a:pt x="1009" y="286"/>
                    <a:pt x="1008" y="285"/>
                    <a:pt x="1007" y="285"/>
                  </a:cubicBezTo>
                  <a:cubicBezTo>
                    <a:pt x="1005" y="284"/>
                    <a:pt x="1004" y="284"/>
                    <a:pt x="1002" y="283"/>
                  </a:cubicBezTo>
                  <a:cubicBezTo>
                    <a:pt x="1001" y="282"/>
                    <a:pt x="1000" y="281"/>
                    <a:pt x="998" y="280"/>
                  </a:cubicBezTo>
                  <a:cubicBezTo>
                    <a:pt x="997" y="279"/>
                    <a:pt x="995" y="278"/>
                    <a:pt x="993" y="277"/>
                  </a:cubicBezTo>
                  <a:cubicBezTo>
                    <a:pt x="993" y="277"/>
                    <a:pt x="993" y="277"/>
                    <a:pt x="993" y="277"/>
                  </a:cubicBezTo>
                  <a:cubicBezTo>
                    <a:pt x="993" y="276"/>
                    <a:pt x="993" y="276"/>
                    <a:pt x="993" y="276"/>
                  </a:cubicBezTo>
                  <a:cubicBezTo>
                    <a:pt x="992" y="276"/>
                    <a:pt x="992" y="276"/>
                    <a:pt x="992" y="276"/>
                  </a:cubicBezTo>
                  <a:cubicBezTo>
                    <a:pt x="992" y="276"/>
                    <a:pt x="992" y="276"/>
                    <a:pt x="992" y="276"/>
                  </a:cubicBezTo>
                  <a:cubicBezTo>
                    <a:pt x="992" y="276"/>
                    <a:pt x="991" y="275"/>
                    <a:pt x="991" y="275"/>
                  </a:cubicBezTo>
                  <a:cubicBezTo>
                    <a:pt x="991" y="275"/>
                    <a:pt x="991" y="275"/>
                    <a:pt x="991" y="275"/>
                  </a:cubicBezTo>
                  <a:cubicBezTo>
                    <a:pt x="991" y="275"/>
                    <a:pt x="990" y="275"/>
                    <a:pt x="990" y="274"/>
                  </a:cubicBezTo>
                  <a:cubicBezTo>
                    <a:pt x="990" y="274"/>
                    <a:pt x="990" y="274"/>
                    <a:pt x="990" y="274"/>
                  </a:cubicBezTo>
                  <a:cubicBezTo>
                    <a:pt x="988" y="273"/>
                    <a:pt x="986" y="271"/>
                    <a:pt x="985" y="270"/>
                  </a:cubicBezTo>
                  <a:cubicBezTo>
                    <a:pt x="983" y="269"/>
                    <a:pt x="982" y="268"/>
                    <a:pt x="981" y="267"/>
                  </a:cubicBezTo>
                  <a:cubicBezTo>
                    <a:pt x="980" y="266"/>
                    <a:pt x="980" y="265"/>
                    <a:pt x="979" y="264"/>
                  </a:cubicBezTo>
                  <a:cubicBezTo>
                    <a:pt x="979" y="263"/>
                    <a:pt x="979" y="262"/>
                    <a:pt x="979" y="261"/>
                  </a:cubicBezTo>
                  <a:cubicBezTo>
                    <a:pt x="979" y="260"/>
                    <a:pt x="979" y="260"/>
                    <a:pt x="979" y="259"/>
                  </a:cubicBezTo>
                  <a:cubicBezTo>
                    <a:pt x="980" y="259"/>
                    <a:pt x="980" y="258"/>
                    <a:pt x="981" y="258"/>
                  </a:cubicBezTo>
                  <a:cubicBezTo>
                    <a:pt x="982" y="257"/>
                    <a:pt x="983" y="257"/>
                    <a:pt x="984" y="256"/>
                  </a:cubicBezTo>
                  <a:cubicBezTo>
                    <a:pt x="985" y="256"/>
                    <a:pt x="986" y="256"/>
                    <a:pt x="987" y="255"/>
                  </a:cubicBezTo>
                  <a:cubicBezTo>
                    <a:pt x="989" y="255"/>
                    <a:pt x="991" y="255"/>
                    <a:pt x="994" y="254"/>
                  </a:cubicBezTo>
                  <a:cubicBezTo>
                    <a:pt x="996" y="254"/>
                    <a:pt x="999" y="254"/>
                    <a:pt x="1002" y="254"/>
                  </a:cubicBezTo>
                  <a:cubicBezTo>
                    <a:pt x="1004" y="254"/>
                    <a:pt x="1007" y="253"/>
                    <a:pt x="1009" y="253"/>
                  </a:cubicBezTo>
                  <a:cubicBezTo>
                    <a:pt x="1011" y="253"/>
                    <a:pt x="1014" y="253"/>
                    <a:pt x="1015" y="252"/>
                  </a:cubicBezTo>
                  <a:cubicBezTo>
                    <a:pt x="1017" y="252"/>
                    <a:pt x="1018" y="252"/>
                    <a:pt x="1019" y="251"/>
                  </a:cubicBezTo>
                  <a:cubicBezTo>
                    <a:pt x="1020" y="251"/>
                    <a:pt x="1020" y="250"/>
                    <a:pt x="1020" y="249"/>
                  </a:cubicBezTo>
                  <a:cubicBezTo>
                    <a:pt x="1020" y="248"/>
                    <a:pt x="1020" y="247"/>
                    <a:pt x="1019" y="246"/>
                  </a:cubicBezTo>
                  <a:cubicBezTo>
                    <a:pt x="1017" y="245"/>
                    <a:pt x="1016" y="243"/>
                    <a:pt x="1013" y="241"/>
                  </a:cubicBezTo>
                  <a:cubicBezTo>
                    <a:pt x="1013" y="241"/>
                    <a:pt x="1013" y="241"/>
                    <a:pt x="1012" y="241"/>
                  </a:cubicBezTo>
                  <a:cubicBezTo>
                    <a:pt x="1012" y="241"/>
                    <a:pt x="1012" y="240"/>
                    <a:pt x="1012" y="240"/>
                  </a:cubicBezTo>
                  <a:cubicBezTo>
                    <a:pt x="1012" y="240"/>
                    <a:pt x="1012" y="240"/>
                    <a:pt x="1011" y="240"/>
                  </a:cubicBezTo>
                  <a:cubicBezTo>
                    <a:pt x="1011" y="240"/>
                    <a:pt x="1011" y="240"/>
                    <a:pt x="1011" y="240"/>
                  </a:cubicBezTo>
                  <a:cubicBezTo>
                    <a:pt x="1010" y="239"/>
                    <a:pt x="1008" y="238"/>
                    <a:pt x="1007" y="237"/>
                  </a:cubicBezTo>
                  <a:cubicBezTo>
                    <a:pt x="1006" y="236"/>
                    <a:pt x="1004" y="235"/>
                    <a:pt x="1003" y="234"/>
                  </a:cubicBezTo>
                  <a:cubicBezTo>
                    <a:pt x="1001" y="233"/>
                    <a:pt x="1000" y="232"/>
                    <a:pt x="998" y="231"/>
                  </a:cubicBezTo>
                  <a:cubicBezTo>
                    <a:pt x="997" y="230"/>
                    <a:pt x="995" y="228"/>
                    <a:pt x="994" y="227"/>
                  </a:cubicBezTo>
                  <a:cubicBezTo>
                    <a:pt x="991" y="225"/>
                    <a:pt x="988" y="223"/>
                    <a:pt x="986" y="221"/>
                  </a:cubicBezTo>
                  <a:cubicBezTo>
                    <a:pt x="983" y="219"/>
                    <a:pt x="981" y="218"/>
                    <a:pt x="979" y="216"/>
                  </a:cubicBezTo>
                  <a:cubicBezTo>
                    <a:pt x="977" y="215"/>
                    <a:pt x="975" y="213"/>
                    <a:pt x="974" y="212"/>
                  </a:cubicBezTo>
                  <a:cubicBezTo>
                    <a:pt x="973" y="212"/>
                    <a:pt x="972" y="211"/>
                    <a:pt x="972" y="211"/>
                  </a:cubicBezTo>
                  <a:cubicBezTo>
                    <a:pt x="971" y="210"/>
                    <a:pt x="970" y="210"/>
                    <a:pt x="969" y="209"/>
                  </a:cubicBezTo>
                  <a:cubicBezTo>
                    <a:pt x="968" y="208"/>
                    <a:pt x="968" y="208"/>
                    <a:pt x="967" y="208"/>
                  </a:cubicBezTo>
                  <a:cubicBezTo>
                    <a:pt x="966" y="207"/>
                    <a:pt x="966" y="207"/>
                    <a:pt x="965" y="206"/>
                  </a:cubicBezTo>
                  <a:cubicBezTo>
                    <a:pt x="965" y="206"/>
                    <a:pt x="964" y="206"/>
                    <a:pt x="964" y="206"/>
                  </a:cubicBezTo>
                  <a:cubicBezTo>
                    <a:pt x="964" y="206"/>
                    <a:pt x="963" y="206"/>
                    <a:pt x="963" y="206"/>
                  </a:cubicBezTo>
                  <a:cubicBezTo>
                    <a:pt x="963" y="206"/>
                    <a:pt x="963" y="206"/>
                    <a:pt x="963" y="206"/>
                  </a:cubicBezTo>
                  <a:cubicBezTo>
                    <a:pt x="963" y="206"/>
                    <a:pt x="962" y="206"/>
                    <a:pt x="962" y="206"/>
                  </a:cubicBezTo>
                  <a:cubicBezTo>
                    <a:pt x="962" y="206"/>
                    <a:pt x="961" y="206"/>
                    <a:pt x="960" y="206"/>
                  </a:cubicBezTo>
                  <a:cubicBezTo>
                    <a:pt x="960" y="206"/>
                    <a:pt x="959" y="206"/>
                    <a:pt x="958" y="206"/>
                  </a:cubicBezTo>
                  <a:cubicBezTo>
                    <a:pt x="957" y="207"/>
                    <a:pt x="957" y="207"/>
                    <a:pt x="955" y="207"/>
                  </a:cubicBezTo>
                  <a:cubicBezTo>
                    <a:pt x="954" y="207"/>
                    <a:pt x="953" y="208"/>
                    <a:pt x="952" y="208"/>
                  </a:cubicBezTo>
                  <a:cubicBezTo>
                    <a:pt x="950" y="208"/>
                    <a:pt x="949" y="209"/>
                    <a:pt x="947" y="209"/>
                  </a:cubicBezTo>
                  <a:cubicBezTo>
                    <a:pt x="947" y="209"/>
                    <a:pt x="945" y="209"/>
                    <a:pt x="943" y="210"/>
                  </a:cubicBezTo>
                  <a:cubicBezTo>
                    <a:pt x="940" y="211"/>
                    <a:pt x="936" y="211"/>
                    <a:pt x="932" y="212"/>
                  </a:cubicBezTo>
                  <a:cubicBezTo>
                    <a:pt x="928" y="213"/>
                    <a:pt x="923" y="214"/>
                    <a:pt x="918" y="215"/>
                  </a:cubicBezTo>
                  <a:cubicBezTo>
                    <a:pt x="913" y="216"/>
                    <a:pt x="908" y="217"/>
                    <a:pt x="903" y="218"/>
                  </a:cubicBezTo>
                  <a:cubicBezTo>
                    <a:pt x="903" y="218"/>
                    <a:pt x="902" y="218"/>
                    <a:pt x="901" y="219"/>
                  </a:cubicBezTo>
                  <a:cubicBezTo>
                    <a:pt x="900" y="219"/>
                    <a:pt x="899" y="219"/>
                    <a:pt x="898" y="219"/>
                  </a:cubicBezTo>
                  <a:cubicBezTo>
                    <a:pt x="896" y="220"/>
                    <a:pt x="895" y="220"/>
                    <a:pt x="894" y="220"/>
                  </a:cubicBezTo>
                  <a:cubicBezTo>
                    <a:pt x="892" y="220"/>
                    <a:pt x="891" y="221"/>
                    <a:pt x="889" y="221"/>
                  </a:cubicBezTo>
                  <a:cubicBezTo>
                    <a:pt x="889" y="221"/>
                    <a:pt x="888" y="221"/>
                    <a:pt x="887" y="221"/>
                  </a:cubicBezTo>
                  <a:cubicBezTo>
                    <a:pt x="887" y="222"/>
                    <a:pt x="886" y="222"/>
                    <a:pt x="886" y="222"/>
                  </a:cubicBezTo>
                  <a:cubicBezTo>
                    <a:pt x="885" y="222"/>
                    <a:pt x="885" y="222"/>
                    <a:pt x="885" y="222"/>
                  </a:cubicBezTo>
                  <a:cubicBezTo>
                    <a:pt x="884" y="222"/>
                    <a:pt x="884" y="222"/>
                    <a:pt x="884" y="222"/>
                  </a:cubicBezTo>
                  <a:cubicBezTo>
                    <a:pt x="882" y="223"/>
                    <a:pt x="880" y="223"/>
                    <a:pt x="879" y="223"/>
                  </a:cubicBezTo>
                  <a:cubicBezTo>
                    <a:pt x="877" y="223"/>
                    <a:pt x="876" y="223"/>
                    <a:pt x="874" y="224"/>
                  </a:cubicBezTo>
                  <a:cubicBezTo>
                    <a:pt x="873" y="224"/>
                    <a:pt x="872" y="224"/>
                    <a:pt x="870" y="224"/>
                  </a:cubicBezTo>
                  <a:cubicBezTo>
                    <a:pt x="869" y="224"/>
                    <a:pt x="868" y="224"/>
                    <a:pt x="867" y="223"/>
                  </a:cubicBezTo>
                  <a:cubicBezTo>
                    <a:pt x="866" y="223"/>
                    <a:pt x="865" y="223"/>
                    <a:pt x="863" y="223"/>
                  </a:cubicBezTo>
                  <a:cubicBezTo>
                    <a:pt x="862" y="223"/>
                    <a:pt x="862" y="222"/>
                    <a:pt x="861" y="222"/>
                  </a:cubicBezTo>
                  <a:cubicBezTo>
                    <a:pt x="860" y="222"/>
                    <a:pt x="859" y="221"/>
                    <a:pt x="858" y="221"/>
                  </a:cubicBezTo>
                  <a:cubicBezTo>
                    <a:pt x="858" y="221"/>
                    <a:pt x="857" y="220"/>
                    <a:pt x="856" y="220"/>
                  </a:cubicBezTo>
                  <a:cubicBezTo>
                    <a:pt x="855" y="219"/>
                    <a:pt x="854" y="217"/>
                    <a:pt x="853" y="216"/>
                  </a:cubicBezTo>
                  <a:cubicBezTo>
                    <a:pt x="852" y="215"/>
                    <a:pt x="851" y="213"/>
                    <a:pt x="850" y="212"/>
                  </a:cubicBezTo>
                  <a:cubicBezTo>
                    <a:pt x="849" y="210"/>
                    <a:pt x="849" y="209"/>
                    <a:pt x="848" y="207"/>
                  </a:cubicBezTo>
                  <a:cubicBezTo>
                    <a:pt x="847" y="206"/>
                    <a:pt x="846" y="205"/>
                    <a:pt x="844" y="204"/>
                  </a:cubicBezTo>
                  <a:cubicBezTo>
                    <a:pt x="844" y="203"/>
                    <a:pt x="843" y="203"/>
                    <a:pt x="842" y="202"/>
                  </a:cubicBezTo>
                  <a:cubicBezTo>
                    <a:pt x="841" y="202"/>
                    <a:pt x="840" y="201"/>
                    <a:pt x="839" y="201"/>
                  </a:cubicBezTo>
                  <a:cubicBezTo>
                    <a:pt x="838" y="201"/>
                    <a:pt x="837" y="201"/>
                    <a:pt x="836" y="200"/>
                  </a:cubicBezTo>
                  <a:cubicBezTo>
                    <a:pt x="835" y="200"/>
                    <a:pt x="833" y="200"/>
                    <a:pt x="832" y="200"/>
                  </a:cubicBezTo>
                  <a:cubicBezTo>
                    <a:pt x="830" y="200"/>
                    <a:pt x="829" y="200"/>
                    <a:pt x="827" y="200"/>
                  </a:cubicBezTo>
                  <a:cubicBezTo>
                    <a:pt x="825" y="200"/>
                    <a:pt x="822" y="200"/>
                    <a:pt x="820" y="200"/>
                  </a:cubicBezTo>
                  <a:cubicBezTo>
                    <a:pt x="818" y="200"/>
                    <a:pt x="815" y="201"/>
                    <a:pt x="812" y="201"/>
                  </a:cubicBezTo>
                  <a:cubicBezTo>
                    <a:pt x="809" y="202"/>
                    <a:pt x="806" y="202"/>
                    <a:pt x="803" y="203"/>
                  </a:cubicBezTo>
                  <a:cubicBezTo>
                    <a:pt x="803" y="203"/>
                    <a:pt x="803" y="203"/>
                    <a:pt x="802" y="203"/>
                  </a:cubicBezTo>
                  <a:cubicBezTo>
                    <a:pt x="802" y="203"/>
                    <a:pt x="802" y="203"/>
                    <a:pt x="802" y="203"/>
                  </a:cubicBezTo>
                  <a:cubicBezTo>
                    <a:pt x="802" y="203"/>
                    <a:pt x="802" y="203"/>
                    <a:pt x="802" y="203"/>
                  </a:cubicBezTo>
                  <a:cubicBezTo>
                    <a:pt x="802" y="203"/>
                    <a:pt x="802" y="203"/>
                    <a:pt x="801" y="203"/>
                  </a:cubicBezTo>
                  <a:cubicBezTo>
                    <a:pt x="796" y="204"/>
                    <a:pt x="792" y="205"/>
                    <a:pt x="789" y="206"/>
                  </a:cubicBezTo>
                  <a:cubicBezTo>
                    <a:pt x="787" y="207"/>
                    <a:pt x="785" y="208"/>
                    <a:pt x="784" y="209"/>
                  </a:cubicBezTo>
                  <a:cubicBezTo>
                    <a:pt x="783" y="210"/>
                    <a:pt x="782" y="211"/>
                    <a:pt x="783" y="212"/>
                  </a:cubicBezTo>
                  <a:cubicBezTo>
                    <a:pt x="783" y="213"/>
                    <a:pt x="784" y="214"/>
                    <a:pt x="785" y="215"/>
                  </a:cubicBezTo>
                  <a:cubicBezTo>
                    <a:pt x="786" y="216"/>
                    <a:pt x="788" y="217"/>
                    <a:pt x="790" y="218"/>
                  </a:cubicBezTo>
                  <a:cubicBezTo>
                    <a:pt x="793" y="219"/>
                    <a:pt x="795" y="220"/>
                    <a:pt x="798" y="222"/>
                  </a:cubicBezTo>
                  <a:cubicBezTo>
                    <a:pt x="800" y="223"/>
                    <a:pt x="803" y="224"/>
                    <a:pt x="805" y="225"/>
                  </a:cubicBezTo>
                  <a:cubicBezTo>
                    <a:pt x="808" y="226"/>
                    <a:pt x="810" y="228"/>
                    <a:pt x="811" y="229"/>
                  </a:cubicBezTo>
                  <a:cubicBezTo>
                    <a:pt x="812" y="229"/>
                    <a:pt x="812" y="230"/>
                    <a:pt x="813" y="230"/>
                  </a:cubicBezTo>
                  <a:cubicBezTo>
                    <a:pt x="813" y="231"/>
                    <a:pt x="813" y="231"/>
                    <a:pt x="814" y="232"/>
                  </a:cubicBezTo>
                  <a:cubicBezTo>
                    <a:pt x="814" y="232"/>
                    <a:pt x="814" y="233"/>
                    <a:pt x="814" y="233"/>
                  </a:cubicBezTo>
                  <a:cubicBezTo>
                    <a:pt x="813" y="234"/>
                    <a:pt x="813" y="234"/>
                    <a:pt x="813" y="235"/>
                  </a:cubicBezTo>
                  <a:cubicBezTo>
                    <a:pt x="812" y="235"/>
                    <a:pt x="812" y="236"/>
                    <a:pt x="811" y="236"/>
                  </a:cubicBezTo>
                  <a:cubicBezTo>
                    <a:pt x="810" y="236"/>
                    <a:pt x="809" y="237"/>
                    <a:pt x="808" y="237"/>
                  </a:cubicBezTo>
                  <a:cubicBezTo>
                    <a:pt x="807" y="238"/>
                    <a:pt x="806" y="238"/>
                    <a:pt x="804" y="238"/>
                  </a:cubicBezTo>
                  <a:cubicBezTo>
                    <a:pt x="803" y="239"/>
                    <a:pt x="801" y="239"/>
                    <a:pt x="799" y="240"/>
                  </a:cubicBezTo>
                  <a:cubicBezTo>
                    <a:pt x="799" y="240"/>
                    <a:pt x="799" y="240"/>
                    <a:pt x="799" y="240"/>
                  </a:cubicBezTo>
                  <a:cubicBezTo>
                    <a:pt x="799" y="240"/>
                    <a:pt x="799" y="240"/>
                    <a:pt x="799" y="240"/>
                  </a:cubicBezTo>
                  <a:cubicBezTo>
                    <a:pt x="798" y="240"/>
                    <a:pt x="798" y="240"/>
                    <a:pt x="798" y="240"/>
                  </a:cubicBezTo>
                  <a:cubicBezTo>
                    <a:pt x="798" y="240"/>
                    <a:pt x="798" y="240"/>
                    <a:pt x="798" y="240"/>
                  </a:cubicBezTo>
                  <a:cubicBezTo>
                    <a:pt x="792" y="241"/>
                    <a:pt x="785" y="243"/>
                    <a:pt x="779" y="244"/>
                  </a:cubicBezTo>
                  <a:cubicBezTo>
                    <a:pt x="772" y="245"/>
                    <a:pt x="766" y="247"/>
                    <a:pt x="760" y="248"/>
                  </a:cubicBezTo>
                  <a:cubicBezTo>
                    <a:pt x="754" y="249"/>
                    <a:pt x="749" y="250"/>
                    <a:pt x="746" y="251"/>
                  </a:cubicBezTo>
                  <a:cubicBezTo>
                    <a:pt x="742" y="252"/>
                    <a:pt x="740" y="252"/>
                    <a:pt x="739" y="252"/>
                  </a:cubicBezTo>
                  <a:cubicBezTo>
                    <a:pt x="738" y="252"/>
                    <a:pt x="736" y="253"/>
                    <a:pt x="735" y="253"/>
                  </a:cubicBezTo>
                  <a:cubicBezTo>
                    <a:pt x="733" y="253"/>
                    <a:pt x="732" y="254"/>
                    <a:pt x="731" y="254"/>
                  </a:cubicBezTo>
                  <a:cubicBezTo>
                    <a:pt x="730" y="254"/>
                    <a:pt x="730" y="254"/>
                    <a:pt x="729" y="254"/>
                  </a:cubicBezTo>
                  <a:cubicBezTo>
                    <a:pt x="728" y="255"/>
                    <a:pt x="728" y="255"/>
                    <a:pt x="728" y="255"/>
                  </a:cubicBezTo>
                  <a:cubicBezTo>
                    <a:pt x="727" y="255"/>
                    <a:pt x="727" y="255"/>
                    <a:pt x="727" y="255"/>
                  </a:cubicBezTo>
                  <a:cubicBezTo>
                    <a:pt x="727" y="255"/>
                    <a:pt x="727" y="255"/>
                    <a:pt x="727" y="256"/>
                  </a:cubicBezTo>
                  <a:cubicBezTo>
                    <a:pt x="727" y="256"/>
                    <a:pt x="727" y="256"/>
                    <a:pt x="727" y="256"/>
                  </a:cubicBezTo>
                  <a:cubicBezTo>
                    <a:pt x="727" y="256"/>
                    <a:pt x="728" y="256"/>
                    <a:pt x="728" y="257"/>
                  </a:cubicBezTo>
                  <a:cubicBezTo>
                    <a:pt x="728" y="257"/>
                    <a:pt x="729" y="258"/>
                    <a:pt x="730" y="258"/>
                  </a:cubicBezTo>
                  <a:cubicBezTo>
                    <a:pt x="730" y="258"/>
                    <a:pt x="731" y="259"/>
                    <a:pt x="731" y="259"/>
                  </a:cubicBezTo>
                  <a:cubicBezTo>
                    <a:pt x="732" y="260"/>
                    <a:pt x="733" y="261"/>
                    <a:pt x="734" y="261"/>
                  </a:cubicBezTo>
                  <a:cubicBezTo>
                    <a:pt x="735" y="262"/>
                    <a:pt x="736" y="263"/>
                    <a:pt x="736" y="263"/>
                  </a:cubicBezTo>
                  <a:cubicBezTo>
                    <a:pt x="736" y="263"/>
                    <a:pt x="738" y="264"/>
                    <a:pt x="739" y="266"/>
                  </a:cubicBezTo>
                  <a:cubicBezTo>
                    <a:pt x="741" y="267"/>
                    <a:pt x="744" y="269"/>
                    <a:pt x="746" y="272"/>
                  </a:cubicBezTo>
                  <a:cubicBezTo>
                    <a:pt x="749" y="274"/>
                    <a:pt x="753" y="277"/>
                    <a:pt x="756" y="280"/>
                  </a:cubicBezTo>
                  <a:cubicBezTo>
                    <a:pt x="760" y="283"/>
                    <a:pt x="763" y="286"/>
                    <a:pt x="767" y="289"/>
                  </a:cubicBezTo>
                  <a:cubicBezTo>
                    <a:pt x="767" y="289"/>
                    <a:pt x="767" y="289"/>
                    <a:pt x="767" y="289"/>
                  </a:cubicBezTo>
                  <a:cubicBezTo>
                    <a:pt x="767" y="289"/>
                    <a:pt x="767" y="290"/>
                    <a:pt x="767" y="290"/>
                  </a:cubicBezTo>
                  <a:cubicBezTo>
                    <a:pt x="767" y="290"/>
                    <a:pt x="767" y="290"/>
                    <a:pt x="768" y="290"/>
                  </a:cubicBezTo>
                  <a:cubicBezTo>
                    <a:pt x="768" y="290"/>
                    <a:pt x="768" y="290"/>
                    <a:pt x="768" y="290"/>
                  </a:cubicBezTo>
                  <a:cubicBezTo>
                    <a:pt x="769" y="291"/>
                    <a:pt x="771" y="293"/>
                    <a:pt x="772" y="294"/>
                  </a:cubicBezTo>
                  <a:cubicBezTo>
                    <a:pt x="773" y="295"/>
                    <a:pt x="775" y="295"/>
                    <a:pt x="776" y="296"/>
                  </a:cubicBezTo>
                  <a:cubicBezTo>
                    <a:pt x="777" y="297"/>
                    <a:pt x="778" y="298"/>
                    <a:pt x="779" y="298"/>
                  </a:cubicBezTo>
                  <a:cubicBezTo>
                    <a:pt x="781" y="299"/>
                    <a:pt x="782" y="299"/>
                    <a:pt x="783" y="299"/>
                  </a:cubicBezTo>
                  <a:cubicBezTo>
                    <a:pt x="784" y="300"/>
                    <a:pt x="784" y="300"/>
                    <a:pt x="785" y="300"/>
                  </a:cubicBezTo>
                  <a:cubicBezTo>
                    <a:pt x="786" y="300"/>
                    <a:pt x="787" y="300"/>
                    <a:pt x="788" y="300"/>
                  </a:cubicBezTo>
                  <a:cubicBezTo>
                    <a:pt x="789" y="300"/>
                    <a:pt x="789" y="300"/>
                    <a:pt x="790" y="300"/>
                  </a:cubicBezTo>
                  <a:cubicBezTo>
                    <a:pt x="791" y="300"/>
                    <a:pt x="792" y="300"/>
                    <a:pt x="793" y="300"/>
                  </a:cubicBezTo>
                  <a:cubicBezTo>
                    <a:pt x="795" y="299"/>
                    <a:pt x="797" y="299"/>
                    <a:pt x="799" y="298"/>
                  </a:cubicBezTo>
                  <a:cubicBezTo>
                    <a:pt x="801" y="296"/>
                    <a:pt x="803" y="295"/>
                    <a:pt x="805" y="294"/>
                  </a:cubicBezTo>
                  <a:cubicBezTo>
                    <a:pt x="807" y="293"/>
                    <a:pt x="810" y="291"/>
                    <a:pt x="812" y="290"/>
                  </a:cubicBezTo>
                  <a:cubicBezTo>
                    <a:pt x="814" y="289"/>
                    <a:pt x="817" y="288"/>
                    <a:pt x="820" y="288"/>
                  </a:cubicBezTo>
                  <a:cubicBezTo>
                    <a:pt x="821" y="287"/>
                    <a:pt x="822" y="287"/>
                    <a:pt x="823" y="287"/>
                  </a:cubicBezTo>
                  <a:cubicBezTo>
                    <a:pt x="825" y="287"/>
                    <a:pt x="826" y="287"/>
                    <a:pt x="827" y="287"/>
                  </a:cubicBezTo>
                  <a:cubicBezTo>
                    <a:pt x="829" y="287"/>
                    <a:pt x="830" y="287"/>
                    <a:pt x="832" y="288"/>
                  </a:cubicBezTo>
                  <a:cubicBezTo>
                    <a:pt x="833" y="288"/>
                    <a:pt x="835" y="288"/>
                    <a:pt x="836" y="289"/>
                  </a:cubicBezTo>
                  <a:cubicBezTo>
                    <a:pt x="838" y="289"/>
                    <a:pt x="839" y="290"/>
                    <a:pt x="841" y="291"/>
                  </a:cubicBezTo>
                  <a:cubicBezTo>
                    <a:pt x="842" y="291"/>
                    <a:pt x="844" y="292"/>
                    <a:pt x="846" y="293"/>
                  </a:cubicBezTo>
                  <a:cubicBezTo>
                    <a:pt x="847" y="294"/>
                    <a:pt x="849" y="295"/>
                    <a:pt x="851" y="297"/>
                  </a:cubicBezTo>
                  <a:cubicBezTo>
                    <a:pt x="853" y="298"/>
                    <a:pt x="855" y="299"/>
                    <a:pt x="856" y="301"/>
                  </a:cubicBezTo>
                  <a:cubicBezTo>
                    <a:pt x="857" y="301"/>
                    <a:pt x="857" y="302"/>
                    <a:pt x="857" y="302"/>
                  </a:cubicBezTo>
                  <a:cubicBezTo>
                    <a:pt x="858" y="302"/>
                    <a:pt x="858" y="302"/>
                    <a:pt x="859" y="303"/>
                  </a:cubicBezTo>
                  <a:cubicBezTo>
                    <a:pt x="859" y="303"/>
                    <a:pt x="859" y="303"/>
                    <a:pt x="860" y="304"/>
                  </a:cubicBezTo>
                  <a:cubicBezTo>
                    <a:pt x="860" y="304"/>
                    <a:pt x="861" y="304"/>
                    <a:pt x="861" y="305"/>
                  </a:cubicBezTo>
                  <a:cubicBezTo>
                    <a:pt x="863" y="306"/>
                    <a:pt x="864" y="307"/>
                    <a:pt x="865" y="308"/>
                  </a:cubicBezTo>
                  <a:cubicBezTo>
                    <a:pt x="866" y="310"/>
                    <a:pt x="867" y="311"/>
                    <a:pt x="868" y="312"/>
                  </a:cubicBezTo>
                  <a:cubicBezTo>
                    <a:pt x="869" y="313"/>
                    <a:pt x="869" y="313"/>
                    <a:pt x="870" y="314"/>
                  </a:cubicBezTo>
                  <a:cubicBezTo>
                    <a:pt x="870" y="315"/>
                    <a:pt x="870" y="316"/>
                    <a:pt x="870" y="317"/>
                  </a:cubicBezTo>
                  <a:cubicBezTo>
                    <a:pt x="871" y="317"/>
                    <a:pt x="870" y="318"/>
                    <a:pt x="870" y="319"/>
                  </a:cubicBezTo>
                  <a:cubicBezTo>
                    <a:pt x="870" y="319"/>
                    <a:pt x="869" y="320"/>
                    <a:pt x="869" y="320"/>
                  </a:cubicBezTo>
                  <a:cubicBezTo>
                    <a:pt x="868" y="321"/>
                    <a:pt x="867" y="321"/>
                    <a:pt x="866" y="321"/>
                  </a:cubicBezTo>
                  <a:cubicBezTo>
                    <a:pt x="866" y="322"/>
                    <a:pt x="865" y="322"/>
                    <a:pt x="863" y="322"/>
                  </a:cubicBezTo>
                  <a:cubicBezTo>
                    <a:pt x="861" y="323"/>
                    <a:pt x="857" y="323"/>
                    <a:pt x="854" y="323"/>
                  </a:cubicBezTo>
                  <a:cubicBezTo>
                    <a:pt x="850" y="323"/>
                    <a:pt x="846" y="324"/>
                    <a:pt x="842" y="324"/>
                  </a:cubicBezTo>
                  <a:cubicBezTo>
                    <a:pt x="839" y="324"/>
                    <a:pt x="835" y="324"/>
                    <a:pt x="831" y="324"/>
                  </a:cubicBezTo>
                  <a:cubicBezTo>
                    <a:pt x="828" y="324"/>
                    <a:pt x="825" y="324"/>
                    <a:pt x="822" y="325"/>
                  </a:cubicBezTo>
                  <a:cubicBezTo>
                    <a:pt x="822" y="325"/>
                    <a:pt x="821" y="325"/>
                    <a:pt x="820" y="325"/>
                  </a:cubicBezTo>
                  <a:cubicBezTo>
                    <a:pt x="819" y="326"/>
                    <a:pt x="819" y="326"/>
                    <a:pt x="818" y="326"/>
                  </a:cubicBezTo>
                  <a:cubicBezTo>
                    <a:pt x="818" y="326"/>
                    <a:pt x="818" y="327"/>
                    <a:pt x="817" y="327"/>
                  </a:cubicBezTo>
                  <a:cubicBezTo>
                    <a:pt x="817" y="328"/>
                    <a:pt x="817" y="328"/>
                    <a:pt x="817" y="329"/>
                  </a:cubicBezTo>
                  <a:cubicBezTo>
                    <a:pt x="817" y="330"/>
                    <a:pt x="817" y="330"/>
                    <a:pt x="818" y="331"/>
                  </a:cubicBezTo>
                  <a:cubicBezTo>
                    <a:pt x="818" y="332"/>
                    <a:pt x="819" y="333"/>
                    <a:pt x="820" y="334"/>
                  </a:cubicBezTo>
                  <a:cubicBezTo>
                    <a:pt x="820" y="335"/>
                    <a:pt x="821" y="336"/>
                    <a:pt x="823" y="337"/>
                  </a:cubicBezTo>
                  <a:cubicBezTo>
                    <a:pt x="824" y="339"/>
                    <a:pt x="825" y="340"/>
                    <a:pt x="827" y="341"/>
                  </a:cubicBezTo>
                  <a:cubicBezTo>
                    <a:pt x="828" y="342"/>
                    <a:pt x="828" y="343"/>
                    <a:pt x="829" y="343"/>
                  </a:cubicBezTo>
                  <a:cubicBezTo>
                    <a:pt x="830" y="344"/>
                    <a:pt x="831" y="344"/>
                    <a:pt x="832" y="345"/>
                  </a:cubicBezTo>
                  <a:cubicBezTo>
                    <a:pt x="833" y="346"/>
                    <a:pt x="833" y="347"/>
                    <a:pt x="834" y="347"/>
                  </a:cubicBezTo>
                  <a:cubicBezTo>
                    <a:pt x="835" y="348"/>
                    <a:pt x="836" y="349"/>
                    <a:pt x="837" y="349"/>
                  </a:cubicBezTo>
                  <a:cubicBezTo>
                    <a:pt x="842" y="353"/>
                    <a:pt x="846" y="357"/>
                    <a:pt x="850" y="360"/>
                  </a:cubicBezTo>
                  <a:cubicBezTo>
                    <a:pt x="854" y="364"/>
                    <a:pt x="858" y="367"/>
                    <a:pt x="861" y="370"/>
                  </a:cubicBezTo>
                  <a:cubicBezTo>
                    <a:pt x="865" y="373"/>
                    <a:pt x="868" y="375"/>
                    <a:pt x="870" y="377"/>
                  </a:cubicBezTo>
                  <a:cubicBezTo>
                    <a:pt x="872" y="379"/>
                    <a:pt x="873" y="380"/>
                    <a:pt x="873" y="380"/>
                  </a:cubicBezTo>
                  <a:cubicBezTo>
                    <a:pt x="873" y="380"/>
                    <a:pt x="873" y="380"/>
                    <a:pt x="873" y="380"/>
                  </a:cubicBezTo>
                  <a:cubicBezTo>
                    <a:pt x="874" y="380"/>
                    <a:pt x="874" y="380"/>
                    <a:pt x="874" y="380"/>
                  </a:cubicBezTo>
                  <a:cubicBezTo>
                    <a:pt x="874" y="381"/>
                    <a:pt x="874" y="381"/>
                    <a:pt x="874" y="381"/>
                  </a:cubicBezTo>
                  <a:cubicBezTo>
                    <a:pt x="874" y="381"/>
                    <a:pt x="875" y="381"/>
                    <a:pt x="875" y="381"/>
                  </a:cubicBezTo>
                  <a:cubicBezTo>
                    <a:pt x="876" y="382"/>
                    <a:pt x="877" y="383"/>
                    <a:pt x="878" y="384"/>
                  </a:cubicBezTo>
                  <a:cubicBezTo>
                    <a:pt x="878" y="384"/>
                    <a:pt x="879" y="385"/>
                    <a:pt x="880" y="385"/>
                  </a:cubicBezTo>
                  <a:cubicBezTo>
                    <a:pt x="880" y="386"/>
                    <a:pt x="881" y="386"/>
                    <a:pt x="882" y="386"/>
                  </a:cubicBezTo>
                  <a:cubicBezTo>
                    <a:pt x="882" y="387"/>
                    <a:pt x="882" y="387"/>
                    <a:pt x="883" y="387"/>
                  </a:cubicBezTo>
                  <a:cubicBezTo>
                    <a:pt x="883" y="387"/>
                    <a:pt x="883" y="387"/>
                    <a:pt x="884" y="387"/>
                  </a:cubicBezTo>
                  <a:cubicBezTo>
                    <a:pt x="884" y="387"/>
                    <a:pt x="884" y="387"/>
                    <a:pt x="885" y="387"/>
                  </a:cubicBezTo>
                  <a:cubicBezTo>
                    <a:pt x="885" y="387"/>
                    <a:pt x="886" y="387"/>
                    <a:pt x="886" y="387"/>
                  </a:cubicBezTo>
                  <a:cubicBezTo>
                    <a:pt x="887" y="387"/>
                    <a:pt x="888" y="387"/>
                    <a:pt x="889" y="386"/>
                  </a:cubicBezTo>
                  <a:cubicBezTo>
                    <a:pt x="890" y="386"/>
                    <a:pt x="890" y="386"/>
                    <a:pt x="891" y="386"/>
                  </a:cubicBezTo>
                  <a:cubicBezTo>
                    <a:pt x="892" y="386"/>
                    <a:pt x="893" y="386"/>
                    <a:pt x="894" y="385"/>
                  </a:cubicBezTo>
                  <a:cubicBezTo>
                    <a:pt x="895" y="385"/>
                    <a:pt x="896" y="385"/>
                    <a:pt x="897" y="385"/>
                  </a:cubicBezTo>
                  <a:cubicBezTo>
                    <a:pt x="898" y="384"/>
                    <a:pt x="899" y="384"/>
                    <a:pt x="901" y="384"/>
                  </a:cubicBezTo>
                  <a:cubicBezTo>
                    <a:pt x="901" y="384"/>
                    <a:pt x="903" y="383"/>
                    <a:pt x="908" y="382"/>
                  </a:cubicBezTo>
                  <a:cubicBezTo>
                    <a:pt x="912" y="381"/>
                    <a:pt x="918" y="380"/>
                    <a:pt x="925" y="378"/>
                  </a:cubicBezTo>
                  <a:cubicBezTo>
                    <a:pt x="932" y="376"/>
                    <a:pt x="939" y="375"/>
                    <a:pt x="946" y="373"/>
                  </a:cubicBezTo>
                  <a:cubicBezTo>
                    <a:pt x="953" y="371"/>
                    <a:pt x="960" y="370"/>
                    <a:pt x="965" y="369"/>
                  </a:cubicBezTo>
                  <a:cubicBezTo>
                    <a:pt x="967" y="368"/>
                    <a:pt x="969" y="368"/>
                    <a:pt x="971" y="367"/>
                  </a:cubicBezTo>
                  <a:cubicBezTo>
                    <a:pt x="973" y="367"/>
                    <a:pt x="975" y="367"/>
                    <a:pt x="976" y="367"/>
                  </a:cubicBezTo>
                  <a:cubicBezTo>
                    <a:pt x="978" y="367"/>
                    <a:pt x="980" y="367"/>
                    <a:pt x="981" y="367"/>
                  </a:cubicBezTo>
                  <a:cubicBezTo>
                    <a:pt x="983" y="367"/>
                    <a:pt x="984" y="367"/>
                    <a:pt x="986" y="367"/>
                  </a:cubicBezTo>
                  <a:cubicBezTo>
                    <a:pt x="987" y="367"/>
                    <a:pt x="988" y="367"/>
                    <a:pt x="989" y="367"/>
                  </a:cubicBezTo>
                  <a:cubicBezTo>
                    <a:pt x="991" y="368"/>
                    <a:pt x="992" y="368"/>
                    <a:pt x="993" y="369"/>
                  </a:cubicBezTo>
                  <a:cubicBezTo>
                    <a:pt x="994" y="369"/>
                    <a:pt x="995" y="369"/>
                    <a:pt x="996" y="370"/>
                  </a:cubicBezTo>
                  <a:cubicBezTo>
                    <a:pt x="997" y="370"/>
                    <a:pt x="997" y="371"/>
                    <a:pt x="998" y="372"/>
                  </a:cubicBezTo>
                  <a:cubicBezTo>
                    <a:pt x="1000" y="373"/>
                    <a:pt x="1001" y="375"/>
                    <a:pt x="1002" y="376"/>
                  </a:cubicBezTo>
                  <a:cubicBezTo>
                    <a:pt x="1004" y="378"/>
                    <a:pt x="1005" y="380"/>
                    <a:pt x="1006" y="381"/>
                  </a:cubicBezTo>
                  <a:cubicBezTo>
                    <a:pt x="1007" y="383"/>
                    <a:pt x="1008" y="385"/>
                    <a:pt x="1009" y="386"/>
                  </a:cubicBezTo>
                  <a:cubicBezTo>
                    <a:pt x="1010" y="388"/>
                    <a:pt x="1012" y="390"/>
                    <a:pt x="1013" y="391"/>
                  </a:cubicBezTo>
                  <a:cubicBezTo>
                    <a:pt x="1014" y="391"/>
                    <a:pt x="1015" y="392"/>
                    <a:pt x="1016" y="392"/>
                  </a:cubicBezTo>
                  <a:cubicBezTo>
                    <a:pt x="1017" y="393"/>
                    <a:pt x="1017" y="393"/>
                    <a:pt x="1018" y="394"/>
                  </a:cubicBezTo>
                  <a:cubicBezTo>
                    <a:pt x="1019" y="394"/>
                    <a:pt x="1020" y="394"/>
                    <a:pt x="1021" y="395"/>
                  </a:cubicBezTo>
                  <a:cubicBezTo>
                    <a:pt x="1023" y="395"/>
                    <a:pt x="1024" y="395"/>
                    <a:pt x="1025" y="395"/>
                  </a:cubicBezTo>
                  <a:cubicBezTo>
                    <a:pt x="1027" y="395"/>
                    <a:pt x="1028" y="395"/>
                    <a:pt x="1030" y="395"/>
                  </a:cubicBezTo>
                  <a:cubicBezTo>
                    <a:pt x="1032" y="395"/>
                    <a:pt x="1034" y="395"/>
                    <a:pt x="1036" y="395"/>
                  </a:cubicBezTo>
                  <a:cubicBezTo>
                    <a:pt x="1038" y="395"/>
                    <a:pt x="1040" y="395"/>
                    <a:pt x="1043" y="394"/>
                  </a:cubicBezTo>
                  <a:cubicBezTo>
                    <a:pt x="1045" y="394"/>
                    <a:pt x="1048" y="393"/>
                    <a:pt x="1051" y="392"/>
                  </a:cubicBezTo>
                  <a:cubicBezTo>
                    <a:pt x="1051" y="392"/>
                    <a:pt x="1051" y="392"/>
                    <a:pt x="1051" y="392"/>
                  </a:cubicBezTo>
                  <a:cubicBezTo>
                    <a:pt x="1051" y="392"/>
                    <a:pt x="1052" y="392"/>
                    <a:pt x="1052" y="392"/>
                  </a:cubicBezTo>
                  <a:cubicBezTo>
                    <a:pt x="1052" y="392"/>
                    <a:pt x="1052" y="392"/>
                    <a:pt x="1052" y="392"/>
                  </a:cubicBezTo>
                  <a:cubicBezTo>
                    <a:pt x="1053" y="392"/>
                    <a:pt x="1053" y="392"/>
                    <a:pt x="1053" y="392"/>
                  </a:cubicBezTo>
                  <a:cubicBezTo>
                    <a:pt x="1059" y="390"/>
                    <a:pt x="1063" y="389"/>
                    <a:pt x="1066" y="388"/>
                  </a:cubicBezTo>
                  <a:cubicBezTo>
                    <a:pt x="1069" y="386"/>
                    <a:pt x="1071" y="385"/>
                    <a:pt x="1072" y="384"/>
                  </a:cubicBezTo>
                  <a:cubicBezTo>
                    <a:pt x="1073" y="382"/>
                    <a:pt x="1074" y="381"/>
                    <a:pt x="1073" y="380"/>
                  </a:cubicBezTo>
                  <a:cubicBezTo>
                    <a:pt x="1073" y="379"/>
                    <a:pt x="1072" y="378"/>
                    <a:pt x="1070" y="377"/>
                  </a:cubicBezTo>
                  <a:cubicBezTo>
                    <a:pt x="1069" y="375"/>
                    <a:pt x="1066" y="374"/>
                    <a:pt x="1064" y="373"/>
                  </a:cubicBezTo>
                  <a:cubicBezTo>
                    <a:pt x="1061" y="372"/>
                    <a:pt x="1058" y="370"/>
                    <a:pt x="1055" y="369"/>
                  </a:cubicBezTo>
                  <a:cubicBezTo>
                    <a:pt x="1052" y="368"/>
                    <a:pt x="1050" y="366"/>
                    <a:pt x="1047" y="365"/>
                  </a:cubicBezTo>
                  <a:cubicBezTo>
                    <a:pt x="1044" y="364"/>
                    <a:pt x="1042" y="362"/>
                    <a:pt x="1040" y="361"/>
                  </a:cubicBezTo>
                  <a:cubicBezTo>
                    <a:pt x="1040" y="360"/>
                    <a:pt x="1039" y="360"/>
                    <a:pt x="1038" y="359"/>
                  </a:cubicBezTo>
                  <a:cubicBezTo>
                    <a:pt x="1038" y="359"/>
                    <a:pt x="1038" y="358"/>
                    <a:pt x="1037" y="358"/>
                  </a:cubicBezTo>
                  <a:cubicBezTo>
                    <a:pt x="1037" y="357"/>
                    <a:pt x="1037" y="357"/>
                    <a:pt x="1037" y="356"/>
                  </a:cubicBezTo>
                  <a:cubicBezTo>
                    <a:pt x="1037" y="356"/>
                    <a:pt x="1037" y="355"/>
                    <a:pt x="1038" y="355"/>
                  </a:cubicBezTo>
                  <a:cubicBezTo>
                    <a:pt x="1038" y="354"/>
                    <a:pt x="1039" y="354"/>
                    <a:pt x="1039" y="353"/>
                  </a:cubicBezTo>
                  <a:cubicBezTo>
                    <a:pt x="1040" y="353"/>
                    <a:pt x="1041" y="352"/>
                    <a:pt x="1042" y="352"/>
                  </a:cubicBezTo>
                  <a:cubicBezTo>
                    <a:pt x="1043" y="351"/>
                    <a:pt x="1044" y="351"/>
                    <a:pt x="1045" y="350"/>
                  </a:cubicBezTo>
                  <a:cubicBezTo>
                    <a:pt x="1047" y="350"/>
                    <a:pt x="1048" y="349"/>
                    <a:pt x="1050" y="349"/>
                  </a:cubicBezTo>
                  <a:cubicBezTo>
                    <a:pt x="1073" y="344"/>
                    <a:pt x="1073" y="344"/>
                    <a:pt x="1073" y="344"/>
                  </a:cubicBezTo>
                  <a:cubicBezTo>
                    <a:pt x="1077" y="343"/>
                    <a:pt x="1082" y="342"/>
                    <a:pt x="1087" y="341"/>
                  </a:cubicBezTo>
                  <a:cubicBezTo>
                    <a:pt x="1092" y="339"/>
                    <a:pt x="1097" y="338"/>
                    <a:pt x="1101" y="337"/>
                  </a:cubicBezTo>
                  <a:cubicBezTo>
                    <a:pt x="1106" y="336"/>
                    <a:pt x="1110" y="335"/>
                    <a:pt x="1113" y="334"/>
                  </a:cubicBezTo>
                  <a:cubicBezTo>
                    <a:pt x="1116" y="334"/>
                    <a:pt x="1118" y="333"/>
                    <a:pt x="1118" y="333"/>
                  </a:cubicBezTo>
                  <a:cubicBezTo>
                    <a:pt x="1119" y="333"/>
                    <a:pt x="1120" y="333"/>
                    <a:pt x="1121" y="333"/>
                  </a:cubicBezTo>
                  <a:cubicBezTo>
                    <a:pt x="1122" y="332"/>
                    <a:pt x="1123" y="332"/>
                    <a:pt x="1124" y="332"/>
                  </a:cubicBezTo>
                  <a:cubicBezTo>
                    <a:pt x="1125" y="332"/>
                    <a:pt x="1126" y="332"/>
                    <a:pt x="1126" y="331"/>
                  </a:cubicBezTo>
                  <a:cubicBezTo>
                    <a:pt x="1127" y="331"/>
                    <a:pt x="1128" y="331"/>
                    <a:pt x="1129" y="331"/>
                  </a:cubicBezTo>
                  <a:cubicBezTo>
                    <a:pt x="1130" y="331"/>
                    <a:pt x="1130" y="331"/>
                    <a:pt x="1131" y="330"/>
                  </a:cubicBezTo>
                  <a:cubicBezTo>
                    <a:pt x="1131" y="330"/>
                    <a:pt x="1132" y="330"/>
                    <a:pt x="1132" y="330"/>
                  </a:cubicBezTo>
                  <a:cubicBezTo>
                    <a:pt x="1132" y="330"/>
                    <a:pt x="1132" y="330"/>
                    <a:pt x="1133" y="330"/>
                  </a:cubicBezTo>
                  <a:cubicBezTo>
                    <a:pt x="1133" y="329"/>
                    <a:pt x="1133" y="329"/>
                    <a:pt x="1133" y="329"/>
                  </a:cubicBezTo>
                  <a:cubicBezTo>
                    <a:pt x="1133" y="329"/>
                    <a:pt x="1133" y="329"/>
                    <a:pt x="1132" y="329"/>
                  </a:cubicBezTo>
                  <a:close/>
                  <a:moveTo>
                    <a:pt x="191" y="360"/>
                  </a:moveTo>
                  <a:cubicBezTo>
                    <a:pt x="192" y="359"/>
                    <a:pt x="193" y="359"/>
                    <a:pt x="194" y="359"/>
                  </a:cubicBezTo>
                  <a:cubicBezTo>
                    <a:pt x="195" y="358"/>
                    <a:pt x="197" y="358"/>
                    <a:pt x="198" y="358"/>
                  </a:cubicBezTo>
                  <a:cubicBezTo>
                    <a:pt x="198" y="358"/>
                    <a:pt x="199" y="358"/>
                    <a:pt x="202" y="357"/>
                  </a:cubicBezTo>
                  <a:cubicBezTo>
                    <a:pt x="204" y="357"/>
                    <a:pt x="208" y="356"/>
                    <a:pt x="212" y="355"/>
                  </a:cubicBezTo>
                  <a:cubicBezTo>
                    <a:pt x="217" y="354"/>
                    <a:pt x="222" y="353"/>
                    <a:pt x="228" y="352"/>
                  </a:cubicBezTo>
                  <a:cubicBezTo>
                    <a:pt x="234" y="351"/>
                    <a:pt x="241" y="349"/>
                    <a:pt x="248" y="348"/>
                  </a:cubicBezTo>
                  <a:cubicBezTo>
                    <a:pt x="249" y="348"/>
                    <a:pt x="249" y="347"/>
                    <a:pt x="250" y="347"/>
                  </a:cubicBezTo>
                  <a:cubicBezTo>
                    <a:pt x="251" y="347"/>
                    <a:pt x="252" y="347"/>
                    <a:pt x="253" y="347"/>
                  </a:cubicBezTo>
                  <a:cubicBezTo>
                    <a:pt x="254" y="347"/>
                    <a:pt x="254" y="346"/>
                    <a:pt x="255" y="346"/>
                  </a:cubicBezTo>
                  <a:cubicBezTo>
                    <a:pt x="256" y="346"/>
                    <a:pt x="257" y="346"/>
                    <a:pt x="257" y="346"/>
                  </a:cubicBezTo>
                  <a:cubicBezTo>
                    <a:pt x="260" y="345"/>
                    <a:pt x="263" y="345"/>
                    <a:pt x="265" y="344"/>
                  </a:cubicBezTo>
                  <a:cubicBezTo>
                    <a:pt x="268" y="343"/>
                    <a:pt x="270" y="343"/>
                    <a:pt x="271" y="342"/>
                  </a:cubicBezTo>
                  <a:cubicBezTo>
                    <a:pt x="273" y="342"/>
                    <a:pt x="274" y="341"/>
                    <a:pt x="276" y="341"/>
                  </a:cubicBezTo>
                  <a:cubicBezTo>
                    <a:pt x="277" y="340"/>
                    <a:pt x="278" y="340"/>
                    <a:pt x="279" y="339"/>
                  </a:cubicBezTo>
                  <a:cubicBezTo>
                    <a:pt x="279" y="339"/>
                    <a:pt x="280" y="338"/>
                    <a:pt x="280" y="338"/>
                  </a:cubicBezTo>
                  <a:cubicBezTo>
                    <a:pt x="281" y="337"/>
                    <a:pt x="281" y="337"/>
                    <a:pt x="281" y="336"/>
                  </a:cubicBezTo>
                  <a:cubicBezTo>
                    <a:pt x="281" y="336"/>
                    <a:pt x="281" y="336"/>
                    <a:pt x="281" y="335"/>
                  </a:cubicBezTo>
                  <a:cubicBezTo>
                    <a:pt x="281" y="335"/>
                    <a:pt x="280" y="334"/>
                    <a:pt x="280" y="334"/>
                  </a:cubicBezTo>
                  <a:cubicBezTo>
                    <a:pt x="279" y="333"/>
                    <a:pt x="277" y="331"/>
                    <a:pt x="275" y="330"/>
                  </a:cubicBezTo>
                  <a:cubicBezTo>
                    <a:pt x="273" y="329"/>
                    <a:pt x="271" y="328"/>
                    <a:pt x="269" y="326"/>
                  </a:cubicBezTo>
                  <a:cubicBezTo>
                    <a:pt x="266" y="325"/>
                    <a:pt x="264" y="324"/>
                    <a:pt x="262" y="322"/>
                  </a:cubicBezTo>
                  <a:cubicBezTo>
                    <a:pt x="259" y="321"/>
                    <a:pt x="258" y="320"/>
                    <a:pt x="256" y="318"/>
                  </a:cubicBezTo>
                  <a:cubicBezTo>
                    <a:pt x="256" y="318"/>
                    <a:pt x="255" y="317"/>
                    <a:pt x="255" y="316"/>
                  </a:cubicBezTo>
                  <a:cubicBezTo>
                    <a:pt x="255" y="315"/>
                    <a:pt x="255" y="315"/>
                    <a:pt x="255" y="314"/>
                  </a:cubicBezTo>
                  <a:cubicBezTo>
                    <a:pt x="255" y="313"/>
                    <a:pt x="255" y="313"/>
                    <a:pt x="256" y="312"/>
                  </a:cubicBezTo>
                  <a:cubicBezTo>
                    <a:pt x="256" y="311"/>
                    <a:pt x="257" y="311"/>
                    <a:pt x="258" y="310"/>
                  </a:cubicBezTo>
                  <a:cubicBezTo>
                    <a:pt x="259" y="309"/>
                    <a:pt x="261" y="308"/>
                    <a:pt x="262" y="308"/>
                  </a:cubicBezTo>
                  <a:cubicBezTo>
                    <a:pt x="264" y="307"/>
                    <a:pt x="266" y="306"/>
                    <a:pt x="268" y="306"/>
                  </a:cubicBezTo>
                  <a:cubicBezTo>
                    <a:pt x="270" y="305"/>
                    <a:pt x="272" y="304"/>
                    <a:pt x="275" y="304"/>
                  </a:cubicBezTo>
                  <a:cubicBezTo>
                    <a:pt x="277" y="303"/>
                    <a:pt x="280" y="302"/>
                    <a:pt x="283" y="302"/>
                  </a:cubicBezTo>
                  <a:cubicBezTo>
                    <a:pt x="284" y="302"/>
                    <a:pt x="284" y="302"/>
                    <a:pt x="285" y="301"/>
                  </a:cubicBezTo>
                  <a:cubicBezTo>
                    <a:pt x="285" y="301"/>
                    <a:pt x="286" y="301"/>
                    <a:pt x="286" y="301"/>
                  </a:cubicBezTo>
                  <a:cubicBezTo>
                    <a:pt x="287" y="301"/>
                    <a:pt x="287" y="301"/>
                    <a:pt x="288" y="301"/>
                  </a:cubicBezTo>
                  <a:cubicBezTo>
                    <a:pt x="288" y="301"/>
                    <a:pt x="289" y="301"/>
                    <a:pt x="289" y="301"/>
                  </a:cubicBezTo>
                  <a:cubicBezTo>
                    <a:pt x="293" y="300"/>
                    <a:pt x="297" y="299"/>
                    <a:pt x="300" y="298"/>
                  </a:cubicBezTo>
                  <a:cubicBezTo>
                    <a:pt x="304" y="298"/>
                    <a:pt x="307" y="298"/>
                    <a:pt x="310" y="297"/>
                  </a:cubicBezTo>
                  <a:cubicBezTo>
                    <a:pt x="313" y="297"/>
                    <a:pt x="315" y="297"/>
                    <a:pt x="318" y="297"/>
                  </a:cubicBezTo>
                  <a:cubicBezTo>
                    <a:pt x="320" y="297"/>
                    <a:pt x="322" y="297"/>
                    <a:pt x="324" y="297"/>
                  </a:cubicBezTo>
                  <a:cubicBezTo>
                    <a:pt x="326" y="297"/>
                    <a:pt x="328" y="297"/>
                    <a:pt x="330" y="297"/>
                  </a:cubicBezTo>
                  <a:cubicBezTo>
                    <a:pt x="332" y="298"/>
                    <a:pt x="333" y="298"/>
                    <a:pt x="334" y="299"/>
                  </a:cubicBezTo>
                  <a:cubicBezTo>
                    <a:pt x="336" y="299"/>
                    <a:pt x="337" y="300"/>
                    <a:pt x="338" y="300"/>
                  </a:cubicBezTo>
                  <a:cubicBezTo>
                    <a:pt x="339" y="301"/>
                    <a:pt x="339" y="301"/>
                    <a:pt x="340" y="302"/>
                  </a:cubicBezTo>
                  <a:cubicBezTo>
                    <a:pt x="341" y="304"/>
                    <a:pt x="342" y="305"/>
                    <a:pt x="342" y="306"/>
                  </a:cubicBezTo>
                  <a:cubicBezTo>
                    <a:pt x="343" y="308"/>
                    <a:pt x="343" y="310"/>
                    <a:pt x="344" y="311"/>
                  </a:cubicBezTo>
                  <a:cubicBezTo>
                    <a:pt x="344" y="313"/>
                    <a:pt x="344" y="314"/>
                    <a:pt x="345" y="315"/>
                  </a:cubicBezTo>
                  <a:cubicBezTo>
                    <a:pt x="345" y="317"/>
                    <a:pt x="346" y="318"/>
                    <a:pt x="347" y="319"/>
                  </a:cubicBezTo>
                  <a:cubicBezTo>
                    <a:pt x="347" y="320"/>
                    <a:pt x="348" y="320"/>
                    <a:pt x="348" y="321"/>
                  </a:cubicBezTo>
                  <a:cubicBezTo>
                    <a:pt x="349" y="321"/>
                    <a:pt x="350" y="321"/>
                    <a:pt x="350" y="322"/>
                  </a:cubicBezTo>
                  <a:cubicBezTo>
                    <a:pt x="351" y="322"/>
                    <a:pt x="352" y="322"/>
                    <a:pt x="353" y="322"/>
                  </a:cubicBezTo>
                  <a:cubicBezTo>
                    <a:pt x="354" y="323"/>
                    <a:pt x="355" y="323"/>
                    <a:pt x="356" y="323"/>
                  </a:cubicBezTo>
                  <a:cubicBezTo>
                    <a:pt x="358" y="323"/>
                    <a:pt x="359" y="323"/>
                    <a:pt x="361" y="323"/>
                  </a:cubicBezTo>
                  <a:cubicBezTo>
                    <a:pt x="363" y="323"/>
                    <a:pt x="365" y="323"/>
                    <a:pt x="367" y="322"/>
                  </a:cubicBezTo>
                  <a:cubicBezTo>
                    <a:pt x="369" y="322"/>
                    <a:pt x="371" y="322"/>
                    <a:pt x="374" y="321"/>
                  </a:cubicBezTo>
                  <a:cubicBezTo>
                    <a:pt x="377" y="321"/>
                    <a:pt x="380" y="321"/>
                    <a:pt x="383" y="320"/>
                  </a:cubicBezTo>
                  <a:cubicBezTo>
                    <a:pt x="383" y="320"/>
                    <a:pt x="383" y="320"/>
                    <a:pt x="384" y="320"/>
                  </a:cubicBezTo>
                  <a:cubicBezTo>
                    <a:pt x="384" y="320"/>
                    <a:pt x="384" y="320"/>
                    <a:pt x="385" y="319"/>
                  </a:cubicBezTo>
                  <a:cubicBezTo>
                    <a:pt x="385" y="319"/>
                    <a:pt x="385" y="319"/>
                    <a:pt x="386" y="319"/>
                  </a:cubicBezTo>
                  <a:cubicBezTo>
                    <a:pt x="386" y="319"/>
                    <a:pt x="387" y="319"/>
                    <a:pt x="387" y="319"/>
                  </a:cubicBezTo>
                  <a:cubicBezTo>
                    <a:pt x="393" y="318"/>
                    <a:pt x="400" y="316"/>
                    <a:pt x="406" y="315"/>
                  </a:cubicBezTo>
                  <a:cubicBezTo>
                    <a:pt x="412" y="314"/>
                    <a:pt x="419" y="312"/>
                    <a:pt x="424" y="311"/>
                  </a:cubicBezTo>
                  <a:cubicBezTo>
                    <a:pt x="430" y="310"/>
                    <a:pt x="435" y="309"/>
                    <a:pt x="438" y="308"/>
                  </a:cubicBezTo>
                  <a:cubicBezTo>
                    <a:pt x="442" y="308"/>
                    <a:pt x="444" y="307"/>
                    <a:pt x="445" y="307"/>
                  </a:cubicBezTo>
                  <a:cubicBezTo>
                    <a:pt x="445" y="307"/>
                    <a:pt x="445" y="307"/>
                    <a:pt x="446" y="307"/>
                  </a:cubicBezTo>
                  <a:cubicBezTo>
                    <a:pt x="446" y="307"/>
                    <a:pt x="446" y="307"/>
                    <a:pt x="447" y="307"/>
                  </a:cubicBezTo>
                  <a:cubicBezTo>
                    <a:pt x="447" y="307"/>
                    <a:pt x="447" y="307"/>
                    <a:pt x="448" y="306"/>
                  </a:cubicBezTo>
                  <a:cubicBezTo>
                    <a:pt x="448" y="306"/>
                    <a:pt x="448" y="306"/>
                    <a:pt x="448" y="306"/>
                  </a:cubicBezTo>
                  <a:cubicBezTo>
                    <a:pt x="448" y="306"/>
                    <a:pt x="449" y="306"/>
                    <a:pt x="449" y="306"/>
                  </a:cubicBezTo>
                  <a:cubicBezTo>
                    <a:pt x="449" y="306"/>
                    <a:pt x="449" y="306"/>
                    <a:pt x="449" y="306"/>
                  </a:cubicBezTo>
                  <a:cubicBezTo>
                    <a:pt x="449" y="306"/>
                    <a:pt x="449" y="306"/>
                    <a:pt x="449" y="306"/>
                  </a:cubicBezTo>
                  <a:cubicBezTo>
                    <a:pt x="449" y="306"/>
                    <a:pt x="449" y="306"/>
                    <a:pt x="450" y="306"/>
                  </a:cubicBezTo>
                  <a:cubicBezTo>
                    <a:pt x="451" y="306"/>
                    <a:pt x="452" y="306"/>
                    <a:pt x="453" y="305"/>
                  </a:cubicBezTo>
                  <a:cubicBezTo>
                    <a:pt x="454" y="305"/>
                    <a:pt x="455" y="305"/>
                    <a:pt x="455" y="305"/>
                  </a:cubicBezTo>
                  <a:cubicBezTo>
                    <a:pt x="456" y="305"/>
                    <a:pt x="457" y="304"/>
                    <a:pt x="457" y="304"/>
                  </a:cubicBezTo>
                  <a:cubicBezTo>
                    <a:pt x="457" y="304"/>
                    <a:pt x="458" y="304"/>
                    <a:pt x="458" y="304"/>
                  </a:cubicBezTo>
                  <a:cubicBezTo>
                    <a:pt x="458" y="304"/>
                    <a:pt x="458" y="304"/>
                    <a:pt x="458" y="304"/>
                  </a:cubicBezTo>
                  <a:cubicBezTo>
                    <a:pt x="458" y="304"/>
                    <a:pt x="458" y="303"/>
                    <a:pt x="458" y="303"/>
                  </a:cubicBezTo>
                  <a:cubicBezTo>
                    <a:pt x="458" y="303"/>
                    <a:pt x="458" y="303"/>
                    <a:pt x="458" y="303"/>
                  </a:cubicBezTo>
                  <a:cubicBezTo>
                    <a:pt x="458" y="302"/>
                    <a:pt x="457" y="302"/>
                    <a:pt x="457" y="302"/>
                  </a:cubicBezTo>
                  <a:cubicBezTo>
                    <a:pt x="457" y="301"/>
                    <a:pt x="456" y="301"/>
                    <a:pt x="456" y="301"/>
                  </a:cubicBezTo>
                  <a:cubicBezTo>
                    <a:pt x="455" y="300"/>
                    <a:pt x="455" y="300"/>
                    <a:pt x="454" y="299"/>
                  </a:cubicBezTo>
                  <a:cubicBezTo>
                    <a:pt x="454" y="299"/>
                    <a:pt x="453" y="298"/>
                    <a:pt x="452" y="297"/>
                  </a:cubicBezTo>
                  <a:cubicBezTo>
                    <a:pt x="452" y="297"/>
                    <a:pt x="451" y="296"/>
                    <a:pt x="450" y="295"/>
                  </a:cubicBezTo>
                  <a:cubicBezTo>
                    <a:pt x="450" y="295"/>
                    <a:pt x="449" y="294"/>
                    <a:pt x="447" y="292"/>
                  </a:cubicBezTo>
                  <a:cubicBezTo>
                    <a:pt x="446" y="290"/>
                    <a:pt x="443" y="288"/>
                    <a:pt x="441" y="286"/>
                  </a:cubicBezTo>
                  <a:cubicBezTo>
                    <a:pt x="438" y="283"/>
                    <a:pt x="436" y="280"/>
                    <a:pt x="433" y="277"/>
                  </a:cubicBezTo>
                  <a:cubicBezTo>
                    <a:pt x="430" y="274"/>
                    <a:pt x="427" y="271"/>
                    <a:pt x="425" y="269"/>
                  </a:cubicBezTo>
                  <a:cubicBezTo>
                    <a:pt x="414" y="258"/>
                    <a:pt x="414" y="258"/>
                    <a:pt x="414" y="258"/>
                  </a:cubicBezTo>
                  <a:cubicBezTo>
                    <a:pt x="413" y="257"/>
                    <a:pt x="412" y="256"/>
                    <a:pt x="412" y="255"/>
                  </a:cubicBezTo>
                  <a:cubicBezTo>
                    <a:pt x="411" y="255"/>
                    <a:pt x="411" y="254"/>
                    <a:pt x="410" y="253"/>
                  </a:cubicBezTo>
                  <a:cubicBezTo>
                    <a:pt x="410" y="253"/>
                    <a:pt x="410" y="252"/>
                    <a:pt x="410" y="251"/>
                  </a:cubicBezTo>
                  <a:cubicBezTo>
                    <a:pt x="410" y="251"/>
                    <a:pt x="410" y="250"/>
                    <a:pt x="410" y="250"/>
                  </a:cubicBezTo>
                  <a:cubicBezTo>
                    <a:pt x="410" y="249"/>
                    <a:pt x="410" y="249"/>
                    <a:pt x="411" y="248"/>
                  </a:cubicBezTo>
                  <a:cubicBezTo>
                    <a:pt x="411" y="248"/>
                    <a:pt x="412" y="247"/>
                    <a:pt x="413" y="247"/>
                  </a:cubicBezTo>
                  <a:cubicBezTo>
                    <a:pt x="413" y="247"/>
                    <a:pt x="414" y="246"/>
                    <a:pt x="415" y="246"/>
                  </a:cubicBezTo>
                  <a:cubicBezTo>
                    <a:pt x="415" y="246"/>
                    <a:pt x="416" y="246"/>
                    <a:pt x="417" y="246"/>
                  </a:cubicBezTo>
                  <a:cubicBezTo>
                    <a:pt x="420" y="245"/>
                    <a:pt x="423" y="245"/>
                    <a:pt x="427" y="245"/>
                  </a:cubicBezTo>
                  <a:cubicBezTo>
                    <a:pt x="430" y="244"/>
                    <a:pt x="434" y="244"/>
                    <a:pt x="437" y="244"/>
                  </a:cubicBezTo>
                  <a:cubicBezTo>
                    <a:pt x="441" y="244"/>
                    <a:pt x="444" y="244"/>
                    <a:pt x="448" y="244"/>
                  </a:cubicBezTo>
                  <a:cubicBezTo>
                    <a:pt x="451" y="244"/>
                    <a:pt x="454" y="244"/>
                    <a:pt x="457" y="243"/>
                  </a:cubicBezTo>
                  <a:cubicBezTo>
                    <a:pt x="458" y="243"/>
                    <a:pt x="459" y="242"/>
                    <a:pt x="460" y="242"/>
                  </a:cubicBezTo>
                  <a:cubicBezTo>
                    <a:pt x="461" y="242"/>
                    <a:pt x="462" y="241"/>
                    <a:pt x="463" y="241"/>
                  </a:cubicBezTo>
                  <a:cubicBezTo>
                    <a:pt x="464" y="241"/>
                    <a:pt x="464" y="240"/>
                    <a:pt x="465" y="240"/>
                  </a:cubicBezTo>
                  <a:cubicBezTo>
                    <a:pt x="465" y="239"/>
                    <a:pt x="465" y="238"/>
                    <a:pt x="466" y="238"/>
                  </a:cubicBezTo>
                  <a:cubicBezTo>
                    <a:pt x="466" y="237"/>
                    <a:pt x="466" y="236"/>
                    <a:pt x="466" y="235"/>
                  </a:cubicBezTo>
                  <a:cubicBezTo>
                    <a:pt x="465" y="234"/>
                    <a:pt x="465" y="233"/>
                    <a:pt x="464" y="232"/>
                  </a:cubicBezTo>
                  <a:cubicBezTo>
                    <a:pt x="464" y="230"/>
                    <a:pt x="463" y="229"/>
                    <a:pt x="462" y="228"/>
                  </a:cubicBezTo>
                  <a:cubicBezTo>
                    <a:pt x="460" y="226"/>
                    <a:pt x="459" y="225"/>
                    <a:pt x="457" y="223"/>
                  </a:cubicBezTo>
                  <a:cubicBezTo>
                    <a:pt x="456" y="221"/>
                    <a:pt x="454" y="220"/>
                    <a:pt x="452" y="219"/>
                  </a:cubicBezTo>
                  <a:cubicBezTo>
                    <a:pt x="451" y="217"/>
                    <a:pt x="449" y="216"/>
                    <a:pt x="448" y="215"/>
                  </a:cubicBezTo>
                  <a:cubicBezTo>
                    <a:pt x="446" y="214"/>
                    <a:pt x="445" y="214"/>
                    <a:pt x="443" y="213"/>
                  </a:cubicBezTo>
                  <a:cubicBezTo>
                    <a:pt x="442" y="212"/>
                    <a:pt x="440" y="212"/>
                    <a:pt x="439" y="211"/>
                  </a:cubicBezTo>
                  <a:cubicBezTo>
                    <a:pt x="438" y="211"/>
                    <a:pt x="437" y="211"/>
                    <a:pt x="435" y="210"/>
                  </a:cubicBezTo>
                  <a:cubicBezTo>
                    <a:pt x="434" y="210"/>
                    <a:pt x="433" y="210"/>
                    <a:pt x="432" y="210"/>
                  </a:cubicBezTo>
                  <a:cubicBezTo>
                    <a:pt x="431" y="210"/>
                    <a:pt x="430" y="210"/>
                    <a:pt x="429" y="210"/>
                  </a:cubicBezTo>
                  <a:cubicBezTo>
                    <a:pt x="428" y="210"/>
                    <a:pt x="427" y="210"/>
                    <a:pt x="426" y="210"/>
                  </a:cubicBezTo>
                  <a:cubicBezTo>
                    <a:pt x="423" y="211"/>
                    <a:pt x="420" y="212"/>
                    <a:pt x="417" y="213"/>
                  </a:cubicBezTo>
                  <a:cubicBezTo>
                    <a:pt x="415" y="214"/>
                    <a:pt x="412" y="216"/>
                    <a:pt x="410" y="217"/>
                  </a:cubicBezTo>
                  <a:cubicBezTo>
                    <a:pt x="407" y="219"/>
                    <a:pt x="404" y="220"/>
                    <a:pt x="402" y="221"/>
                  </a:cubicBezTo>
                  <a:cubicBezTo>
                    <a:pt x="399" y="222"/>
                    <a:pt x="396" y="223"/>
                    <a:pt x="394" y="224"/>
                  </a:cubicBezTo>
                  <a:cubicBezTo>
                    <a:pt x="393" y="224"/>
                    <a:pt x="392" y="224"/>
                    <a:pt x="391" y="224"/>
                  </a:cubicBezTo>
                  <a:cubicBezTo>
                    <a:pt x="390" y="224"/>
                    <a:pt x="390" y="224"/>
                    <a:pt x="389" y="224"/>
                  </a:cubicBezTo>
                  <a:cubicBezTo>
                    <a:pt x="388" y="224"/>
                    <a:pt x="387" y="224"/>
                    <a:pt x="386" y="224"/>
                  </a:cubicBezTo>
                  <a:cubicBezTo>
                    <a:pt x="385" y="224"/>
                    <a:pt x="385" y="224"/>
                    <a:pt x="384" y="224"/>
                  </a:cubicBezTo>
                  <a:cubicBezTo>
                    <a:pt x="383" y="223"/>
                    <a:pt x="382" y="223"/>
                    <a:pt x="381" y="223"/>
                  </a:cubicBezTo>
                  <a:cubicBezTo>
                    <a:pt x="381" y="222"/>
                    <a:pt x="380" y="222"/>
                    <a:pt x="379" y="221"/>
                  </a:cubicBezTo>
                  <a:cubicBezTo>
                    <a:pt x="378" y="221"/>
                    <a:pt x="378" y="220"/>
                    <a:pt x="377" y="220"/>
                  </a:cubicBezTo>
                  <a:cubicBezTo>
                    <a:pt x="376" y="219"/>
                    <a:pt x="376" y="218"/>
                    <a:pt x="375" y="218"/>
                  </a:cubicBezTo>
                  <a:cubicBezTo>
                    <a:pt x="372" y="215"/>
                    <a:pt x="369" y="212"/>
                    <a:pt x="366" y="209"/>
                  </a:cubicBezTo>
                  <a:cubicBezTo>
                    <a:pt x="363" y="206"/>
                    <a:pt x="360" y="202"/>
                    <a:pt x="358" y="200"/>
                  </a:cubicBezTo>
                  <a:cubicBezTo>
                    <a:pt x="355" y="197"/>
                    <a:pt x="353" y="195"/>
                    <a:pt x="351" y="193"/>
                  </a:cubicBezTo>
                  <a:cubicBezTo>
                    <a:pt x="349" y="191"/>
                    <a:pt x="348" y="190"/>
                    <a:pt x="348" y="190"/>
                  </a:cubicBezTo>
                  <a:cubicBezTo>
                    <a:pt x="347" y="189"/>
                    <a:pt x="347" y="189"/>
                    <a:pt x="346" y="188"/>
                  </a:cubicBezTo>
                  <a:cubicBezTo>
                    <a:pt x="346" y="188"/>
                    <a:pt x="345" y="187"/>
                    <a:pt x="345" y="187"/>
                  </a:cubicBezTo>
                  <a:cubicBezTo>
                    <a:pt x="345" y="186"/>
                    <a:pt x="344" y="186"/>
                    <a:pt x="344" y="185"/>
                  </a:cubicBezTo>
                  <a:cubicBezTo>
                    <a:pt x="344" y="185"/>
                    <a:pt x="343" y="185"/>
                    <a:pt x="343" y="184"/>
                  </a:cubicBezTo>
                  <a:cubicBezTo>
                    <a:pt x="343" y="184"/>
                    <a:pt x="342" y="184"/>
                    <a:pt x="342" y="184"/>
                  </a:cubicBezTo>
                  <a:cubicBezTo>
                    <a:pt x="342" y="183"/>
                    <a:pt x="342" y="183"/>
                    <a:pt x="342" y="183"/>
                  </a:cubicBezTo>
                  <a:cubicBezTo>
                    <a:pt x="342" y="183"/>
                    <a:pt x="341" y="183"/>
                    <a:pt x="341" y="183"/>
                  </a:cubicBezTo>
                  <a:cubicBezTo>
                    <a:pt x="341" y="183"/>
                    <a:pt x="341" y="183"/>
                    <a:pt x="341" y="183"/>
                  </a:cubicBezTo>
                  <a:cubicBezTo>
                    <a:pt x="341" y="183"/>
                    <a:pt x="341" y="183"/>
                    <a:pt x="341" y="183"/>
                  </a:cubicBezTo>
                  <a:cubicBezTo>
                    <a:pt x="340" y="183"/>
                    <a:pt x="340" y="183"/>
                    <a:pt x="339" y="183"/>
                  </a:cubicBezTo>
                  <a:cubicBezTo>
                    <a:pt x="339" y="183"/>
                    <a:pt x="338" y="183"/>
                    <a:pt x="338" y="183"/>
                  </a:cubicBezTo>
                  <a:cubicBezTo>
                    <a:pt x="337" y="184"/>
                    <a:pt x="336" y="184"/>
                    <a:pt x="335" y="184"/>
                  </a:cubicBezTo>
                  <a:cubicBezTo>
                    <a:pt x="335" y="184"/>
                    <a:pt x="334" y="184"/>
                    <a:pt x="334" y="184"/>
                  </a:cubicBezTo>
                  <a:cubicBezTo>
                    <a:pt x="333" y="184"/>
                    <a:pt x="333" y="184"/>
                    <a:pt x="332" y="184"/>
                  </a:cubicBezTo>
                  <a:cubicBezTo>
                    <a:pt x="331" y="185"/>
                    <a:pt x="331" y="185"/>
                    <a:pt x="330" y="185"/>
                  </a:cubicBezTo>
                  <a:cubicBezTo>
                    <a:pt x="329" y="185"/>
                    <a:pt x="328" y="185"/>
                    <a:pt x="328" y="185"/>
                  </a:cubicBezTo>
                  <a:cubicBezTo>
                    <a:pt x="327" y="185"/>
                    <a:pt x="325" y="186"/>
                    <a:pt x="321" y="187"/>
                  </a:cubicBezTo>
                  <a:cubicBezTo>
                    <a:pt x="317" y="187"/>
                    <a:pt x="311" y="188"/>
                    <a:pt x="306" y="189"/>
                  </a:cubicBezTo>
                  <a:cubicBezTo>
                    <a:pt x="300" y="191"/>
                    <a:pt x="293" y="192"/>
                    <a:pt x="286" y="193"/>
                  </a:cubicBezTo>
                  <a:cubicBezTo>
                    <a:pt x="280" y="194"/>
                    <a:pt x="273" y="195"/>
                    <a:pt x="268" y="196"/>
                  </a:cubicBezTo>
                  <a:cubicBezTo>
                    <a:pt x="267" y="197"/>
                    <a:pt x="267" y="197"/>
                    <a:pt x="267" y="197"/>
                  </a:cubicBezTo>
                  <a:cubicBezTo>
                    <a:pt x="267" y="197"/>
                    <a:pt x="267" y="197"/>
                    <a:pt x="266" y="197"/>
                  </a:cubicBezTo>
                  <a:cubicBezTo>
                    <a:pt x="266" y="197"/>
                    <a:pt x="266" y="197"/>
                    <a:pt x="266" y="197"/>
                  </a:cubicBezTo>
                  <a:cubicBezTo>
                    <a:pt x="266" y="197"/>
                    <a:pt x="266" y="197"/>
                    <a:pt x="265" y="197"/>
                  </a:cubicBezTo>
                  <a:cubicBezTo>
                    <a:pt x="263" y="197"/>
                    <a:pt x="260" y="198"/>
                    <a:pt x="258" y="198"/>
                  </a:cubicBezTo>
                  <a:cubicBezTo>
                    <a:pt x="256" y="199"/>
                    <a:pt x="254" y="199"/>
                    <a:pt x="253" y="200"/>
                  </a:cubicBezTo>
                  <a:cubicBezTo>
                    <a:pt x="251" y="200"/>
                    <a:pt x="250" y="201"/>
                    <a:pt x="249" y="201"/>
                  </a:cubicBezTo>
                  <a:cubicBezTo>
                    <a:pt x="247" y="202"/>
                    <a:pt x="247" y="202"/>
                    <a:pt x="246" y="202"/>
                  </a:cubicBezTo>
                  <a:cubicBezTo>
                    <a:pt x="245" y="203"/>
                    <a:pt x="245" y="203"/>
                    <a:pt x="244" y="204"/>
                  </a:cubicBezTo>
                  <a:cubicBezTo>
                    <a:pt x="244" y="204"/>
                    <a:pt x="244" y="204"/>
                    <a:pt x="244" y="205"/>
                  </a:cubicBezTo>
                  <a:cubicBezTo>
                    <a:pt x="244" y="205"/>
                    <a:pt x="244" y="206"/>
                    <a:pt x="244" y="206"/>
                  </a:cubicBezTo>
                  <a:cubicBezTo>
                    <a:pt x="244" y="206"/>
                    <a:pt x="244" y="207"/>
                    <a:pt x="245" y="207"/>
                  </a:cubicBezTo>
                  <a:cubicBezTo>
                    <a:pt x="245" y="208"/>
                    <a:pt x="247" y="209"/>
                    <a:pt x="249" y="210"/>
                  </a:cubicBezTo>
                  <a:cubicBezTo>
                    <a:pt x="251" y="211"/>
                    <a:pt x="253" y="212"/>
                    <a:pt x="255" y="214"/>
                  </a:cubicBezTo>
                  <a:cubicBezTo>
                    <a:pt x="258" y="215"/>
                    <a:pt x="260" y="216"/>
                    <a:pt x="262" y="217"/>
                  </a:cubicBezTo>
                  <a:cubicBezTo>
                    <a:pt x="264" y="218"/>
                    <a:pt x="266" y="219"/>
                    <a:pt x="267" y="220"/>
                  </a:cubicBezTo>
                  <a:cubicBezTo>
                    <a:pt x="267" y="221"/>
                    <a:pt x="268" y="221"/>
                    <a:pt x="268" y="222"/>
                  </a:cubicBezTo>
                  <a:cubicBezTo>
                    <a:pt x="268" y="222"/>
                    <a:pt x="268" y="223"/>
                    <a:pt x="268" y="223"/>
                  </a:cubicBezTo>
                  <a:cubicBezTo>
                    <a:pt x="268" y="224"/>
                    <a:pt x="268" y="224"/>
                    <a:pt x="267" y="225"/>
                  </a:cubicBezTo>
                  <a:cubicBezTo>
                    <a:pt x="267" y="225"/>
                    <a:pt x="266" y="226"/>
                    <a:pt x="266" y="226"/>
                  </a:cubicBezTo>
                  <a:cubicBezTo>
                    <a:pt x="265" y="227"/>
                    <a:pt x="264" y="227"/>
                    <a:pt x="263" y="228"/>
                  </a:cubicBezTo>
                  <a:cubicBezTo>
                    <a:pt x="262" y="228"/>
                    <a:pt x="261" y="229"/>
                    <a:pt x="259" y="229"/>
                  </a:cubicBezTo>
                  <a:cubicBezTo>
                    <a:pt x="258" y="229"/>
                    <a:pt x="256" y="230"/>
                    <a:pt x="254" y="230"/>
                  </a:cubicBezTo>
                  <a:cubicBezTo>
                    <a:pt x="253" y="231"/>
                    <a:pt x="251" y="231"/>
                    <a:pt x="248" y="232"/>
                  </a:cubicBezTo>
                  <a:cubicBezTo>
                    <a:pt x="248" y="232"/>
                    <a:pt x="247" y="232"/>
                    <a:pt x="246" y="232"/>
                  </a:cubicBezTo>
                  <a:cubicBezTo>
                    <a:pt x="246" y="232"/>
                    <a:pt x="245" y="232"/>
                    <a:pt x="244" y="232"/>
                  </a:cubicBezTo>
                  <a:cubicBezTo>
                    <a:pt x="243" y="232"/>
                    <a:pt x="243" y="233"/>
                    <a:pt x="242" y="233"/>
                  </a:cubicBezTo>
                  <a:cubicBezTo>
                    <a:pt x="241" y="233"/>
                    <a:pt x="240" y="233"/>
                    <a:pt x="240" y="233"/>
                  </a:cubicBezTo>
                  <a:cubicBezTo>
                    <a:pt x="239" y="233"/>
                    <a:pt x="239" y="233"/>
                    <a:pt x="239" y="233"/>
                  </a:cubicBezTo>
                  <a:cubicBezTo>
                    <a:pt x="239" y="233"/>
                    <a:pt x="239" y="233"/>
                    <a:pt x="23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38" y="233"/>
                    <a:pt x="237" y="233"/>
                    <a:pt x="237" y="234"/>
                  </a:cubicBezTo>
                  <a:cubicBezTo>
                    <a:pt x="235" y="234"/>
                    <a:pt x="232" y="234"/>
                    <a:pt x="230" y="235"/>
                  </a:cubicBezTo>
                  <a:cubicBezTo>
                    <a:pt x="228" y="235"/>
                    <a:pt x="226" y="235"/>
                    <a:pt x="224" y="235"/>
                  </a:cubicBezTo>
                  <a:cubicBezTo>
                    <a:pt x="223" y="236"/>
                    <a:pt x="221" y="236"/>
                    <a:pt x="219" y="236"/>
                  </a:cubicBezTo>
                  <a:cubicBezTo>
                    <a:pt x="218" y="236"/>
                    <a:pt x="216" y="236"/>
                    <a:pt x="215" y="236"/>
                  </a:cubicBezTo>
                  <a:cubicBezTo>
                    <a:pt x="214" y="236"/>
                    <a:pt x="213" y="235"/>
                    <a:pt x="211" y="235"/>
                  </a:cubicBezTo>
                  <a:cubicBezTo>
                    <a:pt x="210" y="235"/>
                    <a:pt x="209" y="235"/>
                    <a:pt x="208" y="234"/>
                  </a:cubicBezTo>
                  <a:cubicBezTo>
                    <a:pt x="208" y="234"/>
                    <a:pt x="207" y="234"/>
                    <a:pt x="206" y="233"/>
                  </a:cubicBezTo>
                  <a:cubicBezTo>
                    <a:pt x="206" y="233"/>
                    <a:pt x="205" y="232"/>
                    <a:pt x="205" y="232"/>
                  </a:cubicBezTo>
                  <a:cubicBezTo>
                    <a:pt x="204" y="231"/>
                    <a:pt x="203" y="229"/>
                    <a:pt x="203" y="228"/>
                  </a:cubicBezTo>
                  <a:cubicBezTo>
                    <a:pt x="203" y="227"/>
                    <a:pt x="203" y="225"/>
                    <a:pt x="203" y="224"/>
                  </a:cubicBezTo>
                  <a:cubicBezTo>
                    <a:pt x="203" y="222"/>
                    <a:pt x="202" y="221"/>
                    <a:pt x="202" y="220"/>
                  </a:cubicBezTo>
                  <a:cubicBezTo>
                    <a:pt x="202" y="218"/>
                    <a:pt x="202" y="217"/>
                    <a:pt x="201" y="216"/>
                  </a:cubicBezTo>
                  <a:cubicBezTo>
                    <a:pt x="200" y="216"/>
                    <a:pt x="200" y="215"/>
                    <a:pt x="199" y="215"/>
                  </a:cubicBezTo>
                  <a:cubicBezTo>
                    <a:pt x="199" y="215"/>
                    <a:pt x="198" y="214"/>
                    <a:pt x="197" y="214"/>
                  </a:cubicBezTo>
                  <a:cubicBezTo>
                    <a:pt x="197" y="214"/>
                    <a:pt x="196" y="214"/>
                    <a:pt x="195" y="213"/>
                  </a:cubicBezTo>
                  <a:cubicBezTo>
                    <a:pt x="194" y="213"/>
                    <a:pt x="192" y="213"/>
                    <a:pt x="191" y="213"/>
                  </a:cubicBezTo>
                  <a:cubicBezTo>
                    <a:pt x="190" y="213"/>
                    <a:pt x="188" y="213"/>
                    <a:pt x="186" y="213"/>
                  </a:cubicBezTo>
                  <a:cubicBezTo>
                    <a:pt x="184" y="213"/>
                    <a:pt x="182" y="213"/>
                    <a:pt x="180" y="213"/>
                  </a:cubicBezTo>
                  <a:cubicBezTo>
                    <a:pt x="177" y="214"/>
                    <a:pt x="175" y="214"/>
                    <a:pt x="172" y="214"/>
                  </a:cubicBezTo>
                  <a:cubicBezTo>
                    <a:pt x="169" y="215"/>
                    <a:pt x="166" y="215"/>
                    <a:pt x="162" y="216"/>
                  </a:cubicBezTo>
                  <a:cubicBezTo>
                    <a:pt x="156" y="217"/>
                    <a:pt x="148" y="219"/>
                    <a:pt x="141" y="220"/>
                  </a:cubicBezTo>
                  <a:cubicBezTo>
                    <a:pt x="134" y="221"/>
                    <a:pt x="127" y="223"/>
                    <a:pt x="120" y="224"/>
                  </a:cubicBezTo>
                  <a:cubicBezTo>
                    <a:pt x="114" y="225"/>
                    <a:pt x="108" y="226"/>
                    <a:pt x="104" y="227"/>
                  </a:cubicBezTo>
                  <a:cubicBezTo>
                    <a:pt x="100" y="228"/>
                    <a:pt x="97" y="228"/>
                    <a:pt x="97" y="228"/>
                  </a:cubicBezTo>
                  <a:cubicBezTo>
                    <a:pt x="95" y="229"/>
                    <a:pt x="94" y="229"/>
                    <a:pt x="93" y="229"/>
                  </a:cubicBezTo>
                  <a:cubicBezTo>
                    <a:pt x="92" y="229"/>
                    <a:pt x="91" y="229"/>
                    <a:pt x="90" y="230"/>
                  </a:cubicBezTo>
                  <a:cubicBezTo>
                    <a:pt x="89" y="230"/>
                    <a:pt x="88" y="230"/>
                    <a:pt x="87" y="230"/>
                  </a:cubicBezTo>
                  <a:cubicBezTo>
                    <a:pt x="86" y="230"/>
                    <a:pt x="85" y="230"/>
                    <a:pt x="85" y="230"/>
                  </a:cubicBezTo>
                  <a:cubicBezTo>
                    <a:pt x="85" y="230"/>
                    <a:pt x="84" y="230"/>
                    <a:pt x="84" y="231"/>
                  </a:cubicBezTo>
                  <a:cubicBezTo>
                    <a:pt x="84" y="231"/>
                    <a:pt x="84" y="231"/>
                    <a:pt x="84" y="231"/>
                  </a:cubicBezTo>
                  <a:cubicBezTo>
                    <a:pt x="84" y="231"/>
                    <a:pt x="83" y="231"/>
                    <a:pt x="83" y="231"/>
                  </a:cubicBezTo>
                  <a:cubicBezTo>
                    <a:pt x="83" y="231"/>
                    <a:pt x="83" y="231"/>
                    <a:pt x="83" y="231"/>
                  </a:cubicBezTo>
                  <a:cubicBezTo>
                    <a:pt x="83" y="231"/>
                    <a:pt x="84" y="232"/>
                    <a:pt x="84" y="232"/>
                  </a:cubicBezTo>
                  <a:cubicBezTo>
                    <a:pt x="84" y="233"/>
                    <a:pt x="85" y="233"/>
                    <a:pt x="85" y="234"/>
                  </a:cubicBezTo>
                  <a:cubicBezTo>
                    <a:pt x="86" y="234"/>
                    <a:pt x="87" y="235"/>
                    <a:pt x="87" y="235"/>
                  </a:cubicBezTo>
                  <a:cubicBezTo>
                    <a:pt x="88" y="236"/>
                    <a:pt x="88" y="237"/>
                    <a:pt x="89" y="238"/>
                  </a:cubicBezTo>
                  <a:cubicBezTo>
                    <a:pt x="89" y="238"/>
                    <a:pt x="90" y="239"/>
                    <a:pt x="92" y="241"/>
                  </a:cubicBezTo>
                  <a:cubicBezTo>
                    <a:pt x="93" y="243"/>
                    <a:pt x="95" y="246"/>
                    <a:pt x="98" y="249"/>
                  </a:cubicBezTo>
                  <a:cubicBezTo>
                    <a:pt x="100" y="252"/>
                    <a:pt x="103" y="256"/>
                    <a:pt x="106" y="259"/>
                  </a:cubicBezTo>
                  <a:cubicBezTo>
                    <a:pt x="108" y="263"/>
                    <a:pt x="111" y="266"/>
                    <a:pt x="113" y="269"/>
                  </a:cubicBezTo>
                  <a:cubicBezTo>
                    <a:pt x="114" y="270"/>
                    <a:pt x="114" y="271"/>
                    <a:pt x="115" y="272"/>
                  </a:cubicBezTo>
                  <a:cubicBezTo>
                    <a:pt x="115" y="272"/>
                    <a:pt x="116" y="273"/>
                    <a:pt x="116" y="274"/>
                  </a:cubicBezTo>
                  <a:cubicBezTo>
                    <a:pt x="116" y="275"/>
                    <a:pt x="116" y="276"/>
                    <a:pt x="116" y="276"/>
                  </a:cubicBezTo>
                  <a:cubicBezTo>
                    <a:pt x="116" y="277"/>
                    <a:pt x="116" y="278"/>
                    <a:pt x="115" y="278"/>
                  </a:cubicBezTo>
                  <a:cubicBezTo>
                    <a:pt x="115" y="279"/>
                    <a:pt x="115" y="279"/>
                    <a:pt x="114" y="280"/>
                  </a:cubicBezTo>
                  <a:cubicBezTo>
                    <a:pt x="113" y="280"/>
                    <a:pt x="113" y="281"/>
                    <a:pt x="112" y="281"/>
                  </a:cubicBezTo>
                  <a:cubicBezTo>
                    <a:pt x="111" y="282"/>
                    <a:pt x="110" y="282"/>
                    <a:pt x="109" y="282"/>
                  </a:cubicBezTo>
                  <a:cubicBezTo>
                    <a:pt x="108" y="283"/>
                    <a:pt x="107" y="283"/>
                    <a:pt x="106" y="283"/>
                  </a:cubicBezTo>
                  <a:cubicBezTo>
                    <a:pt x="103" y="284"/>
                    <a:pt x="100" y="284"/>
                    <a:pt x="97" y="284"/>
                  </a:cubicBezTo>
                  <a:cubicBezTo>
                    <a:pt x="93" y="284"/>
                    <a:pt x="90" y="285"/>
                    <a:pt x="87" y="285"/>
                  </a:cubicBezTo>
                  <a:cubicBezTo>
                    <a:pt x="83" y="285"/>
                    <a:pt x="80" y="285"/>
                    <a:pt x="77" y="285"/>
                  </a:cubicBezTo>
                  <a:cubicBezTo>
                    <a:pt x="74" y="285"/>
                    <a:pt x="71" y="286"/>
                    <a:pt x="69" y="286"/>
                  </a:cubicBezTo>
                  <a:cubicBezTo>
                    <a:pt x="67" y="287"/>
                    <a:pt x="66" y="287"/>
                    <a:pt x="65" y="287"/>
                  </a:cubicBezTo>
                  <a:cubicBezTo>
                    <a:pt x="64" y="287"/>
                    <a:pt x="64" y="288"/>
                    <a:pt x="63" y="288"/>
                  </a:cubicBezTo>
                  <a:cubicBezTo>
                    <a:pt x="62" y="288"/>
                    <a:pt x="61" y="289"/>
                    <a:pt x="61" y="289"/>
                  </a:cubicBezTo>
                  <a:cubicBezTo>
                    <a:pt x="60" y="290"/>
                    <a:pt x="60" y="290"/>
                    <a:pt x="59" y="291"/>
                  </a:cubicBezTo>
                  <a:cubicBezTo>
                    <a:pt x="59" y="292"/>
                    <a:pt x="59" y="292"/>
                    <a:pt x="59" y="293"/>
                  </a:cubicBezTo>
                  <a:cubicBezTo>
                    <a:pt x="59" y="294"/>
                    <a:pt x="59" y="295"/>
                    <a:pt x="59" y="296"/>
                  </a:cubicBezTo>
                  <a:cubicBezTo>
                    <a:pt x="59" y="297"/>
                    <a:pt x="60" y="298"/>
                    <a:pt x="60" y="299"/>
                  </a:cubicBezTo>
                  <a:cubicBezTo>
                    <a:pt x="61" y="300"/>
                    <a:pt x="62" y="302"/>
                    <a:pt x="63" y="303"/>
                  </a:cubicBezTo>
                  <a:cubicBezTo>
                    <a:pt x="63" y="303"/>
                    <a:pt x="63" y="303"/>
                    <a:pt x="63" y="303"/>
                  </a:cubicBezTo>
                  <a:cubicBezTo>
                    <a:pt x="63" y="304"/>
                    <a:pt x="63" y="304"/>
                    <a:pt x="63" y="304"/>
                  </a:cubicBezTo>
                  <a:cubicBezTo>
                    <a:pt x="63" y="304"/>
                    <a:pt x="63" y="304"/>
                    <a:pt x="63" y="304"/>
                  </a:cubicBezTo>
                  <a:cubicBezTo>
                    <a:pt x="64" y="304"/>
                    <a:pt x="64" y="304"/>
                    <a:pt x="64" y="304"/>
                  </a:cubicBezTo>
                  <a:cubicBezTo>
                    <a:pt x="66" y="307"/>
                    <a:pt x="69" y="310"/>
                    <a:pt x="71" y="312"/>
                  </a:cubicBezTo>
                  <a:cubicBezTo>
                    <a:pt x="73" y="313"/>
                    <a:pt x="76" y="315"/>
                    <a:pt x="78" y="315"/>
                  </a:cubicBezTo>
                  <a:cubicBezTo>
                    <a:pt x="80" y="316"/>
                    <a:pt x="82" y="316"/>
                    <a:pt x="85" y="316"/>
                  </a:cubicBezTo>
                  <a:cubicBezTo>
                    <a:pt x="87" y="316"/>
                    <a:pt x="89" y="316"/>
                    <a:pt x="91" y="316"/>
                  </a:cubicBezTo>
                  <a:cubicBezTo>
                    <a:pt x="94" y="315"/>
                    <a:pt x="97" y="314"/>
                    <a:pt x="99" y="313"/>
                  </a:cubicBezTo>
                  <a:cubicBezTo>
                    <a:pt x="102" y="312"/>
                    <a:pt x="105" y="311"/>
                    <a:pt x="107" y="310"/>
                  </a:cubicBezTo>
                  <a:cubicBezTo>
                    <a:pt x="110" y="309"/>
                    <a:pt x="113" y="308"/>
                    <a:pt x="116" y="307"/>
                  </a:cubicBezTo>
                  <a:cubicBezTo>
                    <a:pt x="118" y="306"/>
                    <a:pt x="121" y="305"/>
                    <a:pt x="124" y="305"/>
                  </a:cubicBezTo>
                  <a:cubicBezTo>
                    <a:pt x="125" y="305"/>
                    <a:pt x="126" y="304"/>
                    <a:pt x="127" y="304"/>
                  </a:cubicBezTo>
                  <a:cubicBezTo>
                    <a:pt x="128" y="304"/>
                    <a:pt x="129" y="304"/>
                    <a:pt x="130" y="304"/>
                  </a:cubicBezTo>
                  <a:cubicBezTo>
                    <a:pt x="131" y="304"/>
                    <a:pt x="132" y="304"/>
                    <a:pt x="133" y="304"/>
                  </a:cubicBezTo>
                  <a:cubicBezTo>
                    <a:pt x="134" y="305"/>
                    <a:pt x="135" y="305"/>
                    <a:pt x="136" y="305"/>
                  </a:cubicBezTo>
                  <a:cubicBezTo>
                    <a:pt x="137" y="305"/>
                    <a:pt x="138" y="306"/>
                    <a:pt x="139" y="306"/>
                  </a:cubicBezTo>
                  <a:cubicBezTo>
                    <a:pt x="140" y="307"/>
                    <a:pt x="141" y="307"/>
                    <a:pt x="142" y="308"/>
                  </a:cubicBezTo>
                  <a:cubicBezTo>
                    <a:pt x="143" y="308"/>
                    <a:pt x="144" y="309"/>
                    <a:pt x="144" y="310"/>
                  </a:cubicBezTo>
                  <a:cubicBezTo>
                    <a:pt x="145" y="310"/>
                    <a:pt x="146" y="311"/>
                    <a:pt x="147" y="312"/>
                  </a:cubicBezTo>
                  <a:cubicBezTo>
                    <a:pt x="156" y="324"/>
                    <a:pt x="156" y="324"/>
                    <a:pt x="156" y="324"/>
                  </a:cubicBezTo>
                  <a:cubicBezTo>
                    <a:pt x="158" y="327"/>
                    <a:pt x="160" y="330"/>
                    <a:pt x="162" y="333"/>
                  </a:cubicBezTo>
                  <a:cubicBezTo>
                    <a:pt x="165" y="336"/>
                    <a:pt x="167" y="339"/>
                    <a:pt x="170" y="342"/>
                  </a:cubicBezTo>
                  <a:cubicBezTo>
                    <a:pt x="172" y="345"/>
                    <a:pt x="174" y="348"/>
                    <a:pt x="176" y="350"/>
                  </a:cubicBezTo>
                  <a:cubicBezTo>
                    <a:pt x="177" y="352"/>
                    <a:pt x="178" y="353"/>
                    <a:pt x="178" y="353"/>
                  </a:cubicBezTo>
                  <a:cubicBezTo>
                    <a:pt x="179" y="354"/>
                    <a:pt x="180" y="355"/>
                    <a:pt x="180" y="355"/>
                  </a:cubicBezTo>
                  <a:cubicBezTo>
                    <a:pt x="181" y="356"/>
                    <a:pt x="181" y="357"/>
                    <a:pt x="182" y="358"/>
                  </a:cubicBezTo>
                  <a:cubicBezTo>
                    <a:pt x="182" y="358"/>
                    <a:pt x="182" y="359"/>
                    <a:pt x="183" y="360"/>
                  </a:cubicBezTo>
                  <a:cubicBezTo>
                    <a:pt x="183" y="360"/>
                    <a:pt x="184" y="361"/>
                    <a:pt x="184" y="361"/>
                  </a:cubicBezTo>
                  <a:cubicBezTo>
                    <a:pt x="184" y="361"/>
                    <a:pt x="184" y="361"/>
                    <a:pt x="184" y="361"/>
                  </a:cubicBezTo>
                  <a:cubicBezTo>
                    <a:pt x="184" y="361"/>
                    <a:pt x="185" y="361"/>
                    <a:pt x="185" y="361"/>
                  </a:cubicBezTo>
                  <a:cubicBezTo>
                    <a:pt x="185" y="361"/>
                    <a:pt x="185" y="361"/>
                    <a:pt x="185" y="361"/>
                  </a:cubicBezTo>
                  <a:cubicBezTo>
                    <a:pt x="185" y="361"/>
                    <a:pt x="186" y="361"/>
                    <a:pt x="186" y="361"/>
                  </a:cubicBezTo>
                  <a:cubicBezTo>
                    <a:pt x="186" y="360"/>
                    <a:pt x="187" y="360"/>
                    <a:pt x="188" y="360"/>
                  </a:cubicBezTo>
                  <a:cubicBezTo>
                    <a:pt x="189" y="360"/>
                    <a:pt x="190" y="360"/>
                    <a:pt x="191" y="360"/>
                  </a:cubicBezTo>
                  <a:close/>
                  <a:moveTo>
                    <a:pt x="873" y="385"/>
                  </a:moveTo>
                  <a:cubicBezTo>
                    <a:pt x="873" y="384"/>
                    <a:pt x="872" y="384"/>
                    <a:pt x="872" y="383"/>
                  </a:cubicBezTo>
                  <a:cubicBezTo>
                    <a:pt x="871" y="383"/>
                    <a:pt x="871" y="383"/>
                    <a:pt x="870" y="382"/>
                  </a:cubicBezTo>
                  <a:cubicBezTo>
                    <a:pt x="870" y="382"/>
                    <a:pt x="870" y="382"/>
                    <a:pt x="870" y="382"/>
                  </a:cubicBezTo>
                  <a:cubicBezTo>
                    <a:pt x="870" y="382"/>
                    <a:pt x="870" y="382"/>
                    <a:pt x="870" y="381"/>
                  </a:cubicBezTo>
                  <a:cubicBezTo>
                    <a:pt x="869" y="381"/>
                    <a:pt x="869" y="381"/>
                    <a:pt x="869" y="381"/>
                  </a:cubicBezTo>
                  <a:cubicBezTo>
                    <a:pt x="869" y="381"/>
                    <a:pt x="869" y="381"/>
                    <a:pt x="869" y="381"/>
                  </a:cubicBezTo>
                  <a:cubicBezTo>
                    <a:pt x="869" y="381"/>
                    <a:pt x="867" y="380"/>
                    <a:pt x="865" y="378"/>
                  </a:cubicBezTo>
                  <a:cubicBezTo>
                    <a:pt x="863" y="376"/>
                    <a:pt x="860" y="374"/>
                    <a:pt x="857" y="371"/>
                  </a:cubicBezTo>
                  <a:cubicBezTo>
                    <a:pt x="854" y="368"/>
                    <a:pt x="850" y="365"/>
                    <a:pt x="846" y="361"/>
                  </a:cubicBezTo>
                  <a:cubicBezTo>
                    <a:pt x="842" y="358"/>
                    <a:pt x="837" y="354"/>
                    <a:pt x="833" y="351"/>
                  </a:cubicBezTo>
                  <a:cubicBezTo>
                    <a:pt x="832" y="350"/>
                    <a:pt x="831" y="349"/>
                    <a:pt x="830" y="348"/>
                  </a:cubicBezTo>
                  <a:cubicBezTo>
                    <a:pt x="829" y="348"/>
                    <a:pt x="828" y="347"/>
                    <a:pt x="828" y="346"/>
                  </a:cubicBezTo>
                  <a:cubicBezTo>
                    <a:pt x="827" y="345"/>
                    <a:pt x="826" y="345"/>
                    <a:pt x="825" y="344"/>
                  </a:cubicBezTo>
                  <a:cubicBezTo>
                    <a:pt x="824" y="344"/>
                    <a:pt x="823" y="343"/>
                    <a:pt x="823" y="342"/>
                  </a:cubicBezTo>
                  <a:cubicBezTo>
                    <a:pt x="821" y="341"/>
                    <a:pt x="820" y="340"/>
                    <a:pt x="819" y="339"/>
                  </a:cubicBezTo>
                  <a:cubicBezTo>
                    <a:pt x="818" y="338"/>
                    <a:pt x="817" y="337"/>
                    <a:pt x="816" y="336"/>
                  </a:cubicBezTo>
                  <a:cubicBezTo>
                    <a:pt x="815" y="335"/>
                    <a:pt x="814" y="334"/>
                    <a:pt x="814" y="333"/>
                  </a:cubicBezTo>
                  <a:cubicBezTo>
                    <a:pt x="813" y="332"/>
                    <a:pt x="813" y="331"/>
                    <a:pt x="813" y="330"/>
                  </a:cubicBezTo>
                  <a:cubicBezTo>
                    <a:pt x="812" y="330"/>
                    <a:pt x="812" y="330"/>
                    <a:pt x="812" y="329"/>
                  </a:cubicBezTo>
                  <a:cubicBezTo>
                    <a:pt x="812" y="329"/>
                    <a:pt x="811" y="329"/>
                    <a:pt x="811" y="328"/>
                  </a:cubicBezTo>
                  <a:cubicBezTo>
                    <a:pt x="811" y="328"/>
                    <a:pt x="811" y="328"/>
                    <a:pt x="811" y="327"/>
                  </a:cubicBezTo>
                  <a:cubicBezTo>
                    <a:pt x="811" y="327"/>
                    <a:pt x="811" y="327"/>
                    <a:pt x="811" y="326"/>
                  </a:cubicBezTo>
                  <a:cubicBezTo>
                    <a:pt x="811" y="326"/>
                    <a:pt x="811" y="325"/>
                    <a:pt x="811" y="325"/>
                  </a:cubicBezTo>
                  <a:cubicBezTo>
                    <a:pt x="812" y="324"/>
                    <a:pt x="812" y="324"/>
                    <a:pt x="813" y="324"/>
                  </a:cubicBezTo>
                  <a:cubicBezTo>
                    <a:pt x="813" y="323"/>
                    <a:pt x="814" y="323"/>
                    <a:pt x="815" y="323"/>
                  </a:cubicBezTo>
                  <a:cubicBezTo>
                    <a:pt x="815" y="322"/>
                    <a:pt x="816" y="322"/>
                    <a:pt x="817" y="322"/>
                  </a:cubicBezTo>
                  <a:cubicBezTo>
                    <a:pt x="820" y="321"/>
                    <a:pt x="823" y="321"/>
                    <a:pt x="826" y="321"/>
                  </a:cubicBezTo>
                  <a:cubicBezTo>
                    <a:pt x="829" y="321"/>
                    <a:pt x="833" y="321"/>
                    <a:pt x="837" y="321"/>
                  </a:cubicBezTo>
                  <a:cubicBezTo>
                    <a:pt x="840" y="321"/>
                    <a:pt x="844" y="321"/>
                    <a:pt x="847" y="320"/>
                  </a:cubicBezTo>
                  <a:cubicBezTo>
                    <a:pt x="851" y="320"/>
                    <a:pt x="854" y="320"/>
                    <a:pt x="856" y="319"/>
                  </a:cubicBezTo>
                  <a:cubicBezTo>
                    <a:pt x="857" y="319"/>
                    <a:pt x="858" y="319"/>
                    <a:pt x="859" y="318"/>
                  </a:cubicBezTo>
                  <a:cubicBezTo>
                    <a:pt x="860" y="318"/>
                    <a:pt x="861" y="318"/>
                    <a:pt x="861" y="317"/>
                  </a:cubicBezTo>
                  <a:cubicBezTo>
                    <a:pt x="862" y="317"/>
                    <a:pt x="863" y="316"/>
                    <a:pt x="863" y="316"/>
                  </a:cubicBezTo>
                  <a:cubicBezTo>
                    <a:pt x="863" y="315"/>
                    <a:pt x="863" y="314"/>
                    <a:pt x="863" y="313"/>
                  </a:cubicBezTo>
                  <a:cubicBezTo>
                    <a:pt x="863" y="313"/>
                    <a:pt x="863" y="313"/>
                    <a:pt x="863" y="313"/>
                  </a:cubicBezTo>
                  <a:cubicBezTo>
                    <a:pt x="863" y="313"/>
                    <a:pt x="863" y="312"/>
                    <a:pt x="863" y="312"/>
                  </a:cubicBezTo>
                  <a:cubicBezTo>
                    <a:pt x="863" y="312"/>
                    <a:pt x="863" y="312"/>
                    <a:pt x="863" y="312"/>
                  </a:cubicBezTo>
                  <a:cubicBezTo>
                    <a:pt x="863" y="311"/>
                    <a:pt x="862" y="311"/>
                    <a:pt x="862" y="311"/>
                  </a:cubicBezTo>
                  <a:cubicBezTo>
                    <a:pt x="862" y="310"/>
                    <a:pt x="862" y="310"/>
                    <a:pt x="861" y="310"/>
                  </a:cubicBezTo>
                  <a:cubicBezTo>
                    <a:pt x="861" y="309"/>
                    <a:pt x="860" y="309"/>
                    <a:pt x="860" y="308"/>
                  </a:cubicBezTo>
                  <a:cubicBezTo>
                    <a:pt x="859" y="308"/>
                    <a:pt x="859" y="307"/>
                    <a:pt x="858" y="307"/>
                  </a:cubicBezTo>
                  <a:cubicBezTo>
                    <a:pt x="858" y="306"/>
                    <a:pt x="857" y="306"/>
                    <a:pt x="856" y="305"/>
                  </a:cubicBezTo>
                  <a:cubicBezTo>
                    <a:pt x="856" y="305"/>
                    <a:pt x="856" y="305"/>
                    <a:pt x="855" y="304"/>
                  </a:cubicBezTo>
                  <a:cubicBezTo>
                    <a:pt x="855" y="304"/>
                    <a:pt x="855" y="304"/>
                    <a:pt x="854" y="304"/>
                  </a:cubicBezTo>
                  <a:cubicBezTo>
                    <a:pt x="854" y="303"/>
                    <a:pt x="854" y="303"/>
                    <a:pt x="853" y="303"/>
                  </a:cubicBezTo>
                  <a:cubicBezTo>
                    <a:pt x="853" y="302"/>
                    <a:pt x="853" y="302"/>
                    <a:pt x="852" y="302"/>
                  </a:cubicBezTo>
                  <a:cubicBezTo>
                    <a:pt x="850" y="300"/>
                    <a:pt x="849" y="299"/>
                    <a:pt x="847" y="298"/>
                  </a:cubicBezTo>
                  <a:cubicBezTo>
                    <a:pt x="845" y="297"/>
                    <a:pt x="844" y="295"/>
                    <a:pt x="842" y="295"/>
                  </a:cubicBezTo>
                  <a:cubicBezTo>
                    <a:pt x="840" y="294"/>
                    <a:pt x="839" y="293"/>
                    <a:pt x="838" y="292"/>
                  </a:cubicBezTo>
                  <a:cubicBezTo>
                    <a:pt x="836" y="292"/>
                    <a:pt x="835" y="291"/>
                    <a:pt x="834" y="291"/>
                  </a:cubicBezTo>
                  <a:cubicBezTo>
                    <a:pt x="833" y="290"/>
                    <a:pt x="831" y="290"/>
                    <a:pt x="830" y="290"/>
                  </a:cubicBezTo>
                  <a:cubicBezTo>
                    <a:pt x="829" y="289"/>
                    <a:pt x="828" y="289"/>
                    <a:pt x="827" y="289"/>
                  </a:cubicBezTo>
                  <a:cubicBezTo>
                    <a:pt x="826" y="289"/>
                    <a:pt x="826" y="289"/>
                    <a:pt x="825" y="289"/>
                  </a:cubicBezTo>
                  <a:cubicBezTo>
                    <a:pt x="824" y="289"/>
                    <a:pt x="823" y="290"/>
                    <a:pt x="822" y="290"/>
                  </a:cubicBezTo>
                  <a:cubicBezTo>
                    <a:pt x="820" y="290"/>
                    <a:pt x="817" y="291"/>
                    <a:pt x="815" y="292"/>
                  </a:cubicBezTo>
                  <a:cubicBezTo>
                    <a:pt x="813" y="293"/>
                    <a:pt x="811" y="294"/>
                    <a:pt x="809" y="296"/>
                  </a:cubicBezTo>
                  <a:cubicBezTo>
                    <a:pt x="807" y="297"/>
                    <a:pt x="805" y="298"/>
                    <a:pt x="802" y="299"/>
                  </a:cubicBezTo>
                  <a:cubicBezTo>
                    <a:pt x="800" y="301"/>
                    <a:pt x="797" y="302"/>
                    <a:pt x="795" y="302"/>
                  </a:cubicBezTo>
                  <a:cubicBezTo>
                    <a:pt x="794" y="302"/>
                    <a:pt x="792" y="303"/>
                    <a:pt x="791" y="303"/>
                  </a:cubicBezTo>
                  <a:cubicBezTo>
                    <a:pt x="790" y="303"/>
                    <a:pt x="789" y="303"/>
                    <a:pt x="788" y="303"/>
                  </a:cubicBezTo>
                  <a:cubicBezTo>
                    <a:pt x="787" y="303"/>
                    <a:pt x="785" y="302"/>
                    <a:pt x="784" y="302"/>
                  </a:cubicBezTo>
                  <a:cubicBezTo>
                    <a:pt x="783" y="302"/>
                    <a:pt x="782" y="302"/>
                    <a:pt x="780" y="301"/>
                  </a:cubicBezTo>
                  <a:cubicBezTo>
                    <a:pt x="779" y="301"/>
                    <a:pt x="778" y="300"/>
                    <a:pt x="776" y="300"/>
                  </a:cubicBezTo>
                  <a:cubicBezTo>
                    <a:pt x="775" y="299"/>
                    <a:pt x="774" y="298"/>
                    <a:pt x="772" y="297"/>
                  </a:cubicBezTo>
                  <a:cubicBezTo>
                    <a:pt x="771" y="297"/>
                    <a:pt x="770" y="296"/>
                    <a:pt x="768" y="295"/>
                  </a:cubicBezTo>
                  <a:cubicBezTo>
                    <a:pt x="767" y="294"/>
                    <a:pt x="765" y="292"/>
                    <a:pt x="764" y="291"/>
                  </a:cubicBezTo>
                  <a:cubicBezTo>
                    <a:pt x="764" y="291"/>
                    <a:pt x="764" y="291"/>
                    <a:pt x="763" y="291"/>
                  </a:cubicBezTo>
                  <a:cubicBezTo>
                    <a:pt x="763" y="291"/>
                    <a:pt x="763" y="291"/>
                    <a:pt x="763" y="291"/>
                  </a:cubicBezTo>
                  <a:cubicBezTo>
                    <a:pt x="763" y="290"/>
                    <a:pt x="763" y="290"/>
                    <a:pt x="763" y="290"/>
                  </a:cubicBezTo>
                  <a:cubicBezTo>
                    <a:pt x="763" y="290"/>
                    <a:pt x="763" y="290"/>
                    <a:pt x="762" y="290"/>
                  </a:cubicBezTo>
                  <a:cubicBezTo>
                    <a:pt x="759" y="287"/>
                    <a:pt x="756" y="284"/>
                    <a:pt x="752" y="281"/>
                  </a:cubicBezTo>
                  <a:cubicBezTo>
                    <a:pt x="749" y="278"/>
                    <a:pt x="745" y="275"/>
                    <a:pt x="742" y="273"/>
                  </a:cubicBezTo>
                  <a:cubicBezTo>
                    <a:pt x="739" y="270"/>
                    <a:pt x="737" y="268"/>
                    <a:pt x="735" y="267"/>
                  </a:cubicBezTo>
                  <a:cubicBezTo>
                    <a:pt x="733" y="265"/>
                    <a:pt x="732" y="264"/>
                    <a:pt x="732" y="264"/>
                  </a:cubicBezTo>
                  <a:cubicBezTo>
                    <a:pt x="731" y="264"/>
                    <a:pt x="731" y="263"/>
                    <a:pt x="730" y="262"/>
                  </a:cubicBezTo>
                  <a:cubicBezTo>
                    <a:pt x="729" y="262"/>
                    <a:pt x="728" y="261"/>
                    <a:pt x="728" y="260"/>
                  </a:cubicBezTo>
                  <a:cubicBezTo>
                    <a:pt x="727" y="260"/>
                    <a:pt x="726" y="259"/>
                    <a:pt x="726" y="259"/>
                  </a:cubicBezTo>
                  <a:cubicBezTo>
                    <a:pt x="725" y="258"/>
                    <a:pt x="724" y="258"/>
                    <a:pt x="724" y="258"/>
                  </a:cubicBezTo>
                  <a:cubicBezTo>
                    <a:pt x="724" y="257"/>
                    <a:pt x="723" y="257"/>
                    <a:pt x="723" y="257"/>
                  </a:cubicBezTo>
                  <a:cubicBezTo>
                    <a:pt x="723" y="257"/>
                    <a:pt x="723" y="256"/>
                    <a:pt x="723" y="256"/>
                  </a:cubicBezTo>
                  <a:cubicBezTo>
                    <a:pt x="722" y="256"/>
                    <a:pt x="722" y="256"/>
                    <a:pt x="722" y="255"/>
                  </a:cubicBezTo>
                  <a:cubicBezTo>
                    <a:pt x="722" y="255"/>
                    <a:pt x="722" y="255"/>
                    <a:pt x="722" y="255"/>
                  </a:cubicBezTo>
                  <a:cubicBezTo>
                    <a:pt x="722" y="255"/>
                    <a:pt x="721" y="254"/>
                    <a:pt x="721" y="254"/>
                  </a:cubicBezTo>
                  <a:cubicBezTo>
                    <a:pt x="721" y="254"/>
                    <a:pt x="720" y="254"/>
                    <a:pt x="720" y="254"/>
                  </a:cubicBezTo>
                  <a:cubicBezTo>
                    <a:pt x="720" y="254"/>
                    <a:pt x="719" y="254"/>
                    <a:pt x="718" y="254"/>
                  </a:cubicBezTo>
                  <a:cubicBezTo>
                    <a:pt x="718" y="255"/>
                    <a:pt x="717" y="255"/>
                    <a:pt x="716" y="255"/>
                  </a:cubicBezTo>
                  <a:cubicBezTo>
                    <a:pt x="715" y="255"/>
                    <a:pt x="714" y="255"/>
                    <a:pt x="714" y="255"/>
                  </a:cubicBezTo>
                  <a:cubicBezTo>
                    <a:pt x="713" y="256"/>
                    <a:pt x="712" y="256"/>
                    <a:pt x="711" y="256"/>
                  </a:cubicBezTo>
                  <a:cubicBezTo>
                    <a:pt x="710" y="256"/>
                    <a:pt x="709" y="256"/>
                    <a:pt x="708" y="257"/>
                  </a:cubicBezTo>
                  <a:cubicBezTo>
                    <a:pt x="707" y="257"/>
                    <a:pt x="706" y="257"/>
                    <a:pt x="705" y="257"/>
                  </a:cubicBezTo>
                  <a:cubicBezTo>
                    <a:pt x="705" y="257"/>
                    <a:pt x="703" y="258"/>
                    <a:pt x="700" y="258"/>
                  </a:cubicBezTo>
                  <a:cubicBezTo>
                    <a:pt x="697" y="259"/>
                    <a:pt x="692" y="260"/>
                    <a:pt x="687" y="261"/>
                  </a:cubicBezTo>
                  <a:cubicBezTo>
                    <a:pt x="682" y="261"/>
                    <a:pt x="676" y="263"/>
                    <a:pt x="671" y="264"/>
                  </a:cubicBezTo>
                  <a:cubicBezTo>
                    <a:pt x="665" y="265"/>
                    <a:pt x="659" y="266"/>
                    <a:pt x="653" y="267"/>
                  </a:cubicBezTo>
                  <a:cubicBezTo>
                    <a:pt x="653" y="267"/>
                    <a:pt x="653" y="267"/>
                    <a:pt x="652" y="267"/>
                  </a:cubicBezTo>
                  <a:cubicBezTo>
                    <a:pt x="652" y="267"/>
                    <a:pt x="652" y="267"/>
                    <a:pt x="652" y="267"/>
                  </a:cubicBezTo>
                  <a:cubicBezTo>
                    <a:pt x="652" y="267"/>
                    <a:pt x="651" y="267"/>
                    <a:pt x="651" y="268"/>
                  </a:cubicBezTo>
                  <a:cubicBezTo>
                    <a:pt x="651" y="268"/>
                    <a:pt x="651" y="268"/>
                    <a:pt x="651" y="268"/>
                  </a:cubicBezTo>
                  <a:cubicBezTo>
                    <a:pt x="648" y="268"/>
                    <a:pt x="646" y="269"/>
                    <a:pt x="643" y="269"/>
                  </a:cubicBezTo>
                  <a:cubicBezTo>
                    <a:pt x="641" y="270"/>
                    <a:pt x="640" y="270"/>
                    <a:pt x="638" y="271"/>
                  </a:cubicBezTo>
                  <a:cubicBezTo>
                    <a:pt x="636" y="272"/>
                    <a:pt x="635" y="272"/>
                    <a:pt x="634" y="273"/>
                  </a:cubicBezTo>
                  <a:cubicBezTo>
                    <a:pt x="633" y="273"/>
                    <a:pt x="632" y="274"/>
                    <a:pt x="632" y="274"/>
                  </a:cubicBezTo>
                  <a:cubicBezTo>
                    <a:pt x="631" y="275"/>
                    <a:pt x="631" y="275"/>
                    <a:pt x="631" y="276"/>
                  </a:cubicBezTo>
                  <a:cubicBezTo>
                    <a:pt x="630" y="276"/>
                    <a:pt x="630" y="276"/>
                    <a:pt x="630" y="277"/>
                  </a:cubicBezTo>
                  <a:cubicBezTo>
                    <a:pt x="630" y="277"/>
                    <a:pt x="631" y="278"/>
                    <a:pt x="631" y="278"/>
                  </a:cubicBezTo>
                  <a:cubicBezTo>
                    <a:pt x="631" y="279"/>
                    <a:pt x="632" y="279"/>
                    <a:pt x="632" y="280"/>
                  </a:cubicBezTo>
                  <a:cubicBezTo>
                    <a:pt x="633" y="281"/>
                    <a:pt x="635" y="282"/>
                    <a:pt x="637" y="283"/>
                  </a:cubicBezTo>
                  <a:cubicBezTo>
                    <a:pt x="639" y="284"/>
                    <a:pt x="641" y="285"/>
                    <a:pt x="643" y="286"/>
                  </a:cubicBezTo>
                  <a:cubicBezTo>
                    <a:pt x="645" y="287"/>
                    <a:pt x="647" y="289"/>
                    <a:pt x="649" y="290"/>
                  </a:cubicBezTo>
                  <a:cubicBezTo>
                    <a:pt x="651" y="291"/>
                    <a:pt x="653" y="292"/>
                    <a:pt x="655" y="293"/>
                  </a:cubicBezTo>
                  <a:cubicBezTo>
                    <a:pt x="655" y="294"/>
                    <a:pt x="656" y="295"/>
                    <a:pt x="656" y="295"/>
                  </a:cubicBezTo>
                  <a:cubicBezTo>
                    <a:pt x="657" y="296"/>
                    <a:pt x="657" y="297"/>
                    <a:pt x="657" y="297"/>
                  </a:cubicBezTo>
                  <a:cubicBezTo>
                    <a:pt x="657" y="298"/>
                    <a:pt x="657" y="298"/>
                    <a:pt x="657" y="299"/>
                  </a:cubicBezTo>
                  <a:cubicBezTo>
                    <a:pt x="657" y="300"/>
                    <a:pt x="656" y="300"/>
                    <a:pt x="655" y="301"/>
                  </a:cubicBezTo>
                  <a:cubicBezTo>
                    <a:pt x="655" y="302"/>
                    <a:pt x="654" y="302"/>
                    <a:pt x="653" y="303"/>
                  </a:cubicBezTo>
                  <a:cubicBezTo>
                    <a:pt x="651" y="303"/>
                    <a:pt x="650" y="304"/>
                    <a:pt x="649" y="305"/>
                  </a:cubicBezTo>
                  <a:cubicBezTo>
                    <a:pt x="647" y="305"/>
                    <a:pt x="645" y="306"/>
                    <a:pt x="643" y="306"/>
                  </a:cubicBezTo>
                  <a:cubicBezTo>
                    <a:pt x="641" y="307"/>
                    <a:pt x="639" y="307"/>
                    <a:pt x="636" y="308"/>
                  </a:cubicBezTo>
                  <a:cubicBezTo>
                    <a:pt x="635" y="308"/>
                    <a:pt x="634" y="308"/>
                    <a:pt x="634" y="308"/>
                  </a:cubicBezTo>
                  <a:cubicBezTo>
                    <a:pt x="633" y="309"/>
                    <a:pt x="632" y="309"/>
                    <a:pt x="631" y="309"/>
                  </a:cubicBezTo>
                  <a:cubicBezTo>
                    <a:pt x="630" y="309"/>
                    <a:pt x="629" y="309"/>
                    <a:pt x="629" y="309"/>
                  </a:cubicBezTo>
                  <a:cubicBezTo>
                    <a:pt x="628" y="310"/>
                    <a:pt x="627" y="310"/>
                    <a:pt x="626" y="310"/>
                  </a:cubicBezTo>
                  <a:cubicBezTo>
                    <a:pt x="626" y="310"/>
                    <a:pt x="625" y="310"/>
                    <a:pt x="625" y="310"/>
                  </a:cubicBezTo>
                  <a:cubicBezTo>
                    <a:pt x="625" y="310"/>
                    <a:pt x="625" y="310"/>
                    <a:pt x="625" y="310"/>
                  </a:cubicBezTo>
                  <a:cubicBezTo>
                    <a:pt x="625" y="310"/>
                    <a:pt x="624" y="310"/>
                    <a:pt x="624" y="310"/>
                  </a:cubicBezTo>
                  <a:cubicBezTo>
                    <a:pt x="624" y="310"/>
                    <a:pt x="624" y="310"/>
                    <a:pt x="624" y="310"/>
                  </a:cubicBezTo>
                  <a:cubicBezTo>
                    <a:pt x="621" y="311"/>
                    <a:pt x="618" y="311"/>
                    <a:pt x="615" y="312"/>
                  </a:cubicBezTo>
                  <a:cubicBezTo>
                    <a:pt x="613" y="312"/>
                    <a:pt x="610" y="313"/>
                    <a:pt x="608" y="313"/>
                  </a:cubicBezTo>
                  <a:cubicBezTo>
                    <a:pt x="606" y="313"/>
                    <a:pt x="604" y="313"/>
                    <a:pt x="602" y="313"/>
                  </a:cubicBezTo>
                  <a:cubicBezTo>
                    <a:pt x="600" y="313"/>
                    <a:pt x="598" y="313"/>
                    <a:pt x="596" y="313"/>
                  </a:cubicBezTo>
                  <a:cubicBezTo>
                    <a:pt x="595" y="313"/>
                    <a:pt x="593" y="312"/>
                    <a:pt x="592" y="312"/>
                  </a:cubicBezTo>
                  <a:cubicBezTo>
                    <a:pt x="590" y="312"/>
                    <a:pt x="589" y="311"/>
                    <a:pt x="588" y="311"/>
                  </a:cubicBezTo>
                  <a:cubicBezTo>
                    <a:pt x="587" y="310"/>
                    <a:pt x="586" y="310"/>
                    <a:pt x="585" y="309"/>
                  </a:cubicBezTo>
                  <a:cubicBezTo>
                    <a:pt x="584" y="309"/>
                    <a:pt x="583" y="308"/>
                    <a:pt x="582" y="307"/>
                  </a:cubicBezTo>
                  <a:cubicBezTo>
                    <a:pt x="581" y="306"/>
                    <a:pt x="580" y="305"/>
                    <a:pt x="579" y="304"/>
                  </a:cubicBezTo>
                  <a:cubicBezTo>
                    <a:pt x="579" y="302"/>
                    <a:pt x="578" y="301"/>
                    <a:pt x="577" y="300"/>
                  </a:cubicBezTo>
                  <a:cubicBezTo>
                    <a:pt x="576" y="298"/>
                    <a:pt x="576" y="297"/>
                    <a:pt x="575" y="296"/>
                  </a:cubicBezTo>
                  <a:cubicBezTo>
                    <a:pt x="574" y="295"/>
                    <a:pt x="573" y="294"/>
                    <a:pt x="572" y="293"/>
                  </a:cubicBezTo>
                  <a:cubicBezTo>
                    <a:pt x="572" y="292"/>
                    <a:pt x="571" y="292"/>
                    <a:pt x="571" y="291"/>
                  </a:cubicBezTo>
                  <a:cubicBezTo>
                    <a:pt x="570" y="291"/>
                    <a:pt x="569" y="291"/>
                    <a:pt x="569" y="290"/>
                  </a:cubicBezTo>
                  <a:cubicBezTo>
                    <a:pt x="568" y="290"/>
                    <a:pt x="567" y="290"/>
                    <a:pt x="566" y="289"/>
                  </a:cubicBezTo>
                  <a:cubicBezTo>
                    <a:pt x="565" y="289"/>
                    <a:pt x="564" y="289"/>
                    <a:pt x="563" y="289"/>
                  </a:cubicBezTo>
                  <a:cubicBezTo>
                    <a:pt x="562" y="289"/>
                    <a:pt x="560" y="289"/>
                    <a:pt x="559" y="289"/>
                  </a:cubicBezTo>
                  <a:cubicBezTo>
                    <a:pt x="557" y="289"/>
                    <a:pt x="556" y="289"/>
                    <a:pt x="554" y="289"/>
                  </a:cubicBezTo>
                  <a:cubicBezTo>
                    <a:pt x="552" y="289"/>
                    <a:pt x="550" y="289"/>
                    <a:pt x="548" y="290"/>
                  </a:cubicBezTo>
                  <a:cubicBezTo>
                    <a:pt x="545" y="290"/>
                    <a:pt x="543" y="290"/>
                    <a:pt x="540" y="291"/>
                  </a:cubicBezTo>
                  <a:cubicBezTo>
                    <a:pt x="539" y="291"/>
                    <a:pt x="538" y="291"/>
                    <a:pt x="537" y="292"/>
                  </a:cubicBezTo>
                  <a:cubicBezTo>
                    <a:pt x="536" y="292"/>
                    <a:pt x="535" y="292"/>
                    <a:pt x="534" y="292"/>
                  </a:cubicBezTo>
                  <a:cubicBezTo>
                    <a:pt x="533" y="293"/>
                    <a:pt x="532" y="293"/>
                    <a:pt x="531" y="293"/>
                  </a:cubicBezTo>
                  <a:cubicBezTo>
                    <a:pt x="530" y="293"/>
                    <a:pt x="529" y="294"/>
                    <a:pt x="527" y="294"/>
                  </a:cubicBezTo>
                  <a:cubicBezTo>
                    <a:pt x="521" y="295"/>
                    <a:pt x="515" y="297"/>
                    <a:pt x="509" y="298"/>
                  </a:cubicBezTo>
                  <a:cubicBezTo>
                    <a:pt x="504" y="299"/>
                    <a:pt x="499" y="300"/>
                    <a:pt x="495" y="301"/>
                  </a:cubicBezTo>
                  <a:cubicBezTo>
                    <a:pt x="492" y="301"/>
                    <a:pt x="488" y="302"/>
                    <a:pt x="486" y="303"/>
                  </a:cubicBezTo>
                  <a:cubicBezTo>
                    <a:pt x="484" y="303"/>
                    <a:pt x="483" y="303"/>
                    <a:pt x="483" y="303"/>
                  </a:cubicBezTo>
                  <a:cubicBezTo>
                    <a:pt x="483" y="303"/>
                    <a:pt x="483" y="303"/>
                    <a:pt x="483" y="303"/>
                  </a:cubicBezTo>
                  <a:cubicBezTo>
                    <a:pt x="483" y="303"/>
                    <a:pt x="483" y="303"/>
                    <a:pt x="482" y="303"/>
                  </a:cubicBezTo>
                  <a:cubicBezTo>
                    <a:pt x="482" y="303"/>
                    <a:pt x="482" y="303"/>
                    <a:pt x="482" y="303"/>
                  </a:cubicBezTo>
                  <a:cubicBezTo>
                    <a:pt x="482" y="303"/>
                    <a:pt x="482" y="303"/>
                    <a:pt x="482" y="303"/>
                  </a:cubicBezTo>
                  <a:cubicBezTo>
                    <a:pt x="480" y="304"/>
                    <a:pt x="479" y="304"/>
                    <a:pt x="478" y="304"/>
                  </a:cubicBezTo>
                  <a:cubicBezTo>
                    <a:pt x="477" y="305"/>
                    <a:pt x="476" y="305"/>
                    <a:pt x="475" y="305"/>
                  </a:cubicBezTo>
                  <a:cubicBezTo>
                    <a:pt x="474" y="305"/>
                    <a:pt x="473" y="305"/>
                    <a:pt x="473" y="306"/>
                  </a:cubicBezTo>
                  <a:cubicBezTo>
                    <a:pt x="472" y="306"/>
                    <a:pt x="472" y="306"/>
                    <a:pt x="471" y="306"/>
                  </a:cubicBezTo>
                  <a:cubicBezTo>
                    <a:pt x="471" y="306"/>
                    <a:pt x="471" y="306"/>
                    <a:pt x="471" y="306"/>
                  </a:cubicBezTo>
                  <a:cubicBezTo>
                    <a:pt x="471" y="307"/>
                    <a:pt x="471" y="307"/>
                    <a:pt x="471" y="307"/>
                  </a:cubicBezTo>
                  <a:cubicBezTo>
                    <a:pt x="471" y="307"/>
                    <a:pt x="471" y="307"/>
                    <a:pt x="471" y="307"/>
                  </a:cubicBezTo>
                  <a:cubicBezTo>
                    <a:pt x="471" y="307"/>
                    <a:pt x="471" y="308"/>
                    <a:pt x="472" y="308"/>
                  </a:cubicBezTo>
                  <a:cubicBezTo>
                    <a:pt x="472" y="308"/>
                    <a:pt x="472" y="309"/>
                    <a:pt x="473" y="309"/>
                  </a:cubicBezTo>
                  <a:cubicBezTo>
                    <a:pt x="474" y="310"/>
                    <a:pt x="474" y="310"/>
                    <a:pt x="475" y="311"/>
                  </a:cubicBezTo>
                  <a:cubicBezTo>
                    <a:pt x="476" y="312"/>
                    <a:pt x="476" y="312"/>
                    <a:pt x="477" y="313"/>
                  </a:cubicBezTo>
                  <a:cubicBezTo>
                    <a:pt x="478" y="314"/>
                    <a:pt x="479" y="315"/>
                    <a:pt x="480" y="316"/>
                  </a:cubicBezTo>
                  <a:cubicBezTo>
                    <a:pt x="480" y="316"/>
                    <a:pt x="481" y="317"/>
                    <a:pt x="483" y="319"/>
                  </a:cubicBezTo>
                  <a:cubicBezTo>
                    <a:pt x="485" y="321"/>
                    <a:pt x="488" y="324"/>
                    <a:pt x="491" y="327"/>
                  </a:cubicBezTo>
                  <a:cubicBezTo>
                    <a:pt x="494" y="330"/>
                    <a:pt x="497" y="334"/>
                    <a:pt x="501" y="337"/>
                  </a:cubicBezTo>
                  <a:cubicBezTo>
                    <a:pt x="504" y="340"/>
                    <a:pt x="508" y="344"/>
                    <a:pt x="510" y="347"/>
                  </a:cubicBezTo>
                  <a:cubicBezTo>
                    <a:pt x="512" y="348"/>
                    <a:pt x="513" y="349"/>
                    <a:pt x="513" y="350"/>
                  </a:cubicBezTo>
                  <a:cubicBezTo>
                    <a:pt x="514" y="352"/>
                    <a:pt x="515" y="353"/>
                    <a:pt x="515" y="354"/>
                  </a:cubicBezTo>
                  <a:cubicBezTo>
                    <a:pt x="516" y="355"/>
                    <a:pt x="516" y="355"/>
                    <a:pt x="516" y="356"/>
                  </a:cubicBezTo>
                  <a:cubicBezTo>
                    <a:pt x="516" y="357"/>
                    <a:pt x="516" y="358"/>
                    <a:pt x="516" y="359"/>
                  </a:cubicBezTo>
                  <a:cubicBezTo>
                    <a:pt x="515" y="359"/>
                    <a:pt x="515" y="360"/>
                    <a:pt x="514" y="361"/>
                  </a:cubicBezTo>
                  <a:cubicBezTo>
                    <a:pt x="513" y="361"/>
                    <a:pt x="513" y="362"/>
                    <a:pt x="512" y="362"/>
                  </a:cubicBezTo>
                  <a:cubicBezTo>
                    <a:pt x="511" y="363"/>
                    <a:pt x="510" y="363"/>
                    <a:pt x="508" y="364"/>
                  </a:cubicBezTo>
                  <a:cubicBezTo>
                    <a:pt x="507" y="364"/>
                    <a:pt x="506" y="364"/>
                    <a:pt x="505" y="365"/>
                  </a:cubicBezTo>
                  <a:cubicBezTo>
                    <a:pt x="502" y="365"/>
                    <a:pt x="500" y="366"/>
                    <a:pt x="497" y="366"/>
                  </a:cubicBezTo>
                  <a:cubicBezTo>
                    <a:pt x="494" y="366"/>
                    <a:pt x="492" y="366"/>
                    <a:pt x="489" y="367"/>
                  </a:cubicBezTo>
                  <a:cubicBezTo>
                    <a:pt x="486" y="367"/>
                    <a:pt x="484" y="367"/>
                    <a:pt x="481" y="368"/>
                  </a:cubicBezTo>
                  <a:cubicBezTo>
                    <a:pt x="479" y="368"/>
                    <a:pt x="476" y="368"/>
                    <a:pt x="474" y="369"/>
                  </a:cubicBezTo>
                  <a:cubicBezTo>
                    <a:pt x="473" y="369"/>
                    <a:pt x="472" y="369"/>
                    <a:pt x="471" y="370"/>
                  </a:cubicBezTo>
                  <a:cubicBezTo>
                    <a:pt x="470" y="370"/>
                    <a:pt x="469" y="370"/>
                    <a:pt x="469" y="371"/>
                  </a:cubicBezTo>
                  <a:cubicBezTo>
                    <a:pt x="468" y="371"/>
                    <a:pt x="467" y="371"/>
                    <a:pt x="467" y="372"/>
                  </a:cubicBezTo>
                  <a:cubicBezTo>
                    <a:pt x="466" y="372"/>
                    <a:pt x="466" y="373"/>
                    <a:pt x="466" y="373"/>
                  </a:cubicBezTo>
                  <a:cubicBezTo>
                    <a:pt x="465" y="374"/>
                    <a:pt x="465" y="374"/>
                    <a:pt x="465" y="375"/>
                  </a:cubicBezTo>
                  <a:cubicBezTo>
                    <a:pt x="465" y="376"/>
                    <a:pt x="465" y="377"/>
                    <a:pt x="466" y="378"/>
                  </a:cubicBezTo>
                  <a:cubicBezTo>
                    <a:pt x="466" y="378"/>
                    <a:pt x="467" y="379"/>
                    <a:pt x="467" y="381"/>
                  </a:cubicBezTo>
                  <a:cubicBezTo>
                    <a:pt x="468" y="382"/>
                    <a:pt x="469" y="383"/>
                    <a:pt x="470" y="384"/>
                  </a:cubicBezTo>
                  <a:cubicBezTo>
                    <a:pt x="471" y="385"/>
                    <a:pt x="471" y="385"/>
                    <a:pt x="471" y="385"/>
                  </a:cubicBezTo>
                  <a:cubicBezTo>
                    <a:pt x="471" y="385"/>
                    <a:pt x="471" y="385"/>
                    <a:pt x="471" y="385"/>
                  </a:cubicBezTo>
                  <a:cubicBezTo>
                    <a:pt x="471" y="385"/>
                    <a:pt x="471" y="385"/>
                    <a:pt x="471" y="385"/>
                  </a:cubicBezTo>
                  <a:cubicBezTo>
                    <a:pt x="472" y="385"/>
                    <a:pt x="472" y="385"/>
                    <a:pt x="472" y="385"/>
                  </a:cubicBezTo>
                  <a:cubicBezTo>
                    <a:pt x="472" y="386"/>
                    <a:pt x="472" y="386"/>
                    <a:pt x="472" y="386"/>
                  </a:cubicBezTo>
                  <a:cubicBezTo>
                    <a:pt x="472" y="386"/>
                    <a:pt x="472" y="386"/>
                    <a:pt x="472" y="386"/>
                  </a:cubicBezTo>
                  <a:cubicBezTo>
                    <a:pt x="472" y="386"/>
                    <a:pt x="472" y="386"/>
                    <a:pt x="472" y="386"/>
                  </a:cubicBezTo>
                  <a:cubicBezTo>
                    <a:pt x="473" y="386"/>
                    <a:pt x="473" y="387"/>
                    <a:pt x="473" y="387"/>
                  </a:cubicBezTo>
                  <a:cubicBezTo>
                    <a:pt x="475" y="389"/>
                    <a:pt x="477" y="391"/>
                    <a:pt x="480" y="393"/>
                  </a:cubicBezTo>
                  <a:cubicBezTo>
                    <a:pt x="482" y="394"/>
                    <a:pt x="484" y="395"/>
                    <a:pt x="486" y="396"/>
                  </a:cubicBezTo>
                  <a:cubicBezTo>
                    <a:pt x="488" y="396"/>
                    <a:pt x="490" y="397"/>
                    <a:pt x="491" y="397"/>
                  </a:cubicBezTo>
                  <a:cubicBezTo>
                    <a:pt x="493" y="397"/>
                    <a:pt x="495" y="396"/>
                    <a:pt x="497" y="396"/>
                  </a:cubicBezTo>
                  <a:cubicBezTo>
                    <a:pt x="499" y="395"/>
                    <a:pt x="502" y="395"/>
                    <a:pt x="504" y="394"/>
                  </a:cubicBezTo>
                  <a:cubicBezTo>
                    <a:pt x="506" y="393"/>
                    <a:pt x="509" y="392"/>
                    <a:pt x="511" y="391"/>
                  </a:cubicBezTo>
                  <a:cubicBezTo>
                    <a:pt x="514" y="389"/>
                    <a:pt x="516" y="388"/>
                    <a:pt x="519" y="387"/>
                  </a:cubicBezTo>
                  <a:cubicBezTo>
                    <a:pt x="521" y="386"/>
                    <a:pt x="524" y="385"/>
                    <a:pt x="527" y="385"/>
                  </a:cubicBezTo>
                  <a:cubicBezTo>
                    <a:pt x="528" y="385"/>
                    <a:pt x="529" y="384"/>
                    <a:pt x="530" y="384"/>
                  </a:cubicBezTo>
                  <a:cubicBezTo>
                    <a:pt x="531" y="384"/>
                    <a:pt x="532" y="384"/>
                    <a:pt x="533" y="384"/>
                  </a:cubicBezTo>
                  <a:cubicBezTo>
                    <a:pt x="534" y="384"/>
                    <a:pt x="536" y="384"/>
                    <a:pt x="537" y="384"/>
                  </a:cubicBezTo>
                  <a:cubicBezTo>
                    <a:pt x="538" y="384"/>
                    <a:pt x="539" y="385"/>
                    <a:pt x="540" y="385"/>
                  </a:cubicBezTo>
                  <a:cubicBezTo>
                    <a:pt x="542" y="385"/>
                    <a:pt x="543" y="386"/>
                    <a:pt x="544" y="386"/>
                  </a:cubicBezTo>
                  <a:cubicBezTo>
                    <a:pt x="545" y="387"/>
                    <a:pt x="546" y="387"/>
                    <a:pt x="547" y="388"/>
                  </a:cubicBezTo>
                  <a:cubicBezTo>
                    <a:pt x="548" y="389"/>
                    <a:pt x="549" y="390"/>
                    <a:pt x="551" y="390"/>
                  </a:cubicBezTo>
                  <a:cubicBezTo>
                    <a:pt x="552" y="391"/>
                    <a:pt x="553" y="392"/>
                    <a:pt x="554" y="393"/>
                  </a:cubicBezTo>
                  <a:cubicBezTo>
                    <a:pt x="554" y="394"/>
                    <a:pt x="555" y="395"/>
                    <a:pt x="557" y="396"/>
                  </a:cubicBezTo>
                  <a:cubicBezTo>
                    <a:pt x="558" y="397"/>
                    <a:pt x="560" y="399"/>
                    <a:pt x="562" y="401"/>
                  </a:cubicBezTo>
                  <a:cubicBezTo>
                    <a:pt x="564" y="402"/>
                    <a:pt x="566" y="404"/>
                    <a:pt x="567" y="405"/>
                  </a:cubicBezTo>
                  <a:cubicBezTo>
                    <a:pt x="569" y="407"/>
                    <a:pt x="570" y="408"/>
                    <a:pt x="570" y="408"/>
                  </a:cubicBezTo>
                  <a:cubicBezTo>
                    <a:pt x="573" y="410"/>
                    <a:pt x="576" y="414"/>
                    <a:pt x="579" y="417"/>
                  </a:cubicBezTo>
                  <a:cubicBezTo>
                    <a:pt x="582" y="420"/>
                    <a:pt x="586" y="424"/>
                    <a:pt x="589" y="427"/>
                  </a:cubicBezTo>
                  <a:cubicBezTo>
                    <a:pt x="592" y="430"/>
                    <a:pt x="595" y="433"/>
                    <a:pt x="597" y="435"/>
                  </a:cubicBezTo>
                  <a:cubicBezTo>
                    <a:pt x="599" y="438"/>
                    <a:pt x="601" y="439"/>
                    <a:pt x="601" y="439"/>
                  </a:cubicBezTo>
                  <a:cubicBezTo>
                    <a:pt x="602" y="440"/>
                    <a:pt x="602" y="441"/>
                    <a:pt x="603" y="442"/>
                  </a:cubicBezTo>
                  <a:cubicBezTo>
                    <a:pt x="604" y="443"/>
                    <a:pt x="604" y="443"/>
                    <a:pt x="605" y="444"/>
                  </a:cubicBezTo>
                  <a:cubicBezTo>
                    <a:pt x="606" y="445"/>
                    <a:pt x="606" y="445"/>
                    <a:pt x="607" y="446"/>
                  </a:cubicBezTo>
                  <a:cubicBezTo>
                    <a:pt x="607" y="446"/>
                    <a:pt x="607" y="447"/>
                    <a:pt x="608" y="447"/>
                  </a:cubicBezTo>
                  <a:cubicBezTo>
                    <a:pt x="608" y="447"/>
                    <a:pt x="608" y="447"/>
                    <a:pt x="609" y="448"/>
                  </a:cubicBezTo>
                  <a:cubicBezTo>
                    <a:pt x="609" y="448"/>
                    <a:pt x="609" y="448"/>
                    <a:pt x="609" y="448"/>
                  </a:cubicBezTo>
                  <a:cubicBezTo>
                    <a:pt x="609" y="448"/>
                    <a:pt x="609" y="448"/>
                    <a:pt x="609" y="448"/>
                  </a:cubicBezTo>
                  <a:cubicBezTo>
                    <a:pt x="609" y="448"/>
                    <a:pt x="610" y="448"/>
                    <a:pt x="610" y="448"/>
                  </a:cubicBezTo>
                  <a:cubicBezTo>
                    <a:pt x="610" y="448"/>
                    <a:pt x="610" y="448"/>
                    <a:pt x="610" y="448"/>
                  </a:cubicBezTo>
                  <a:cubicBezTo>
                    <a:pt x="610" y="448"/>
                    <a:pt x="610" y="448"/>
                    <a:pt x="611" y="448"/>
                  </a:cubicBezTo>
                  <a:cubicBezTo>
                    <a:pt x="611" y="448"/>
                    <a:pt x="611" y="448"/>
                    <a:pt x="612" y="448"/>
                  </a:cubicBezTo>
                  <a:cubicBezTo>
                    <a:pt x="612" y="448"/>
                    <a:pt x="613" y="448"/>
                    <a:pt x="614" y="448"/>
                  </a:cubicBezTo>
                  <a:cubicBezTo>
                    <a:pt x="614" y="448"/>
                    <a:pt x="615" y="447"/>
                    <a:pt x="616" y="447"/>
                  </a:cubicBezTo>
                  <a:cubicBezTo>
                    <a:pt x="616" y="447"/>
                    <a:pt x="617" y="447"/>
                    <a:pt x="618" y="447"/>
                  </a:cubicBezTo>
                  <a:cubicBezTo>
                    <a:pt x="619" y="446"/>
                    <a:pt x="620" y="446"/>
                    <a:pt x="621" y="446"/>
                  </a:cubicBezTo>
                  <a:cubicBezTo>
                    <a:pt x="622" y="446"/>
                    <a:pt x="624" y="445"/>
                    <a:pt x="625" y="445"/>
                  </a:cubicBezTo>
                  <a:cubicBezTo>
                    <a:pt x="625" y="445"/>
                    <a:pt x="626" y="445"/>
                    <a:pt x="629" y="444"/>
                  </a:cubicBezTo>
                  <a:cubicBezTo>
                    <a:pt x="631" y="444"/>
                    <a:pt x="635" y="443"/>
                    <a:pt x="639" y="442"/>
                  </a:cubicBezTo>
                  <a:cubicBezTo>
                    <a:pt x="643" y="441"/>
                    <a:pt x="649" y="439"/>
                    <a:pt x="654" y="438"/>
                  </a:cubicBezTo>
                  <a:cubicBezTo>
                    <a:pt x="660" y="437"/>
                    <a:pt x="667" y="435"/>
                    <a:pt x="674" y="434"/>
                  </a:cubicBezTo>
                  <a:cubicBezTo>
                    <a:pt x="675" y="433"/>
                    <a:pt x="676" y="433"/>
                    <a:pt x="676" y="433"/>
                  </a:cubicBezTo>
                  <a:cubicBezTo>
                    <a:pt x="677" y="433"/>
                    <a:pt x="678" y="433"/>
                    <a:pt x="679" y="433"/>
                  </a:cubicBezTo>
                  <a:cubicBezTo>
                    <a:pt x="680" y="432"/>
                    <a:pt x="680" y="432"/>
                    <a:pt x="681" y="432"/>
                  </a:cubicBezTo>
                  <a:cubicBezTo>
                    <a:pt x="682" y="432"/>
                    <a:pt x="683" y="432"/>
                    <a:pt x="683" y="432"/>
                  </a:cubicBezTo>
                  <a:cubicBezTo>
                    <a:pt x="686" y="431"/>
                    <a:pt x="688" y="430"/>
                    <a:pt x="690" y="430"/>
                  </a:cubicBezTo>
                  <a:cubicBezTo>
                    <a:pt x="693" y="429"/>
                    <a:pt x="694" y="429"/>
                    <a:pt x="696" y="428"/>
                  </a:cubicBezTo>
                  <a:cubicBezTo>
                    <a:pt x="697" y="427"/>
                    <a:pt x="699" y="427"/>
                    <a:pt x="700" y="426"/>
                  </a:cubicBezTo>
                  <a:cubicBezTo>
                    <a:pt x="701" y="426"/>
                    <a:pt x="702" y="425"/>
                    <a:pt x="702" y="425"/>
                  </a:cubicBezTo>
                  <a:cubicBezTo>
                    <a:pt x="703" y="424"/>
                    <a:pt x="703" y="424"/>
                    <a:pt x="704" y="423"/>
                  </a:cubicBezTo>
                  <a:cubicBezTo>
                    <a:pt x="704" y="423"/>
                    <a:pt x="704" y="422"/>
                    <a:pt x="704" y="422"/>
                  </a:cubicBezTo>
                  <a:cubicBezTo>
                    <a:pt x="704" y="422"/>
                    <a:pt x="704" y="421"/>
                    <a:pt x="704" y="421"/>
                  </a:cubicBezTo>
                  <a:cubicBezTo>
                    <a:pt x="703" y="420"/>
                    <a:pt x="703" y="420"/>
                    <a:pt x="702" y="419"/>
                  </a:cubicBezTo>
                  <a:cubicBezTo>
                    <a:pt x="701" y="418"/>
                    <a:pt x="699" y="416"/>
                    <a:pt x="696" y="415"/>
                  </a:cubicBezTo>
                  <a:cubicBezTo>
                    <a:pt x="693" y="414"/>
                    <a:pt x="689" y="412"/>
                    <a:pt x="685" y="410"/>
                  </a:cubicBezTo>
                  <a:cubicBezTo>
                    <a:pt x="682" y="409"/>
                    <a:pt x="678" y="407"/>
                    <a:pt x="675" y="406"/>
                  </a:cubicBezTo>
                  <a:cubicBezTo>
                    <a:pt x="671" y="404"/>
                    <a:pt x="669" y="402"/>
                    <a:pt x="667" y="400"/>
                  </a:cubicBezTo>
                  <a:cubicBezTo>
                    <a:pt x="666" y="400"/>
                    <a:pt x="665" y="399"/>
                    <a:pt x="665" y="398"/>
                  </a:cubicBezTo>
                  <a:cubicBezTo>
                    <a:pt x="665" y="398"/>
                    <a:pt x="664" y="397"/>
                    <a:pt x="664" y="396"/>
                  </a:cubicBezTo>
                  <a:cubicBezTo>
                    <a:pt x="664" y="395"/>
                    <a:pt x="665" y="395"/>
                    <a:pt x="665" y="394"/>
                  </a:cubicBezTo>
                  <a:cubicBezTo>
                    <a:pt x="665" y="393"/>
                    <a:pt x="666" y="393"/>
                    <a:pt x="667" y="392"/>
                  </a:cubicBezTo>
                  <a:cubicBezTo>
                    <a:pt x="668" y="391"/>
                    <a:pt x="669" y="390"/>
                    <a:pt x="670" y="390"/>
                  </a:cubicBezTo>
                  <a:cubicBezTo>
                    <a:pt x="672" y="389"/>
                    <a:pt x="673" y="388"/>
                    <a:pt x="675" y="388"/>
                  </a:cubicBezTo>
                  <a:cubicBezTo>
                    <a:pt x="677" y="387"/>
                    <a:pt x="679" y="386"/>
                    <a:pt x="682" y="386"/>
                  </a:cubicBezTo>
                  <a:cubicBezTo>
                    <a:pt x="684" y="385"/>
                    <a:pt x="687" y="384"/>
                    <a:pt x="690" y="384"/>
                  </a:cubicBezTo>
                  <a:cubicBezTo>
                    <a:pt x="690" y="383"/>
                    <a:pt x="691" y="383"/>
                    <a:pt x="691" y="383"/>
                  </a:cubicBezTo>
                  <a:cubicBezTo>
                    <a:pt x="691" y="383"/>
                    <a:pt x="692" y="383"/>
                    <a:pt x="692" y="383"/>
                  </a:cubicBezTo>
                  <a:cubicBezTo>
                    <a:pt x="693" y="383"/>
                    <a:pt x="693" y="383"/>
                    <a:pt x="694" y="383"/>
                  </a:cubicBezTo>
                  <a:cubicBezTo>
                    <a:pt x="694" y="382"/>
                    <a:pt x="695" y="382"/>
                    <a:pt x="695" y="382"/>
                  </a:cubicBezTo>
                  <a:cubicBezTo>
                    <a:pt x="699" y="381"/>
                    <a:pt x="702" y="381"/>
                    <a:pt x="705" y="380"/>
                  </a:cubicBezTo>
                  <a:cubicBezTo>
                    <a:pt x="709" y="380"/>
                    <a:pt x="712" y="379"/>
                    <a:pt x="714" y="379"/>
                  </a:cubicBezTo>
                  <a:cubicBezTo>
                    <a:pt x="717" y="378"/>
                    <a:pt x="719" y="378"/>
                    <a:pt x="722" y="378"/>
                  </a:cubicBezTo>
                  <a:cubicBezTo>
                    <a:pt x="724" y="378"/>
                    <a:pt x="726" y="378"/>
                    <a:pt x="728" y="378"/>
                  </a:cubicBezTo>
                  <a:cubicBezTo>
                    <a:pt x="730" y="378"/>
                    <a:pt x="732" y="378"/>
                    <a:pt x="734" y="379"/>
                  </a:cubicBezTo>
                  <a:cubicBezTo>
                    <a:pt x="736" y="379"/>
                    <a:pt x="737" y="379"/>
                    <a:pt x="739" y="380"/>
                  </a:cubicBezTo>
                  <a:cubicBezTo>
                    <a:pt x="740" y="380"/>
                    <a:pt x="741" y="381"/>
                    <a:pt x="742" y="381"/>
                  </a:cubicBezTo>
                  <a:cubicBezTo>
                    <a:pt x="743" y="382"/>
                    <a:pt x="744" y="383"/>
                    <a:pt x="745" y="383"/>
                  </a:cubicBezTo>
                  <a:cubicBezTo>
                    <a:pt x="747" y="385"/>
                    <a:pt x="748" y="387"/>
                    <a:pt x="749" y="389"/>
                  </a:cubicBezTo>
                  <a:cubicBezTo>
                    <a:pt x="750" y="391"/>
                    <a:pt x="750" y="393"/>
                    <a:pt x="751" y="396"/>
                  </a:cubicBezTo>
                  <a:cubicBezTo>
                    <a:pt x="752" y="398"/>
                    <a:pt x="752" y="400"/>
                    <a:pt x="753" y="402"/>
                  </a:cubicBezTo>
                  <a:cubicBezTo>
                    <a:pt x="753" y="403"/>
                    <a:pt x="754" y="405"/>
                    <a:pt x="756" y="406"/>
                  </a:cubicBezTo>
                  <a:cubicBezTo>
                    <a:pt x="756" y="407"/>
                    <a:pt x="757" y="407"/>
                    <a:pt x="758" y="408"/>
                  </a:cubicBezTo>
                  <a:cubicBezTo>
                    <a:pt x="758" y="408"/>
                    <a:pt x="759" y="408"/>
                    <a:pt x="760" y="409"/>
                  </a:cubicBezTo>
                  <a:cubicBezTo>
                    <a:pt x="760" y="409"/>
                    <a:pt x="761" y="409"/>
                    <a:pt x="762" y="409"/>
                  </a:cubicBezTo>
                  <a:cubicBezTo>
                    <a:pt x="763" y="410"/>
                    <a:pt x="764" y="410"/>
                    <a:pt x="766" y="410"/>
                  </a:cubicBezTo>
                  <a:cubicBezTo>
                    <a:pt x="767" y="410"/>
                    <a:pt x="769" y="410"/>
                    <a:pt x="770" y="410"/>
                  </a:cubicBezTo>
                  <a:cubicBezTo>
                    <a:pt x="772" y="410"/>
                    <a:pt x="774" y="410"/>
                    <a:pt x="776" y="409"/>
                  </a:cubicBezTo>
                  <a:cubicBezTo>
                    <a:pt x="778" y="409"/>
                    <a:pt x="780" y="409"/>
                    <a:pt x="783" y="408"/>
                  </a:cubicBezTo>
                  <a:cubicBezTo>
                    <a:pt x="785" y="408"/>
                    <a:pt x="788" y="407"/>
                    <a:pt x="790" y="407"/>
                  </a:cubicBezTo>
                  <a:cubicBezTo>
                    <a:pt x="791" y="407"/>
                    <a:pt x="791" y="406"/>
                    <a:pt x="791" y="406"/>
                  </a:cubicBezTo>
                  <a:cubicBezTo>
                    <a:pt x="792" y="406"/>
                    <a:pt x="792" y="406"/>
                    <a:pt x="792" y="406"/>
                  </a:cubicBezTo>
                  <a:cubicBezTo>
                    <a:pt x="793" y="406"/>
                    <a:pt x="793" y="406"/>
                    <a:pt x="793" y="406"/>
                  </a:cubicBezTo>
                  <a:cubicBezTo>
                    <a:pt x="794" y="406"/>
                    <a:pt x="794" y="406"/>
                    <a:pt x="795" y="406"/>
                  </a:cubicBezTo>
                  <a:cubicBezTo>
                    <a:pt x="800" y="404"/>
                    <a:pt x="807" y="403"/>
                    <a:pt x="814" y="401"/>
                  </a:cubicBezTo>
                  <a:cubicBezTo>
                    <a:pt x="821" y="399"/>
                    <a:pt x="829" y="398"/>
                    <a:pt x="835" y="396"/>
                  </a:cubicBezTo>
                  <a:cubicBezTo>
                    <a:pt x="841" y="395"/>
                    <a:pt x="847" y="393"/>
                    <a:pt x="851" y="392"/>
                  </a:cubicBezTo>
                  <a:cubicBezTo>
                    <a:pt x="856" y="391"/>
                    <a:pt x="859" y="391"/>
                    <a:pt x="859" y="391"/>
                  </a:cubicBezTo>
                  <a:cubicBezTo>
                    <a:pt x="860" y="390"/>
                    <a:pt x="861" y="390"/>
                    <a:pt x="862" y="390"/>
                  </a:cubicBezTo>
                  <a:cubicBezTo>
                    <a:pt x="864" y="390"/>
                    <a:pt x="865" y="389"/>
                    <a:pt x="865" y="389"/>
                  </a:cubicBezTo>
                  <a:cubicBezTo>
                    <a:pt x="866" y="389"/>
                    <a:pt x="867" y="389"/>
                    <a:pt x="868" y="389"/>
                  </a:cubicBezTo>
                  <a:cubicBezTo>
                    <a:pt x="869" y="389"/>
                    <a:pt x="870" y="388"/>
                    <a:pt x="870" y="388"/>
                  </a:cubicBezTo>
                  <a:cubicBezTo>
                    <a:pt x="871" y="388"/>
                    <a:pt x="872" y="388"/>
                    <a:pt x="873" y="388"/>
                  </a:cubicBezTo>
                  <a:cubicBezTo>
                    <a:pt x="873" y="387"/>
                    <a:pt x="874" y="387"/>
                    <a:pt x="874" y="387"/>
                  </a:cubicBezTo>
                  <a:cubicBezTo>
                    <a:pt x="875" y="387"/>
                    <a:pt x="875" y="387"/>
                    <a:pt x="875" y="387"/>
                  </a:cubicBezTo>
                  <a:cubicBezTo>
                    <a:pt x="875" y="387"/>
                    <a:pt x="875" y="386"/>
                    <a:pt x="875" y="386"/>
                  </a:cubicBezTo>
                  <a:cubicBezTo>
                    <a:pt x="875" y="386"/>
                    <a:pt x="875" y="386"/>
                    <a:pt x="874" y="385"/>
                  </a:cubicBezTo>
                  <a:cubicBezTo>
                    <a:pt x="874" y="385"/>
                    <a:pt x="874" y="385"/>
                    <a:pt x="873" y="385"/>
                  </a:cubicBezTo>
                  <a:close/>
                  <a:moveTo>
                    <a:pt x="600" y="448"/>
                  </a:moveTo>
                  <a:cubicBezTo>
                    <a:pt x="599" y="447"/>
                    <a:pt x="599" y="447"/>
                    <a:pt x="598" y="446"/>
                  </a:cubicBezTo>
                  <a:cubicBezTo>
                    <a:pt x="598" y="446"/>
                    <a:pt x="597" y="445"/>
                    <a:pt x="596" y="444"/>
                  </a:cubicBezTo>
                  <a:cubicBezTo>
                    <a:pt x="596" y="444"/>
                    <a:pt x="596" y="444"/>
                    <a:pt x="595" y="443"/>
                  </a:cubicBezTo>
                  <a:cubicBezTo>
                    <a:pt x="595" y="443"/>
                    <a:pt x="595" y="443"/>
                    <a:pt x="595" y="443"/>
                  </a:cubicBezTo>
                  <a:cubicBezTo>
                    <a:pt x="595" y="442"/>
                    <a:pt x="594" y="442"/>
                    <a:pt x="594" y="442"/>
                  </a:cubicBezTo>
                  <a:cubicBezTo>
                    <a:pt x="594" y="442"/>
                    <a:pt x="594" y="442"/>
                    <a:pt x="594" y="441"/>
                  </a:cubicBezTo>
                  <a:cubicBezTo>
                    <a:pt x="594" y="441"/>
                    <a:pt x="593" y="441"/>
                    <a:pt x="592" y="440"/>
                  </a:cubicBezTo>
                  <a:cubicBezTo>
                    <a:pt x="591" y="439"/>
                    <a:pt x="589" y="437"/>
                    <a:pt x="587" y="435"/>
                  </a:cubicBezTo>
                  <a:cubicBezTo>
                    <a:pt x="585" y="433"/>
                    <a:pt x="583" y="431"/>
                    <a:pt x="581" y="429"/>
                  </a:cubicBezTo>
                  <a:cubicBezTo>
                    <a:pt x="578" y="426"/>
                    <a:pt x="576" y="423"/>
                    <a:pt x="573" y="421"/>
                  </a:cubicBezTo>
                  <a:cubicBezTo>
                    <a:pt x="572" y="419"/>
                    <a:pt x="571" y="418"/>
                    <a:pt x="569" y="417"/>
                  </a:cubicBezTo>
                  <a:cubicBezTo>
                    <a:pt x="568" y="415"/>
                    <a:pt x="567" y="414"/>
                    <a:pt x="565" y="413"/>
                  </a:cubicBezTo>
                  <a:cubicBezTo>
                    <a:pt x="564" y="411"/>
                    <a:pt x="563" y="410"/>
                    <a:pt x="561" y="408"/>
                  </a:cubicBezTo>
                  <a:cubicBezTo>
                    <a:pt x="560" y="407"/>
                    <a:pt x="559" y="406"/>
                    <a:pt x="558" y="405"/>
                  </a:cubicBezTo>
                  <a:cubicBezTo>
                    <a:pt x="557" y="404"/>
                    <a:pt x="557" y="404"/>
                    <a:pt x="557" y="404"/>
                  </a:cubicBezTo>
                  <a:cubicBezTo>
                    <a:pt x="557" y="404"/>
                    <a:pt x="557" y="404"/>
                    <a:pt x="557" y="404"/>
                  </a:cubicBezTo>
                  <a:cubicBezTo>
                    <a:pt x="557" y="403"/>
                    <a:pt x="557" y="403"/>
                    <a:pt x="557" y="403"/>
                  </a:cubicBezTo>
                  <a:cubicBezTo>
                    <a:pt x="557" y="403"/>
                    <a:pt x="556" y="403"/>
                    <a:pt x="556" y="403"/>
                  </a:cubicBezTo>
                  <a:cubicBezTo>
                    <a:pt x="555" y="401"/>
                    <a:pt x="553" y="400"/>
                    <a:pt x="552" y="398"/>
                  </a:cubicBezTo>
                  <a:cubicBezTo>
                    <a:pt x="550" y="397"/>
                    <a:pt x="548" y="396"/>
                    <a:pt x="547" y="395"/>
                  </a:cubicBezTo>
                  <a:cubicBezTo>
                    <a:pt x="546" y="394"/>
                    <a:pt x="544" y="393"/>
                    <a:pt x="543" y="393"/>
                  </a:cubicBezTo>
                  <a:cubicBezTo>
                    <a:pt x="542" y="392"/>
                    <a:pt x="540" y="391"/>
                    <a:pt x="539" y="391"/>
                  </a:cubicBezTo>
                  <a:cubicBezTo>
                    <a:pt x="538" y="390"/>
                    <a:pt x="537" y="390"/>
                    <a:pt x="536" y="390"/>
                  </a:cubicBezTo>
                  <a:cubicBezTo>
                    <a:pt x="535" y="390"/>
                    <a:pt x="534" y="390"/>
                    <a:pt x="533" y="390"/>
                  </a:cubicBezTo>
                  <a:cubicBezTo>
                    <a:pt x="532" y="389"/>
                    <a:pt x="531" y="390"/>
                    <a:pt x="530" y="390"/>
                  </a:cubicBezTo>
                  <a:cubicBezTo>
                    <a:pt x="529" y="390"/>
                    <a:pt x="528" y="390"/>
                    <a:pt x="527" y="390"/>
                  </a:cubicBezTo>
                  <a:cubicBezTo>
                    <a:pt x="525" y="391"/>
                    <a:pt x="522" y="391"/>
                    <a:pt x="520" y="392"/>
                  </a:cubicBezTo>
                  <a:cubicBezTo>
                    <a:pt x="518" y="393"/>
                    <a:pt x="516" y="394"/>
                    <a:pt x="513" y="395"/>
                  </a:cubicBezTo>
                  <a:cubicBezTo>
                    <a:pt x="511" y="396"/>
                    <a:pt x="509" y="398"/>
                    <a:pt x="506" y="399"/>
                  </a:cubicBezTo>
                  <a:cubicBezTo>
                    <a:pt x="504" y="400"/>
                    <a:pt x="501" y="400"/>
                    <a:pt x="499" y="401"/>
                  </a:cubicBezTo>
                  <a:cubicBezTo>
                    <a:pt x="498" y="401"/>
                    <a:pt x="497" y="401"/>
                    <a:pt x="495" y="402"/>
                  </a:cubicBezTo>
                  <a:cubicBezTo>
                    <a:pt x="494" y="402"/>
                    <a:pt x="493" y="402"/>
                    <a:pt x="492" y="402"/>
                  </a:cubicBezTo>
                  <a:cubicBezTo>
                    <a:pt x="490" y="402"/>
                    <a:pt x="489" y="401"/>
                    <a:pt x="488" y="401"/>
                  </a:cubicBezTo>
                  <a:cubicBezTo>
                    <a:pt x="486" y="401"/>
                    <a:pt x="485" y="401"/>
                    <a:pt x="484" y="400"/>
                  </a:cubicBezTo>
                  <a:cubicBezTo>
                    <a:pt x="482" y="400"/>
                    <a:pt x="481" y="399"/>
                    <a:pt x="480" y="398"/>
                  </a:cubicBezTo>
                  <a:cubicBezTo>
                    <a:pt x="479" y="398"/>
                    <a:pt x="477" y="397"/>
                    <a:pt x="476" y="396"/>
                  </a:cubicBezTo>
                  <a:cubicBezTo>
                    <a:pt x="475" y="395"/>
                    <a:pt x="474" y="394"/>
                    <a:pt x="472" y="393"/>
                  </a:cubicBezTo>
                  <a:cubicBezTo>
                    <a:pt x="471" y="392"/>
                    <a:pt x="470" y="391"/>
                    <a:pt x="468" y="389"/>
                  </a:cubicBezTo>
                  <a:cubicBezTo>
                    <a:pt x="468" y="389"/>
                    <a:pt x="468" y="389"/>
                    <a:pt x="468" y="389"/>
                  </a:cubicBezTo>
                  <a:cubicBezTo>
                    <a:pt x="468" y="389"/>
                    <a:pt x="468" y="389"/>
                    <a:pt x="468" y="389"/>
                  </a:cubicBezTo>
                  <a:cubicBezTo>
                    <a:pt x="468" y="388"/>
                    <a:pt x="468" y="388"/>
                    <a:pt x="467" y="388"/>
                  </a:cubicBezTo>
                  <a:cubicBezTo>
                    <a:pt x="467" y="388"/>
                    <a:pt x="467" y="388"/>
                    <a:pt x="467" y="388"/>
                  </a:cubicBezTo>
                  <a:cubicBezTo>
                    <a:pt x="467" y="388"/>
                    <a:pt x="467" y="388"/>
                    <a:pt x="467" y="387"/>
                  </a:cubicBezTo>
                  <a:cubicBezTo>
                    <a:pt x="467" y="387"/>
                    <a:pt x="466" y="387"/>
                    <a:pt x="466" y="387"/>
                  </a:cubicBezTo>
                  <a:cubicBezTo>
                    <a:pt x="466" y="387"/>
                    <a:pt x="466" y="387"/>
                    <a:pt x="466" y="386"/>
                  </a:cubicBezTo>
                  <a:cubicBezTo>
                    <a:pt x="466" y="386"/>
                    <a:pt x="466" y="386"/>
                    <a:pt x="465" y="386"/>
                  </a:cubicBezTo>
                  <a:cubicBezTo>
                    <a:pt x="464" y="384"/>
                    <a:pt x="463" y="383"/>
                    <a:pt x="462" y="381"/>
                  </a:cubicBezTo>
                  <a:cubicBezTo>
                    <a:pt x="460" y="380"/>
                    <a:pt x="460" y="379"/>
                    <a:pt x="459" y="377"/>
                  </a:cubicBezTo>
                  <a:cubicBezTo>
                    <a:pt x="459" y="376"/>
                    <a:pt x="458" y="375"/>
                    <a:pt x="458" y="374"/>
                  </a:cubicBezTo>
                  <a:cubicBezTo>
                    <a:pt x="458" y="373"/>
                    <a:pt x="458" y="372"/>
                    <a:pt x="458" y="371"/>
                  </a:cubicBezTo>
                  <a:cubicBezTo>
                    <a:pt x="458" y="370"/>
                    <a:pt x="459" y="370"/>
                    <a:pt x="460" y="369"/>
                  </a:cubicBezTo>
                  <a:cubicBezTo>
                    <a:pt x="460" y="368"/>
                    <a:pt x="461" y="368"/>
                    <a:pt x="462" y="367"/>
                  </a:cubicBezTo>
                  <a:cubicBezTo>
                    <a:pt x="463" y="366"/>
                    <a:pt x="464" y="366"/>
                    <a:pt x="465" y="366"/>
                  </a:cubicBezTo>
                  <a:cubicBezTo>
                    <a:pt x="466" y="365"/>
                    <a:pt x="468" y="365"/>
                    <a:pt x="469" y="365"/>
                  </a:cubicBezTo>
                  <a:cubicBezTo>
                    <a:pt x="472" y="364"/>
                    <a:pt x="474" y="364"/>
                    <a:pt x="477" y="363"/>
                  </a:cubicBezTo>
                  <a:cubicBezTo>
                    <a:pt x="480" y="363"/>
                    <a:pt x="483" y="363"/>
                    <a:pt x="486" y="363"/>
                  </a:cubicBezTo>
                  <a:cubicBezTo>
                    <a:pt x="489" y="362"/>
                    <a:pt x="492" y="362"/>
                    <a:pt x="494" y="362"/>
                  </a:cubicBezTo>
                  <a:cubicBezTo>
                    <a:pt x="497" y="362"/>
                    <a:pt x="499" y="361"/>
                    <a:pt x="501" y="361"/>
                  </a:cubicBezTo>
                  <a:cubicBezTo>
                    <a:pt x="503" y="361"/>
                    <a:pt x="504" y="360"/>
                    <a:pt x="505" y="360"/>
                  </a:cubicBezTo>
                  <a:cubicBezTo>
                    <a:pt x="507" y="359"/>
                    <a:pt x="507" y="358"/>
                    <a:pt x="508" y="357"/>
                  </a:cubicBezTo>
                  <a:cubicBezTo>
                    <a:pt x="508" y="356"/>
                    <a:pt x="508" y="355"/>
                    <a:pt x="507" y="354"/>
                  </a:cubicBezTo>
                  <a:cubicBezTo>
                    <a:pt x="506" y="352"/>
                    <a:pt x="505" y="350"/>
                    <a:pt x="503" y="348"/>
                  </a:cubicBezTo>
                  <a:cubicBezTo>
                    <a:pt x="503" y="348"/>
                    <a:pt x="502" y="348"/>
                    <a:pt x="502" y="347"/>
                  </a:cubicBezTo>
                  <a:cubicBezTo>
                    <a:pt x="502" y="347"/>
                    <a:pt x="502" y="347"/>
                    <a:pt x="502" y="347"/>
                  </a:cubicBezTo>
                  <a:cubicBezTo>
                    <a:pt x="502" y="347"/>
                    <a:pt x="502" y="347"/>
                    <a:pt x="502" y="347"/>
                  </a:cubicBezTo>
                  <a:cubicBezTo>
                    <a:pt x="501" y="347"/>
                    <a:pt x="501" y="346"/>
                    <a:pt x="501" y="346"/>
                  </a:cubicBezTo>
                  <a:cubicBezTo>
                    <a:pt x="500" y="345"/>
                    <a:pt x="499" y="344"/>
                    <a:pt x="498" y="343"/>
                  </a:cubicBezTo>
                  <a:cubicBezTo>
                    <a:pt x="497" y="342"/>
                    <a:pt x="495" y="341"/>
                    <a:pt x="494" y="340"/>
                  </a:cubicBezTo>
                  <a:cubicBezTo>
                    <a:pt x="493" y="338"/>
                    <a:pt x="492" y="337"/>
                    <a:pt x="491" y="336"/>
                  </a:cubicBezTo>
                  <a:cubicBezTo>
                    <a:pt x="489" y="335"/>
                    <a:pt x="488" y="333"/>
                    <a:pt x="487" y="332"/>
                  </a:cubicBezTo>
                  <a:cubicBezTo>
                    <a:pt x="485" y="330"/>
                    <a:pt x="482" y="327"/>
                    <a:pt x="480" y="325"/>
                  </a:cubicBezTo>
                  <a:cubicBezTo>
                    <a:pt x="478" y="323"/>
                    <a:pt x="476" y="321"/>
                    <a:pt x="474" y="319"/>
                  </a:cubicBezTo>
                  <a:cubicBezTo>
                    <a:pt x="473" y="317"/>
                    <a:pt x="471" y="316"/>
                    <a:pt x="471" y="315"/>
                  </a:cubicBezTo>
                  <a:cubicBezTo>
                    <a:pt x="470" y="314"/>
                    <a:pt x="469" y="313"/>
                    <a:pt x="469" y="313"/>
                  </a:cubicBezTo>
                  <a:cubicBezTo>
                    <a:pt x="468" y="313"/>
                    <a:pt x="468" y="312"/>
                    <a:pt x="467" y="311"/>
                  </a:cubicBezTo>
                  <a:cubicBezTo>
                    <a:pt x="466" y="310"/>
                    <a:pt x="466" y="310"/>
                    <a:pt x="465" y="309"/>
                  </a:cubicBezTo>
                  <a:cubicBezTo>
                    <a:pt x="465" y="309"/>
                    <a:pt x="464" y="309"/>
                    <a:pt x="464" y="308"/>
                  </a:cubicBezTo>
                  <a:cubicBezTo>
                    <a:pt x="463" y="308"/>
                    <a:pt x="463" y="308"/>
                    <a:pt x="463" y="307"/>
                  </a:cubicBezTo>
                  <a:cubicBezTo>
                    <a:pt x="462" y="307"/>
                    <a:pt x="462" y="307"/>
                    <a:pt x="462" y="307"/>
                  </a:cubicBezTo>
                  <a:cubicBezTo>
                    <a:pt x="462" y="307"/>
                    <a:pt x="461" y="307"/>
                    <a:pt x="461" y="307"/>
                  </a:cubicBezTo>
                  <a:cubicBezTo>
                    <a:pt x="461" y="307"/>
                    <a:pt x="461" y="307"/>
                    <a:pt x="460" y="307"/>
                  </a:cubicBezTo>
                  <a:cubicBezTo>
                    <a:pt x="460" y="307"/>
                    <a:pt x="460" y="307"/>
                    <a:pt x="459" y="307"/>
                  </a:cubicBezTo>
                  <a:cubicBezTo>
                    <a:pt x="458" y="308"/>
                    <a:pt x="457" y="308"/>
                    <a:pt x="456" y="308"/>
                  </a:cubicBezTo>
                  <a:cubicBezTo>
                    <a:pt x="455" y="308"/>
                    <a:pt x="454" y="309"/>
                    <a:pt x="453" y="309"/>
                  </a:cubicBezTo>
                  <a:cubicBezTo>
                    <a:pt x="452" y="309"/>
                    <a:pt x="450" y="310"/>
                    <a:pt x="449" y="310"/>
                  </a:cubicBezTo>
                  <a:cubicBezTo>
                    <a:pt x="447" y="310"/>
                    <a:pt x="445" y="311"/>
                    <a:pt x="443" y="311"/>
                  </a:cubicBezTo>
                  <a:cubicBezTo>
                    <a:pt x="443" y="311"/>
                    <a:pt x="441" y="312"/>
                    <a:pt x="438" y="312"/>
                  </a:cubicBezTo>
                  <a:cubicBezTo>
                    <a:pt x="435" y="313"/>
                    <a:pt x="431" y="314"/>
                    <a:pt x="426" y="315"/>
                  </a:cubicBezTo>
                  <a:cubicBezTo>
                    <a:pt x="421" y="316"/>
                    <a:pt x="415" y="317"/>
                    <a:pt x="409" y="318"/>
                  </a:cubicBezTo>
                  <a:cubicBezTo>
                    <a:pt x="404" y="319"/>
                    <a:pt x="398" y="321"/>
                    <a:pt x="392" y="322"/>
                  </a:cubicBezTo>
                  <a:cubicBezTo>
                    <a:pt x="392" y="322"/>
                    <a:pt x="391" y="322"/>
                    <a:pt x="390" y="322"/>
                  </a:cubicBezTo>
                  <a:cubicBezTo>
                    <a:pt x="389" y="322"/>
                    <a:pt x="387" y="323"/>
                    <a:pt x="386" y="323"/>
                  </a:cubicBezTo>
                  <a:cubicBezTo>
                    <a:pt x="384" y="323"/>
                    <a:pt x="383" y="324"/>
                    <a:pt x="381" y="324"/>
                  </a:cubicBezTo>
                  <a:cubicBezTo>
                    <a:pt x="379" y="324"/>
                    <a:pt x="378" y="325"/>
                    <a:pt x="376" y="325"/>
                  </a:cubicBezTo>
                  <a:cubicBezTo>
                    <a:pt x="375" y="325"/>
                    <a:pt x="375" y="325"/>
                    <a:pt x="374" y="325"/>
                  </a:cubicBezTo>
                  <a:cubicBezTo>
                    <a:pt x="373" y="326"/>
                    <a:pt x="373" y="326"/>
                    <a:pt x="372" y="326"/>
                  </a:cubicBezTo>
                  <a:cubicBezTo>
                    <a:pt x="372" y="326"/>
                    <a:pt x="371" y="326"/>
                    <a:pt x="371" y="326"/>
                  </a:cubicBezTo>
                  <a:cubicBezTo>
                    <a:pt x="370" y="326"/>
                    <a:pt x="370" y="326"/>
                    <a:pt x="370" y="326"/>
                  </a:cubicBezTo>
                  <a:cubicBezTo>
                    <a:pt x="368" y="327"/>
                    <a:pt x="366" y="327"/>
                    <a:pt x="364" y="327"/>
                  </a:cubicBezTo>
                  <a:cubicBezTo>
                    <a:pt x="362" y="328"/>
                    <a:pt x="361" y="328"/>
                    <a:pt x="359" y="328"/>
                  </a:cubicBezTo>
                  <a:cubicBezTo>
                    <a:pt x="358" y="328"/>
                    <a:pt x="356" y="328"/>
                    <a:pt x="355" y="328"/>
                  </a:cubicBezTo>
                  <a:cubicBezTo>
                    <a:pt x="353" y="328"/>
                    <a:pt x="352" y="328"/>
                    <a:pt x="351" y="328"/>
                  </a:cubicBezTo>
                  <a:cubicBezTo>
                    <a:pt x="350" y="328"/>
                    <a:pt x="349" y="328"/>
                    <a:pt x="348" y="327"/>
                  </a:cubicBezTo>
                  <a:cubicBezTo>
                    <a:pt x="347" y="327"/>
                    <a:pt x="346" y="327"/>
                    <a:pt x="345" y="326"/>
                  </a:cubicBezTo>
                  <a:cubicBezTo>
                    <a:pt x="344" y="326"/>
                    <a:pt x="343" y="325"/>
                    <a:pt x="343" y="325"/>
                  </a:cubicBezTo>
                  <a:cubicBezTo>
                    <a:pt x="342" y="325"/>
                    <a:pt x="342" y="324"/>
                    <a:pt x="341" y="324"/>
                  </a:cubicBezTo>
                  <a:cubicBezTo>
                    <a:pt x="340" y="322"/>
                    <a:pt x="339" y="321"/>
                    <a:pt x="339" y="319"/>
                  </a:cubicBezTo>
                  <a:cubicBezTo>
                    <a:pt x="338" y="318"/>
                    <a:pt x="338" y="316"/>
                    <a:pt x="337" y="314"/>
                  </a:cubicBezTo>
                  <a:cubicBezTo>
                    <a:pt x="337" y="313"/>
                    <a:pt x="337" y="311"/>
                    <a:pt x="336" y="309"/>
                  </a:cubicBezTo>
                  <a:cubicBezTo>
                    <a:pt x="336" y="308"/>
                    <a:pt x="335" y="306"/>
                    <a:pt x="334" y="305"/>
                  </a:cubicBezTo>
                  <a:cubicBezTo>
                    <a:pt x="333" y="305"/>
                    <a:pt x="333" y="304"/>
                    <a:pt x="332" y="304"/>
                  </a:cubicBezTo>
                  <a:cubicBezTo>
                    <a:pt x="331" y="303"/>
                    <a:pt x="330" y="303"/>
                    <a:pt x="329" y="302"/>
                  </a:cubicBezTo>
                  <a:cubicBezTo>
                    <a:pt x="329" y="302"/>
                    <a:pt x="327" y="302"/>
                    <a:pt x="326" y="301"/>
                  </a:cubicBezTo>
                  <a:cubicBezTo>
                    <a:pt x="325" y="301"/>
                    <a:pt x="324" y="301"/>
                    <a:pt x="322" y="301"/>
                  </a:cubicBezTo>
                  <a:cubicBezTo>
                    <a:pt x="320" y="301"/>
                    <a:pt x="318" y="301"/>
                    <a:pt x="316" y="301"/>
                  </a:cubicBezTo>
                  <a:cubicBezTo>
                    <a:pt x="314" y="301"/>
                    <a:pt x="312" y="301"/>
                    <a:pt x="309" y="301"/>
                  </a:cubicBezTo>
                  <a:cubicBezTo>
                    <a:pt x="306" y="301"/>
                    <a:pt x="303" y="302"/>
                    <a:pt x="300" y="302"/>
                  </a:cubicBezTo>
                  <a:cubicBezTo>
                    <a:pt x="297" y="303"/>
                    <a:pt x="293" y="303"/>
                    <a:pt x="289" y="304"/>
                  </a:cubicBezTo>
                  <a:cubicBezTo>
                    <a:pt x="289" y="304"/>
                    <a:pt x="289" y="304"/>
                    <a:pt x="289" y="304"/>
                  </a:cubicBezTo>
                  <a:cubicBezTo>
                    <a:pt x="289" y="304"/>
                    <a:pt x="289" y="304"/>
                    <a:pt x="289" y="304"/>
                  </a:cubicBezTo>
                  <a:cubicBezTo>
                    <a:pt x="288" y="304"/>
                    <a:pt x="288" y="304"/>
                    <a:pt x="288" y="304"/>
                  </a:cubicBezTo>
                  <a:cubicBezTo>
                    <a:pt x="288" y="304"/>
                    <a:pt x="288" y="304"/>
                    <a:pt x="288" y="304"/>
                  </a:cubicBezTo>
                  <a:cubicBezTo>
                    <a:pt x="282" y="306"/>
                    <a:pt x="277" y="307"/>
                    <a:pt x="274" y="308"/>
                  </a:cubicBezTo>
                  <a:cubicBezTo>
                    <a:pt x="270" y="309"/>
                    <a:pt x="268" y="310"/>
                    <a:pt x="266" y="311"/>
                  </a:cubicBezTo>
                  <a:cubicBezTo>
                    <a:pt x="265" y="313"/>
                    <a:pt x="264" y="314"/>
                    <a:pt x="264" y="315"/>
                  </a:cubicBezTo>
                  <a:cubicBezTo>
                    <a:pt x="264" y="316"/>
                    <a:pt x="265" y="317"/>
                    <a:pt x="265" y="318"/>
                  </a:cubicBezTo>
                  <a:cubicBezTo>
                    <a:pt x="266" y="319"/>
                    <a:pt x="268" y="320"/>
                    <a:pt x="270" y="322"/>
                  </a:cubicBezTo>
                  <a:cubicBezTo>
                    <a:pt x="272" y="323"/>
                    <a:pt x="274" y="324"/>
                    <a:pt x="277" y="326"/>
                  </a:cubicBezTo>
                  <a:cubicBezTo>
                    <a:pt x="279" y="327"/>
                    <a:pt x="281" y="328"/>
                    <a:pt x="284" y="330"/>
                  </a:cubicBezTo>
                  <a:cubicBezTo>
                    <a:pt x="286" y="331"/>
                    <a:pt x="287" y="333"/>
                    <a:pt x="289" y="334"/>
                  </a:cubicBezTo>
                  <a:cubicBezTo>
                    <a:pt x="289" y="335"/>
                    <a:pt x="290" y="335"/>
                    <a:pt x="290" y="336"/>
                  </a:cubicBezTo>
                  <a:cubicBezTo>
                    <a:pt x="290" y="336"/>
                    <a:pt x="290" y="337"/>
                    <a:pt x="290" y="337"/>
                  </a:cubicBezTo>
                  <a:cubicBezTo>
                    <a:pt x="290" y="338"/>
                    <a:pt x="290" y="339"/>
                    <a:pt x="290" y="339"/>
                  </a:cubicBezTo>
                  <a:cubicBezTo>
                    <a:pt x="289" y="340"/>
                    <a:pt x="289" y="340"/>
                    <a:pt x="288" y="341"/>
                  </a:cubicBezTo>
                  <a:cubicBezTo>
                    <a:pt x="288" y="341"/>
                    <a:pt x="287" y="342"/>
                    <a:pt x="286" y="342"/>
                  </a:cubicBezTo>
                  <a:cubicBezTo>
                    <a:pt x="285" y="343"/>
                    <a:pt x="284" y="343"/>
                    <a:pt x="282" y="344"/>
                  </a:cubicBezTo>
                  <a:cubicBezTo>
                    <a:pt x="281" y="344"/>
                    <a:pt x="279" y="345"/>
                    <a:pt x="278" y="345"/>
                  </a:cubicBezTo>
                  <a:cubicBezTo>
                    <a:pt x="276" y="346"/>
                    <a:pt x="274" y="346"/>
                    <a:pt x="272" y="347"/>
                  </a:cubicBezTo>
                  <a:cubicBezTo>
                    <a:pt x="272" y="347"/>
                    <a:pt x="272" y="347"/>
                    <a:pt x="271" y="347"/>
                  </a:cubicBezTo>
                  <a:cubicBezTo>
                    <a:pt x="271" y="347"/>
                    <a:pt x="271" y="347"/>
                    <a:pt x="271" y="347"/>
                  </a:cubicBezTo>
                  <a:cubicBezTo>
                    <a:pt x="271" y="347"/>
                    <a:pt x="271" y="347"/>
                    <a:pt x="270" y="347"/>
                  </a:cubicBezTo>
                  <a:cubicBezTo>
                    <a:pt x="270" y="347"/>
                    <a:pt x="270" y="347"/>
                    <a:pt x="270" y="347"/>
                  </a:cubicBezTo>
                  <a:cubicBezTo>
                    <a:pt x="263" y="348"/>
                    <a:pt x="255" y="350"/>
                    <a:pt x="248" y="352"/>
                  </a:cubicBezTo>
                  <a:cubicBezTo>
                    <a:pt x="240" y="353"/>
                    <a:pt x="233" y="355"/>
                    <a:pt x="226" y="356"/>
                  </a:cubicBezTo>
                  <a:cubicBezTo>
                    <a:pt x="220" y="357"/>
                    <a:pt x="214" y="359"/>
                    <a:pt x="210" y="360"/>
                  </a:cubicBezTo>
                  <a:cubicBezTo>
                    <a:pt x="205" y="360"/>
                    <a:pt x="202" y="361"/>
                    <a:pt x="202" y="361"/>
                  </a:cubicBezTo>
                  <a:cubicBezTo>
                    <a:pt x="200" y="361"/>
                    <a:pt x="198" y="362"/>
                    <a:pt x="197" y="362"/>
                  </a:cubicBezTo>
                  <a:cubicBezTo>
                    <a:pt x="195" y="362"/>
                    <a:pt x="194" y="363"/>
                    <a:pt x="193" y="363"/>
                  </a:cubicBezTo>
                  <a:cubicBezTo>
                    <a:pt x="192" y="363"/>
                    <a:pt x="191" y="364"/>
                    <a:pt x="190" y="364"/>
                  </a:cubicBezTo>
                  <a:cubicBezTo>
                    <a:pt x="189" y="364"/>
                    <a:pt x="189" y="364"/>
                    <a:pt x="188" y="364"/>
                  </a:cubicBezTo>
                  <a:cubicBezTo>
                    <a:pt x="188" y="364"/>
                    <a:pt x="188" y="365"/>
                    <a:pt x="188" y="365"/>
                  </a:cubicBezTo>
                  <a:cubicBezTo>
                    <a:pt x="187" y="365"/>
                    <a:pt x="187" y="365"/>
                    <a:pt x="187" y="365"/>
                  </a:cubicBezTo>
                  <a:cubicBezTo>
                    <a:pt x="187" y="365"/>
                    <a:pt x="187" y="365"/>
                    <a:pt x="188" y="366"/>
                  </a:cubicBezTo>
                  <a:cubicBezTo>
                    <a:pt x="188" y="366"/>
                    <a:pt x="188" y="366"/>
                    <a:pt x="188" y="367"/>
                  </a:cubicBezTo>
                  <a:cubicBezTo>
                    <a:pt x="188" y="367"/>
                    <a:pt x="189" y="367"/>
                    <a:pt x="189" y="368"/>
                  </a:cubicBezTo>
                  <a:cubicBezTo>
                    <a:pt x="190" y="368"/>
                    <a:pt x="190" y="369"/>
                    <a:pt x="191" y="370"/>
                  </a:cubicBezTo>
                  <a:cubicBezTo>
                    <a:pt x="191" y="370"/>
                    <a:pt x="192" y="371"/>
                    <a:pt x="193" y="372"/>
                  </a:cubicBezTo>
                  <a:cubicBezTo>
                    <a:pt x="193" y="372"/>
                    <a:pt x="194" y="373"/>
                    <a:pt x="195" y="374"/>
                  </a:cubicBezTo>
                  <a:cubicBezTo>
                    <a:pt x="195" y="374"/>
                    <a:pt x="195" y="375"/>
                    <a:pt x="197" y="377"/>
                  </a:cubicBezTo>
                  <a:cubicBezTo>
                    <a:pt x="198" y="379"/>
                    <a:pt x="200" y="381"/>
                    <a:pt x="202" y="384"/>
                  </a:cubicBezTo>
                  <a:cubicBezTo>
                    <a:pt x="204" y="387"/>
                    <a:pt x="207" y="390"/>
                    <a:pt x="210" y="394"/>
                  </a:cubicBezTo>
                  <a:cubicBezTo>
                    <a:pt x="212" y="397"/>
                    <a:pt x="215" y="401"/>
                    <a:pt x="218" y="404"/>
                  </a:cubicBezTo>
                  <a:cubicBezTo>
                    <a:pt x="218" y="404"/>
                    <a:pt x="218" y="404"/>
                    <a:pt x="218" y="404"/>
                  </a:cubicBezTo>
                  <a:cubicBezTo>
                    <a:pt x="218" y="404"/>
                    <a:pt x="218" y="404"/>
                    <a:pt x="218" y="405"/>
                  </a:cubicBezTo>
                  <a:cubicBezTo>
                    <a:pt x="218" y="405"/>
                    <a:pt x="218" y="405"/>
                    <a:pt x="218" y="405"/>
                  </a:cubicBezTo>
                  <a:cubicBezTo>
                    <a:pt x="218" y="405"/>
                    <a:pt x="219" y="405"/>
                    <a:pt x="219" y="405"/>
                  </a:cubicBezTo>
                  <a:cubicBezTo>
                    <a:pt x="220" y="407"/>
                    <a:pt x="221" y="408"/>
                    <a:pt x="222" y="409"/>
                  </a:cubicBezTo>
                  <a:cubicBezTo>
                    <a:pt x="223" y="410"/>
                    <a:pt x="224" y="411"/>
                    <a:pt x="225" y="412"/>
                  </a:cubicBezTo>
                  <a:cubicBezTo>
                    <a:pt x="226" y="413"/>
                    <a:pt x="227" y="414"/>
                    <a:pt x="228" y="414"/>
                  </a:cubicBezTo>
                  <a:cubicBezTo>
                    <a:pt x="229" y="415"/>
                    <a:pt x="230" y="415"/>
                    <a:pt x="231" y="416"/>
                  </a:cubicBezTo>
                  <a:cubicBezTo>
                    <a:pt x="232" y="416"/>
                    <a:pt x="233" y="416"/>
                    <a:pt x="234" y="417"/>
                  </a:cubicBezTo>
                  <a:cubicBezTo>
                    <a:pt x="235" y="417"/>
                    <a:pt x="236" y="417"/>
                    <a:pt x="236" y="417"/>
                  </a:cubicBezTo>
                  <a:cubicBezTo>
                    <a:pt x="237" y="417"/>
                    <a:pt x="238" y="417"/>
                    <a:pt x="239" y="417"/>
                  </a:cubicBezTo>
                  <a:cubicBezTo>
                    <a:pt x="240" y="417"/>
                    <a:pt x="241" y="417"/>
                    <a:pt x="242" y="416"/>
                  </a:cubicBezTo>
                  <a:cubicBezTo>
                    <a:pt x="244" y="416"/>
                    <a:pt x="247" y="415"/>
                    <a:pt x="249" y="414"/>
                  </a:cubicBezTo>
                  <a:cubicBezTo>
                    <a:pt x="252" y="412"/>
                    <a:pt x="255" y="411"/>
                    <a:pt x="258" y="409"/>
                  </a:cubicBezTo>
                  <a:cubicBezTo>
                    <a:pt x="261" y="408"/>
                    <a:pt x="263" y="406"/>
                    <a:pt x="266" y="405"/>
                  </a:cubicBezTo>
                  <a:cubicBezTo>
                    <a:pt x="269" y="404"/>
                    <a:pt x="273" y="403"/>
                    <a:pt x="276" y="402"/>
                  </a:cubicBezTo>
                  <a:cubicBezTo>
                    <a:pt x="277" y="402"/>
                    <a:pt x="279" y="401"/>
                    <a:pt x="280" y="401"/>
                  </a:cubicBezTo>
                  <a:cubicBezTo>
                    <a:pt x="282" y="401"/>
                    <a:pt x="283" y="401"/>
                    <a:pt x="284" y="401"/>
                  </a:cubicBezTo>
                  <a:cubicBezTo>
                    <a:pt x="286" y="401"/>
                    <a:pt x="287" y="402"/>
                    <a:pt x="289" y="402"/>
                  </a:cubicBezTo>
                  <a:cubicBezTo>
                    <a:pt x="290" y="402"/>
                    <a:pt x="292" y="403"/>
                    <a:pt x="293" y="403"/>
                  </a:cubicBezTo>
                  <a:cubicBezTo>
                    <a:pt x="295" y="404"/>
                    <a:pt x="296" y="405"/>
                    <a:pt x="298" y="406"/>
                  </a:cubicBezTo>
                  <a:cubicBezTo>
                    <a:pt x="299" y="406"/>
                    <a:pt x="300" y="407"/>
                    <a:pt x="302" y="409"/>
                  </a:cubicBezTo>
                  <a:cubicBezTo>
                    <a:pt x="303" y="410"/>
                    <a:pt x="305" y="411"/>
                    <a:pt x="306" y="413"/>
                  </a:cubicBezTo>
                  <a:cubicBezTo>
                    <a:pt x="308" y="414"/>
                    <a:pt x="309" y="416"/>
                    <a:pt x="311" y="418"/>
                  </a:cubicBezTo>
                  <a:cubicBezTo>
                    <a:pt x="311" y="418"/>
                    <a:pt x="311" y="418"/>
                    <a:pt x="312" y="418"/>
                  </a:cubicBezTo>
                  <a:cubicBezTo>
                    <a:pt x="312" y="419"/>
                    <a:pt x="312" y="419"/>
                    <a:pt x="312" y="419"/>
                  </a:cubicBezTo>
                  <a:cubicBezTo>
                    <a:pt x="313" y="420"/>
                    <a:pt x="313" y="420"/>
                    <a:pt x="313" y="421"/>
                  </a:cubicBezTo>
                  <a:cubicBezTo>
                    <a:pt x="314" y="421"/>
                    <a:pt x="314" y="421"/>
                    <a:pt x="314" y="422"/>
                  </a:cubicBezTo>
                  <a:cubicBezTo>
                    <a:pt x="315" y="423"/>
                    <a:pt x="316" y="425"/>
                    <a:pt x="317" y="426"/>
                  </a:cubicBezTo>
                  <a:cubicBezTo>
                    <a:pt x="318" y="427"/>
                    <a:pt x="319" y="429"/>
                    <a:pt x="319" y="430"/>
                  </a:cubicBezTo>
                  <a:cubicBezTo>
                    <a:pt x="320" y="431"/>
                    <a:pt x="320" y="432"/>
                    <a:pt x="320" y="433"/>
                  </a:cubicBezTo>
                  <a:cubicBezTo>
                    <a:pt x="320" y="434"/>
                    <a:pt x="320" y="435"/>
                    <a:pt x="320" y="436"/>
                  </a:cubicBezTo>
                  <a:cubicBezTo>
                    <a:pt x="320" y="436"/>
                    <a:pt x="320" y="437"/>
                    <a:pt x="319" y="438"/>
                  </a:cubicBezTo>
                  <a:cubicBezTo>
                    <a:pt x="318" y="439"/>
                    <a:pt x="318" y="439"/>
                    <a:pt x="317" y="440"/>
                  </a:cubicBezTo>
                  <a:cubicBezTo>
                    <a:pt x="316" y="440"/>
                    <a:pt x="315" y="441"/>
                    <a:pt x="314" y="441"/>
                  </a:cubicBezTo>
                  <a:cubicBezTo>
                    <a:pt x="313" y="442"/>
                    <a:pt x="312" y="442"/>
                    <a:pt x="310" y="442"/>
                  </a:cubicBezTo>
                  <a:cubicBezTo>
                    <a:pt x="307" y="443"/>
                    <a:pt x="303" y="443"/>
                    <a:pt x="299" y="443"/>
                  </a:cubicBezTo>
                  <a:cubicBezTo>
                    <a:pt x="295" y="444"/>
                    <a:pt x="291" y="444"/>
                    <a:pt x="287" y="444"/>
                  </a:cubicBezTo>
                  <a:cubicBezTo>
                    <a:pt x="283" y="444"/>
                    <a:pt x="279" y="444"/>
                    <a:pt x="275" y="444"/>
                  </a:cubicBezTo>
                  <a:cubicBezTo>
                    <a:pt x="271" y="444"/>
                    <a:pt x="268" y="444"/>
                    <a:pt x="265" y="445"/>
                  </a:cubicBezTo>
                  <a:cubicBezTo>
                    <a:pt x="264" y="445"/>
                    <a:pt x="263" y="445"/>
                    <a:pt x="262" y="446"/>
                  </a:cubicBezTo>
                  <a:cubicBezTo>
                    <a:pt x="261" y="446"/>
                    <a:pt x="261" y="446"/>
                    <a:pt x="260" y="447"/>
                  </a:cubicBezTo>
                  <a:cubicBezTo>
                    <a:pt x="259" y="447"/>
                    <a:pt x="259" y="448"/>
                    <a:pt x="258" y="448"/>
                  </a:cubicBezTo>
                  <a:cubicBezTo>
                    <a:pt x="258" y="449"/>
                    <a:pt x="258" y="449"/>
                    <a:pt x="257" y="450"/>
                  </a:cubicBezTo>
                  <a:cubicBezTo>
                    <a:pt x="257" y="451"/>
                    <a:pt x="257" y="452"/>
                    <a:pt x="257" y="453"/>
                  </a:cubicBezTo>
                  <a:cubicBezTo>
                    <a:pt x="257" y="454"/>
                    <a:pt x="258" y="455"/>
                    <a:pt x="258" y="456"/>
                  </a:cubicBezTo>
                  <a:cubicBezTo>
                    <a:pt x="259" y="457"/>
                    <a:pt x="259" y="458"/>
                    <a:pt x="260" y="460"/>
                  </a:cubicBezTo>
                  <a:cubicBezTo>
                    <a:pt x="261" y="461"/>
                    <a:pt x="262" y="463"/>
                    <a:pt x="264" y="464"/>
                  </a:cubicBezTo>
                  <a:cubicBezTo>
                    <a:pt x="264" y="465"/>
                    <a:pt x="265" y="466"/>
                    <a:pt x="265" y="467"/>
                  </a:cubicBezTo>
                  <a:cubicBezTo>
                    <a:pt x="266" y="467"/>
                    <a:pt x="266" y="468"/>
                    <a:pt x="267" y="469"/>
                  </a:cubicBezTo>
                  <a:cubicBezTo>
                    <a:pt x="268" y="470"/>
                    <a:pt x="269" y="470"/>
                    <a:pt x="269" y="471"/>
                  </a:cubicBezTo>
                  <a:cubicBezTo>
                    <a:pt x="270" y="472"/>
                    <a:pt x="271" y="473"/>
                    <a:pt x="272" y="474"/>
                  </a:cubicBezTo>
                  <a:cubicBezTo>
                    <a:pt x="275" y="478"/>
                    <a:pt x="278" y="482"/>
                    <a:pt x="281" y="486"/>
                  </a:cubicBezTo>
                  <a:cubicBezTo>
                    <a:pt x="284" y="490"/>
                    <a:pt x="287" y="494"/>
                    <a:pt x="290" y="497"/>
                  </a:cubicBezTo>
                  <a:cubicBezTo>
                    <a:pt x="292" y="501"/>
                    <a:pt x="295" y="503"/>
                    <a:pt x="296" y="505"/>
                  </a:cubicBezTo>
                  <a:cubicBezTo>
                    <a:pt x="298" y="508"/>
                    <a:pt x="299" y="509"/>
                    <a:pt x="299" y="509"/>
                  </a:cubicBezTo>
                  <a:cubicBezTo>
                    <a:pt x="299" y="509"/>
                    <a:pt x="299" y="509"/>
                    <a:pt x="299" y="510"/>
                  </a:cubicBezTo>
                  <a:cubicBezTo>
                    <a:pt x="300" y="510"/>
                    <a:pt x="300" y="510"/>
                    <a:pt x="300" y="510"/>
                  </a:cubicBezTo>
                  <a:cubicBezTo>
                    <a:pt x="300" y="510"/>
                    <a:pt x="300" y="510"/>
                    <a:pt x="300" y="511"/>
                  </a:cubicBezTo>
                  <a:cubicBezTo>
                    <a:pt x="300" y="511"/>
                    <a:pt x="300" y="511"/>
                    <a:pt x="301" y="511"/>
                  </a:cubicBezTo>
                  <a:cubicBezTo>
                    <a:pt x="301" y="512"/>
                    <a:pt x="302" y="513"/>
                    <a:pt x="303" y="514"/>
                  </a:cubicBezTo>
                  <a:cubicBezTo>
                    <a:pt x="303" y="514"/>
                    <a:pt x="304" y="515"/>
                    <a:pt x="304" y="516"/>
                  </a:cubicBezTo>
                  <a:cubicBezTo>
                    <a:pt x="305" y="516"/>
                    <a:pt x="305" y="517"/>
                    <a:pt x="306" y="517"/>
                  </a:cubicBezTo>
                  <a:cubicBezTo>
                    <a:pt x="306" y="517"/>
                    <a:pt x="307" y="518"/>
                    <a:pt x="307" y="518"/>
                  </a:cubicBezTo>
                  <a:cubicBezTo>
                    <a:pt x="307" y="518"/>
                    <a:pt x="307" y="518"/>
                    <a:pt x="308" y="518"/>
                  </a:cubicBezTo>
                  <a:cubicBezTo>
                    <a:pt x="308" y="518"/>
                    <a:pt x="308" y="518"/>
                    <a:pt x="309" y="518"/>
                  </a:cubicBezTo>
                  <a:cubicBezTo>
                    <a:pt x="310" y="518"/>
                    <a:pt x="310" y="518"/>
                    <a:pt x="311" y="518"/>
                  </a:cubicBezTo>
                  <a:cubicBezTo>
                    <a:pt x="312" y="518"/>
                    <a:pt x="313" y="517"/>
                    <a:pt x="314" y="517"/>
                  </a:cubicBezTo>
                  <a:cubicBezTo>
                    <a:pt x="315" y="517"/>
                    <a:pt x="316" y="517"/>
                    <a:pt x="317" y="516"/>
                  </a:cubicBezTo>
                  <a:cubicBezTo>
                    <a:pt x="318" y="516"/>
                    <a:pt x="319" y="516"/>
                    <a:pt x="320" y="516"/>
                  </a:cubicBezTo>
                  <a:cubicBezTo>
                    <a:pt x="321" y="515"/>
                    <a:pt x="322" y="515"/>
                    <a:pt x="324" y="515"/>
                  </a:cubicBezTo>
                  <a:cubicBezTo>
                    <a:pt x="325" y="514"/>
                    <a:pt x="326" y="514"/>
                    <a:pt x="328" y="514"/>
                  </a:cubicBezTo>
                  <a:cubicBezTo>
                    <a:pt x="328" y="514"/>
                    <a:pt x="331" y="513"/>
                    <a:pt x="336" y="512"/>
                  </a:cubicBezTo>
                  <a:cubicBezTo>
                    <a:pt x="341" y="511"/>
                    <a:pt x="349" y="509"/>
                    <a:pt x="357" y="507"/>
                  </a:cubicBezTo>
                  <a:cubicBezTo>
                    <a:pt x="365" y="505"/>
                    <a:pt x="373" y="503"/>
                    <a:pt x="382" y="501"/>
                  </a:cubicBezTo>
                  <a:cubicBezTo>
                    <a:pt x="390" y="499"/>
                    <a:pt x="398" y="498"/>
                    <a:pt x="404" y="496"/>
                  </a:cubicBezTo>
                  <a:cubicBezTo>
                    <a:pt x="406" y="496"/>
                    <a:pt x="409" y="495"/>
                    <a:pt x="411" y="495"/>
                  </a:cubicBezTo>
                  <a:cubicBezTo>
                    <a:pt x="413" y="494"/>
                    <a:pt x="415" y="494"/>
                    <a:pt x="417" y="494"/>
                  </a:cubicBezTo>
                  <a:cubicBezTo>
                    <a:pt x="419" y="494"/>
                    <a:pt x="420" y="494"/>
                    <a:pt x="422" y="494"/>
                  </a:cubicBezTo>
                  <a:cubicBezTo>
                    <a:pt x="424" y="494"/>
                    <a:pt x="425" y="494"/>
                    <a:pt x="427" y="494"/>
                  </a:cubicBezTo>
                  <a:cubicBezTo>
                    <a:pt x="428" y="494"/>
                    <a:pt x="429" y="494"/>
                    <a:pt x="431" y="495"/>
                  </a:cubicBezTo>
                  <a:cubicBezTo>
                    <a:pt x="432" y="495"/>
                    <a:pt x="433" y="495"/>
                    <a:pt x="434" y="496"/>
                  </a:cubicBezTo>
                  <a:cubicBezTo>
                    <a:pt x="435" y="496"/>
                    <a:pt x="436" y="497"/>
                    <a:pt x="437" y="498"/>
                  </a:cubicBezTo>
                  <a:cubicBezTo>
                    <a:pt x="437" y="498"/>
                    <a:pt x="438" y="499"/>
                    <a:pt x="439" y="499"/>
                  </a:cubicBezTo>
                  <a:cubicBezTo>
                    <a:pt x="440" y="501"/>
                    <a:pt x="441" y="503"/>
                    <a:pt x="442" y="505"/>
                  </a:cubicBezTo>
                  <a:cubicBezTo>
                    <a:pt x="442" y="507"/>
                    <a:pt x="443" y="509"/>
                    <a:pt x="443" y="511"/>
                  </a:cubicBezTo>
                  <a:cubicBezTo>
                    <a:pt x="444" y="513"/>
                    <a:pt x="444" y="515"/>
                    <a:pt x="445" y="517"/>
                  </a:cubicBezTo>
                  <a:cubicBezTo>
                    <a:pt x="446" y="519"/>
                    <a:pt x="447" y="520"/>
                    <a:pt x="448" y="522"/>
                  </a:cubicBezTo>
                  <a:cubicBezTo>
                    <a:pt x="449" y="523"/>
                    <a:pt x="449" y="523"/>
                    <a:pt x="450" y="524"/>
                  </a:cubicBezTo>
                  <a:cubicBezTo>
                    <a:pt x="451" y="524"/>
                    <a:pt x="452" y="525"/>
                    <a:pt x="453" y="525"/>
                  </a:cubicBezTo>
                  <a:cubicBezTo>
                    <a:pt x="453" y="526"/>
                    <a:pt x="455" y="526"/>
                    <a:pt x="456" y="526"/>
                  </a:cubicBezTo>
                  <a:cubicBezTo>
                    <a:pt x="457" y="527"/>
                    <a:pt x="458" y="527"/>
                    <a:pt x="460" y="527"/>
                  </a:cubicBezTo>
                  <a:cubicBezTo>
                    <a:pt x="461" y="527"/>
                    <a:pt x="463" y="527"/>
                    <a:pt x="465" y="527"/>
                  </a:cubicBezTo>
                  <a:cubicBezTo>
                    <a:pt x="467" y="527"/>
                    <a:pt x="469" y="527"/>
                    <a:pt x="471" y="527"/>
                  </a:cubicBezTo>
                  <a:cubicBezTo>
                    <a:pt x="474" y="527"/>
                    <a:pt x="476" y="526"/>
                    <a:pt x="479" y="526"/>
                  </a:cubicBezTo>
                  <a:cubicBezTo>
                    <a:pt x="482" y="525"/>
                    <a:pt x="485" y="525"/>
                    <a:pt x="488" y="524"/>
                  </a:cubicBezTo>
                  <a:cubicBezTo>
                    <a:pt x="489" y="524"/>
                    <a:pt x="489" y="524"/>
                    <a:pt x="489" y="524"/>
                  </a:cubicBezTo>
                  <a:cubicBezTo>
                    <a:pt x="489" y="524"/>
                    <a:pt x="489" y="523"/>
                    <a:pt x="490" y="523"/>
                  </a:cubicBezTo>
                  <a:cubicBezTo>
                    <a:pt x="490" y="523"/>
                    <a:pt x="490" y="523"/>
                    <a:pt x="490" y="523"/>
                  </a:cubicBezTo>
                  <a:cubicBezTo>
                    <a:pt x="491" y="523"/>
                    <a:pt x="491" y="523"/>
                    <a:pt x="491" y="523"/>
                  </a:cubicBezTo>
                  <a:cubicBezTo>
                    <a:pt x="498" y="521"/>
                    <a:pt x="503" y="520"/>
                    <a:pt x="507" y="518"/>
                  </a:cubicBezTo>
                  <a:cubicBezTo>
                    <a:pt x="511" y="516"/>
                    <a:pt x="514" y="515"/>
                    <a:pt x="515" y="514"/>
                  </a:cubicBezTo>
                  <a:cubicBezTo>
                    <a:pt x="517" y="512"/>
                    <a:pt x="517" y="511"/>
                    <a:pt x="517" y="509"/>
                  </a:cubicBezTo>
                  <a:cubicBezTo>
                    <a:pt x="517" y="508"/>
                    <a:pt x="516" y="507"/>
                    <a:pt x="515" y="505"/>
                  </a:cubicBezTo>
                  <a:cubicBezTo>
                    <a:pt x="514" y="504"/>
                    <a:pt x="512" y="502"/>
                    <a:pt x="510" y="501"/>
                  </a:cubicBezTo>
                  <a:cubicBezTo>
                    <a:pt x="507" y="499"/>
                    <a:pt x="505" y="498"/>
                    <a:pt x="502" y="496"/>
                  </a:cubicBezTo>
                  <a:cubicBezTo>
                    <a:pt x="499" y="495"/>
                    <a:pt x="497" y="493"/>
                    <a:pt x="494" y="492"/>
                  </a:cubicBezTo>
                  <a:cubicBezTo>
                    <a:pt x="492" y="490"/>
                    <a:pt x="490" y="489"/>
                    <a:pt x="488" y="487"/>
                  </a:cubicBezTo>
                  <a:cubicBezTo>
                    <a:pt x="488" y="486"/>
                    <a:pt x="487" y="486"/>
                    <a:pt x="487" y="485"/>
                  </a:cubicBezTo>
                  <a:cubicBezTo>
                    <a:pt x="487" y="485"/>
                    <a:pt x="487" y="484"/>
                    <a:pt x="487" y="483"/>
                  </a:cubicBezTo>
                  <a:cubicBezTo>
                    <a:pt x="487" y="483"/>
                    <a:pt x="487" y="482"/>
                    <a:pt x="487" y="481"/>
                  </a:cubicBezTo>
                  <a:cubicBezTo>
                    <a:pt x="487" y="481"/>
                    <a:pt x="488" y="480"/>
                    <a:pt x="488" y="480"/>
                  </a:cubicBezTo>
                  <a:cubicBezTo>
                    <a:pt x="489" y="479"/>
                    <a:pt x="490" y="478"/>
                    <a:pt x="490" y="478"/>
                  </a:cubicBezTo>
                  <a:cubicBezTo>
                    <a:pt x="491" y="477"/>
                    <a:pt x="492" y="477"/>
                    <a:pt x="494" y="476"/>
                  </a:cubicBezTo>
                  <a:cubicBezTo>
                    <a:pt x="495" y="476"/>
                    <a:pt x="496" y="475"/>
                    <a:pt x="498" y="475"/>
                  </a:cubicBezTo>
                  <a:cubicBezTo>
                    <a:pt x="500" y="474"/>
                    <a:pt x="502" y="474"/>
                    <a:pt x="504" y="473"/>
                  </a:cubicBezTo>
                  <a:cubicBezTo>
                    <a:pt x="530" y="467"/>
                    <a:pt x="530" y="467"/>
                    <a:pt x="530" y="467"/>
                  </a:cubicBezTo>
                  <a:cubicBezTo>
                    <a:pt x="535" y="466"/>
                    <a:pt x="540" y="465"/>
                    <a:pt x="546" y="463"/>
                  </a:cubicBezTo>
                  <a:cubicBezTo>
                    <a:pt x="552" y="462"/>
                    <a:pt x="558" y="460"/>
                    <a:pt x="563" y="459"/>
                  </a:cubicBezTo>
                  <a:cubicBezTo>
                    <a:pt x="568" y="458"/>
                    <a:pt x="573" y="457"/>
                    <a:pt x="577" y="456"/>
                  </a:cubicBezTo>
                  <a:cubicBezTo>
                    <a:pt x="580" y="455"/>
                    <a:pt x="582" y="455"/>
                    <a:pt x="583" y="455"/>
                  </a:cubicBezTo>
                  <a:cubicBezTo>
                    <a:pt x="584" y="454"/>
                    <a:pt x="585" y="454"/>
                    <a:pt x="586" y="454"/>
                  </a:cubicBezTo>
                  <a:cubicBezTo>
                    <a:pt x="588" y="454"/>
                    <a:pt x="589" y="453"/>
                    <a:pt x="590" y="453"/>
                  </a:cubicBezTo>
                  <a:cubicBezTo>
                    <a:pt x="591" y="453"/>
                    <a:pt x="592" y="453"/>
                    <a:pt x="593" y="452"/>
                  </a:cubicBezTo>
                  <a:cubicBezTo>
                    <a:pt x="594" y="452"/>
                    <a:pt x="595" y="452"/>
                    <a:pt x="596" y="452"/>
                  </a:cubicBezTo>
                  <a:cubicBezTo>
                    <a:pt x="597" y="452"/>
                    <a:pt x="598" y="451"/>
                    <a:pt x="598" y="451"/>
                  </a:cubicBezTo>
                  <a:cubicBezTo>
                    <a:pt x="599" y="451"/>
                    <a:pt x="599" y="451"/>
                    <a:pt x="600" y="451"/>
                  </a:cubicBezTo>
                  <a:cubicBezTo>
                    <a:pt x="600" y="451"/>
                    <a:pt x="600" y="450"/>
                    <a:pt x="600" y="450"/>
                  </a:cubicBezTo>
                  <a:cubicBezTo>
                    <a:pt x="601" y="450"/>
                    <a:pt x="601" y="450"/>
                    <a:pt x="601" y="450"/>
                  </a:cubicBezTo>
                  <a:cubicBezTo>
                    <a:pt x="601" y="450"/>
                    <a:pt x="601" y="449"/>
                    <a:pt x="600" y="449"/>
                  </a:cubicBezTo>
                  <a:cubicBezTo>
                    <a:pt x="600" y="449"/>
                    <a:pt x="600" y="448"/>
                    <a:pt x="600" y="44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51" name="Group 46"/>
          <p:cNvGrpSpPr>
            <a:grpSpLocks/>
          </p:cNvGrpSpPr>
          <p:nvPr/>
        </p:nvGrpSpPr>
        <p:grpSpPr bwMode="auto">
          <a:xfrm>
            <a:off x="4016375" y="2959100"/>
            <a:ext cx="604838" cy="1689100"/>
            <a:chOff x="3305" y="1782"/>
            <a:chExt cx="343" cy="961"/>
          </a:xfrm>
        </p:grpSpPr>
        <p:sp>
          <p:nvSpPr>
            <p:cNvPr id="258095" name="Freeform 47"/>
            <p:cNvSpPr>
              <a:spLocks noEditPoints="1"/>
            </p:cNvSpPr>
            <p:nvPr/>
          </p:nvSpPr>
          <p:spPr bwMode="auto">
            <a:xfrm>
              <a:off x="3305" y="1782"/>
              <a:ext cx="343" cy="961"/>
            </a:xfrm>
            <a:custGeom>
              <a:avLst/>
              <a:gdLst/>
              <a:ahLst/>
              <a:cxnLst>
                <a:cxn ang="0">
                  <a:pos x="94" y="76"/>
                </a:cxn>
                <a:cxn ang="0">
                  <a:pos x="86" y="106"/>
                </a:cxn>
                <a:cxn ang="0">
                  <a:pos x="95" y="163"/>
                </a:cxn>
                <a:cxn ang="0">
                  <a:pos x="93" y="190"/>
                </a:cxn>
                <a:cxn ang="0">
                  <a:pos x="108" y="231"/>
                </a:cxn>
                <a:cxn ang="0">
                  <a:pos x="113" y="334"/>
                </a:cxn>
                <a:cxn ang="0">
                  <a:pos x="102" y="344"/>
                </a:cxn>
                <a:cxn ang="0">
                  <a:pos x="94" y="341"/>
                </a:cxn>
                <a:cxn ang="0">
                  <a:pos x="93" y="318"/>
                </a:cxn>
                <a:cxn ang="0">
                  <a:pos x="81" y="231"/>
                </a:cxn>
                <a:cxn ang="0">
                  <a:pos x="51" y="186"/>
                </a:cxn>
                <a:cxn ang="0">
                  <a:pos x="40" y="249"/>
                </a:cxn>
                <a:cxn ang="0">
                  <a:pos x="35" y="302"/>
                </a:cxn>
                <a:cxn ang="0">
                  <a:pos x="39" y="330"/>
                </a:cxn>
                <a:cxn ang="0">
                  <a:pos x="24" y="344"/>
                </a:cxn>
                <a:cxn ang="0">
                  <a:pos x="22" y="235"/>
                </a:cxn>
                <a:cxn ang="0">
                  <a:pos x="11" y="188"/>
                </a:cxn>
                <a:cxn ang="0">
                  <a:pos x="6" y="163"/>
                </a:cxn>
                <a:cxn ang="0">
                  <a:pos x="12" y="62"/>
                </a:cxn>
                <a:cxn ang="0">
                  <a:pos x="14" y="153"/>
                </a:cxn>
                <a:cxn ang="0">
                  <a:pos x="60" y="139"/>
                </a:cxn>
                <a:cxn ang="0">
                  <a:pos x="78" y="135"/>
                </a:cxn>
                <a:cxn ang="0">
                  <a:pos x="78" y="132"/>
                </a:cxn>
                <a:cxn ang="0">
                  <a:pos x="81" y="74"/>
                </a:cxn>
                <a:cxn ang="0">
                  <a:pos x="79" y="70"/>
                </a:cxn>
                <a:cxn ang="0">
                  <a:pos x="57" y="49"/>
                </a:cxn>
                <a:cxn ang="0">
                  <a:pos x="33" y="47"/>
                </a:cxn>
                <a:cxn ang="0">
                  <a:pos x="28" y="33"/>
                </a:cxn>
                <a:cxn ang="0">
                  <a:pos x="30" y="26"/>
                </a:cxn>
                <a:cxn ang="0">
                  <a:pos x="57" y="0"/>
                </a:cxn>
                <a:cxn ang="0">
                  <a:pos x="74" y="13"/>
                </a:cxn>
                <a:cxn ang="0">
                  <a:pos x="82" y="34"/>
                </a:cxn>
                <a:cxn ang="0">
                  <a:pos x="94" y="70"/>
                </a:cxn>
                <a:cxn ang="0">
                  <a:pos x="92" y="74"/>
                </a:cxn>
                <a:cxn ang="0">
                  <a:pos x="91" y="185"/>
                </a:cxn>
                <a:cxn ang="0">
                  <a:pos x="91" y="185"/>
                </a:cxn>
              </a:cxnLst>
              <a:rect l="0" t="0" r="r" b="b"/>
              <a:pathLst>
                <a:path w="124" h="348">
                  <a:moveTo>
                    <a:pt x="89" y="71"/>
                  </a:moveTo>
                  <a:cubicBezTo>
                    <a:pt x="87" y="73"/>
                    <a:pt x="92" y="75"/>
                    <a:pt x="94" y="76"/>
                  </a:cubicBezTo>
                  <a:cubicBezTo>
                    <a:pt x="92" y="77"/>
                    <a:pt x="87" y="75"/>
                    <a:pt x="85" y="75"/>
                  </a:cubicBezTo>
                  <a:cubicBezTo>
                    <a:pt x="87" y="85"/>
                    <a:pt x="84" y="96"/>
                    <a:pt x="86" y="106"/>
                  </a:cubicBezTo>
                  <a:cubicBezTo>
                    <a:pt x="86" y="108"/>
                    <a:pt x="88" y="111"/>
                    <a:pt x="89" y="113"/>
                  </a:cubicBezTo>
                  <a:cubicBezTo>
                    <a:pt x="93" y="129"/>
                    <a:pt x="92" y="146"/>
                    <a:pt x="95" y="163"/>
                  </a:cubicBezTo>
                  <a:cubicBezTo>
                    <a:pt x="96" y="167"/>
                    <a:pt x="99" y="171"/>
                    <a:pt x="99" y="174"/>
                  </a:cubicBezTo>
                  <a:cubicBezTo>
                    <a:pt x="100" y="180"/>
                    <a:pt x="93" y="185"/>
                    <a:pt x="93" y="190"/>
                  </a:cubicBezTo>
                  <a:cubicBezTo>
                    <a:pt x="93" y="192"/>
                    <a:pt x="95" y="193"/>
                    <a:pt x="96" y="196"/>
                  </a:cubicBezTo>
                  <a:cubicBezTo>
                    <a:pt x="100" y="205"/>
                    <a:pt x="106" y="221"/>
                    <a:pt x="108" y="231"/>
                  </a:cubicBezTo>
                  <a:cubicBezTo>
                    <a:pt x="109" y="239"/>
                    <a:pt x="108" y="248"/>
                    <a:pt x="108" y="257"/>
                  </a:cubicBezTo>
                  <a:cubicBezTo>
                    <a:pt x="111" y="285"/>
                    <a:pt x="103" y="311"/>
                    <a:pt x="113" y="334"/>
                  </a:cubicBezTo>
                  <a:cubicBezTo>
                    <a:pt x="118" y="340"/>
                    <a:pt x="120" y="342"/>
                    <a:pt x="124" y="347"/>
                  </a:cubicBezTo>
                  <a:cubicBezTo>
                    <a:pt x="118" y="348"/>
                    <a:pt x="103" y="346"/>
                    <a:pt x="102" y="344"/>
                  </a:cubicBezTo>
                  <a:cubicBezTo>
                    <a:pt x="102" y="341"/>
                    <a:pt x="100" y="338"/>
                    <a:pt x="99" y="336"/>
                  </a:cubicBezTo>
                  <a:cubicBezTo>
                    <a:pt x="95" y="336"/>
                    <a:pt x="98" y="342"/>
                    <a:pt x="94" y="341"/>
                  </a:cubicBezTo>
                  <a:cubicBezTo>
                    <a:pt x="92" y="339"/>
                    <a:pt x="92" y="333"/>
                    <a:pt x="91" y="328"/>
                  </a:cubicBezTo>
                  <a:cubicBezTo>
                    <a:pt x="91" y="324"/>
                    <a:pt x="89" y="320"/>
                    <a:pt x="93" y="318"/>
                  </a:cubicBezTo>
                  <a:cubicBezTo>
                    <a:pt x="98" y="298"/>
                    <a:pt x="84" y="275"/>
                    <a:pt x="86" y="253"/>
                  </a:cubicBezTo>
                  <a:cubicBezTo>
                    <a:pt x="86" y="244"/>
                    <a:pt x="87" y="238"/>
                    <a:pt x="81" y="231"/>
                  </a:cubicBezTo>
                  <a:cubicBezTo>
                    <a:pt x="76" y="231"/>
                    <a:pt x="73" y="233"/>
                    <a:pt x="68" y="233"/>
                  </a:cubicBezTo>
                  <a:cubicBezTo>
                    <a:pt x="64" y="216"/>
                    <a:pt x="57" y="201"/>
                    <a:pt x="51" y="186"/>
                  </a:cubicBezTo>
                  <a:cubicBezTo>
                    <a:pt x="44" y="198"/>
                    <a:pt x="47" y="211"/>
                    <a:pt x="46" y="226"/>
                  </a:cubicBezTo>
                  <a:cubicBezTo>
                    <a:pt x="45" y="234"/>
                    <a:pt x="41" y="241"/>
                    <a:pt x="40" y="249"/>
                  </a:cubicBezTo>
                  <a:cubicBezTo>
                    <a:pt x="39" y="252"/>
                    <a:pt x="39" y="256"/>
                    <a:pt x="39" y="259"/>
                  </a:cubicBezTo>
                  <a:cubicBezTo>
                    <a:pt x="38" y="274"/>
                    <a:pt x="34" y="290"/>
                    <a:pt x="35" y="302"/>
                  </a:cubicBezTo>
                  <a:cubicBezTo>
                    <a:pt x="35" y="306"/>
                    <a:pt x="37" y="310"/>
                    <a:pt x="38" y="313"/>
                  </a:cubicBezTo>
                  <a:cubicBezTo>
                    <a:pt x="38" y="319"/>
                    <a:pt x="38" y="325"/>
                    <a:pt x="39" y="330"/>
                  </a:cubicBezTo>
                  <a:cubicBezTo>
                    <a:pt x="40" y="335"/>
                    <a:pt x="43" y="338"/>
                    <a:pt x="41" y="344"/>
                  </a:cubicBezTo>
                  <a:cubicBezTo>
                    <a:pt x="37" y="347"/>
                    <a:pt x="29" y="345"/>
                    <a:pt x="24" y="344"/>
                  </a:cubicBezTo>
                  <a:cubicBezTo>
                    <a:pt x="22" y="333"/>
                    <a:pt x="26" y="323"/>
                    <a:pt x="25" y="311"/>
                  </a:cubicBezTo>
                  <a:cubicBezTo>
                    <a:pt x="24" y="287"/>
                    <a:pt x="12" y="260"/>
                    <a:pt x="22" y="235"/>
                  </a:cubicBezTo>
                  <a:cubicBezTo>
                    <a:pt x="18" y="231"/>
                    <a:pt x="10" y="232"/>
                    <a:pt x="6" y="229"/>
                  </a:cubicBezTo>
                  <a:cubicBezTo>
                    <a:pt x="9" y="217"/>
                    <a:pt x="9" y="202"/>
                    <a:pt x="11" y="188"/>
                  </a:cubicBezTo>
                  <a:cubicBezTo>
                    <a:pt x="11" y="186"/>
                    <a:pt x="13" y="183"/>
                    <a:pt x="12" y="180"/>
                  </a:cubicBezTo>
                  <a:cubicBezTo>
                    <a:pt x="12" y="175"/>
                    <a:pt x="7" y="169"/>
                    <a:pt x="6" y="163"/>
                  </a:cubicBezTo>
                  <a:cubicBezTo>
                    <a:pt x="0" y="139"/>
                    <a:pt x="5" y="109"/>
                    <a:pt x="5" y="84"/>
                  </a:cubicBezTo>
                  <a:cubicBezTo>
                    <a:pt x="5" y="76"/>
                    <a:pt x="6" y="68"/>
                    <a:pt x="12" y="62"/>
                  </a:cubicBezTo>
                  <a:cubicBezTo>
                    <a:pt x="21" y="66"/>
                    <a:pt x="20" y="79"/>
                    <a:pt x="24" y="87"/>
                  </a:cubicBezTo>
                  <a:cubicBezTo>
                    <a:pt x="16" y="105"/>
                    <a:pt x="16" y="130"/>
                    <a:pt x="14" y="153"/>
                  </a:cubicBezTo>
                  <a:cubicBezTo>
                    <a:pt x="16" y="143"/>
                    <a:pt x="22" y="135"/>
                    <a:pt x="25" y="126"/>
                  </a:cubicBezTo>
                  <a:cubicBezTo>
                    <a:pt x="35" y="132"/>
                    <a:pt x="46" y="137"/>
                    <a:pt x="60" y="139"/>
                  </a:cubicBezTo>
                  <a:cubicBezTo>
                    <a:pt x="59" y="140"/>
                    <a:pt x="58" y="140"/>
                    <a:pt x="57" y="140"/>
                  </a:cubicBezTo>
                  <a:cubicBezTo>
                    <a:pt x="62" y="140"/>
                    <a:pt x="76" y="141"/>
                    <a:pt x="78" y="135"/>
                  </a:cubicBezTo>
                  <a:cubicBezTo>
                    <a:pt x="79" y="144"/>
                    <a:pt x="80" y="157"/>
                    <a:pt x="84" y="165"/>
                  </a:cubicBezTo>
                  <a:cubicBezTo>
                    <a:pt x="91" y="156"/>
                    <a:pt x="81" y="142"/>
                    <a:pt x="78" y="132"/>
                  </a:cubicBezTo>
                  <a:cubicBezTo>
                    <a:pt x="77" y="128"/>
                    <a:pt x="79" y="126"/>
                    <a:pt x="76" y="124"/>
                  </a:cubicBezTo>
                  <a:cubicBezTo>
                    <a:pt x="81" y="108"/>
                    <a:pt x="77" y="86"/>
                    <a:pt x="81" y="74"/>
                  </a:cubicBezTo>
                  <a:cubicBezTo>
                    <a:pt x="80" y="69"/>
                    <a:pt x="75" y="68"/>
                    <a:pt x="72" y="65"/>
                  </a:cubicBezTo>
                  <a:cubicBezTo>
                    <a:pt x="71" y="66"/>
                    <a:pt x="76" y="69"/>
                    <a:pt x="79" y="70"/>
                  </a:cubicBezTo>
                  <a:cubicBezTo>
                    <a:pt x="71" y="72"/>
                    <a:pt x="64" y="63"/>
                    <a:pt x="65" y="57"/>
                  </a:cubicBezTo>
                  <a:cubicBezTo>
                    <a:pt x="63" y="54"/>
                    <a:pt x="57" y="54"/>
                    <a:pt x="57" y="49"/>
                  </a:cubicBezTo>
                  <a:cubicBezTo>
                    <a:pt x="55" y="56"/>
                    <a:pt x="50" y="60"/>
                    <a:pt x="52" y="73"/>
                  </a:cubicBezTo>
                  <a:cubicBezTo>
                    <a:pt x="48" y="63"/>
                    <a:pt x="31" y="60"/>
                    <a:pt x="33" y="47"/>
                  </a:cubicBezTo>
                  <a:cubicBezTo>
                    <a:pt x="32" y="47"/>
                    <a:pt x="28" y="50"/>
                    <a:pt x="27" y="52"/>
                  </a:cubicBezTo>
                  <a:cubicBezTo>
                    <a:pt x="27" y="47"/>
                    <a:pt x="28" y="39"/>
                    <a:pt x="28" y="33"/>
                  </a:cubicBezTo>
                  <a:cubicBezTo>
                    <a:pt x="26" y="33"/>
                    <a:pt x="27" y="36"/>
                    <a:pt x="27" y="37"/>
                  </a:cubicBezTo>
                  <a:cubicBezTo>
                    <a:pt x="25" y="33"/>
                    <a:pt x="28" y="24"/>
                    <a:pt x="30" y="26"/>
                  </a:cubicBezTo>
                  <a:cubicBezTo>
                    <a:pt x="30" y="24"/>
                    <a:pt x="36" y="10"/>
                    <a:pt x="44" y="5"/>
                  </a:cubicBezTo>
                  <a:cubicBezTo>
                    <a:pt x="48" y="2"/>
                    <a:pt x="53" y="3"/>
                    <a:pt x="57" y="0"/>
                  </a:cubicBezTo>
                  <a:cubicBezTo>
                    <a:pt x="63" y="0"/>
                    <a:pt x="64" y="2"/>
                    <a:pt x="68" y="7"/>
                  </a:cubicBezTo>
                  <a:cubicBezTo>
                    <a:pt x="70" y="9"/>
                    <a:pt x="73" y="12"/>
                    <a:pt x="74" y="13"/>
                  </a:cubicBezTo>
                  <a:cubicBezTo>
                    <a:pt x="75" y="14"/>
                    <a:pt x="74" y="15"/>
                    <a:pt x="74" y="16"/>
                  </a:cubicBezTo>
                  <a:cubicBezTo>
                    <a:pt x="78" y="22"/>
                    <a:pt x="83" y="25"/>
                    <a:pt x="82" y="34"/>
                  </a:cubicBezTo>
                  <a:cubicBezTo>
                    <a:pt x="81" y="40"/>
                    <a:pt x="75" y="45"/>
                    <a:pt x="77" y="50"/>
                  </a:cubicBezTo>
                  <a:cubicBezTo>
                    <a:pt x="80" y="59"/>
                    <a:pt x="93" y="59"/>
                    <a:pt x="94" y="70"/>
                  </a:cubicBezTo>
                  <a:cubicBezTo>
                    <a:pt x="92" y="70"/>
                    <a:pt x="93" y="68"/>
                    <a:pt x="91" y="68"/>
                  </a:cubicBezTo>
                  <a:cubicBezTo>
                    <a:pt x="91" y="71"/>
                    <a:pt x="93" y="72"/>
                    <a:pt x="92" y="74"/>
                  </a:cubicBezTo>
                  <a:cubicBezTo>
                    <a:pt x="91" y="70"/>
                    <a:pt x="90" y="74"/>
                    <a:pt x="89" y="71"/>
                  </a:cubicBezTo>
                  <a:close/>
                  <a:moveTo>
                    <a:pt x="91" y="185"/>
                  </a:moveTo>
                  <a:cubicBezTo>
                    <a:pt x="91" y="179"/>
                    <a:pt x="91" y="172"/>
                    <a:pt x="86" y="171"/>
                  </a:cubicBezTo>
                  <a:cubicBezTo>
                    <a:pt x="89" y="175"/>
                    <a:pt x="89" y="180"/>
                    <a:pt x="91" y="18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tint val="69804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83" name="Freeform 48"/>
            <p:cNvSpPr>
              <a:spLocks/>
            </p:cNvSpPr>
            <p:nvPr/>
          </p:nvSpPr>
          <p:spPr bwMode="auto">
            <a:xfrm>
              <a:off x="3338" y="1912"/>
              <a:ext cx="191" cy="284"/>
            </a:xfrm>
            <a:custGeom>
              <a:avLst/>
              <a:gdLst>
                <a:gd name="T0" fmla="*/ 12 w 69"/>
                <a:gd name="T1" fmla="*/ 44 h 103"/>
                <a:gd name="T2" fmla="*/ 13 w 69"/>
                <a:gd name="T3" fmla="*/ 79 h 103"/>
                <a:gd name="T4" fmla="*/ 66 w 69"/>
                <a:gd name="T5" fmla="*/ 88 h 103"/>
                <a:gd name="T6" fmla="*/ 66 w 69"/>
                <a:gd name="T7" fmla="*/ 81 h 103"/>
                <a:gd name="T8" fmla="*/ 64 w 69"/>
                <a:gd name="T9" fmla="*/ 77 h 103"/>
                <a:gd name="T10" fmla="*/ 67 w 69"/>
                <a:gd name="T11" fmla="*/ 58 h 103"/>
                <a:gd name="T12" fmla="*/ 69 w 69"/>
                <a:gd name="T13" fmla="*/ 27 h 103"/>
                <a:gd name="T14" fmla="*/ 65 w 69"/>
                <a:gd name="T15" fmla="*/ 21 h 103"/>
                <a:gd name="T16" fmla="*/ 60 w 69"/>
                <a:gd name="T17" fmla="*/ 18 h 103"/>
                <a:gd name="T18" fmla="*/ 65 w 69"/>
                <a:gd name="T19" fmla="*/ 22 h 103"/>
                <a:gd name="T20" fmla="*/ 66 w 69"/>
                <a:gd name="T21" fmla="*/ 23 h 103"/>
                <a:gd name="T22" fmla="*/ 60 w 69"/>
                <a:gd name="T23" fmla="*/ 22 h 103"/>
                <a:gd name="T24" fmla="*/ 53 w 69"/>
                <a:gd name="T25" fmla="*/ 10 h 103"/>
                <a:gd name="T26" fmla="*/ 49 w 69"/>
                <a:gd name="T27" fmla="*/ 7 h 103"/>
                <a:gd name="T28" fmla="*/ 45 w 69"/>
                <a:gd name="T29" fmla="*/ 2 h 103"/>
                <a:gd name="T30" fmla="*/ 42 w 69"/>
                <a:gd name="T31" fmla="*/ 9 h 103"/>
                <a:gd name="T32" fmla="*/ 39 w 69"/>
                <a:gd name="T33" fmla="*/ 18 h 103"/>
                <a:gd name="T34" fmla="*/ 40 w 69"/>
                <a:gd name="T35" fmla="*/ 26 h 103"/>
                <a:gd name="T36" fmla="*/ 35 w 69"/>
                <a:gd name="T37" fmla="*/ 19 h 103"/>
                <a:gd name="T38" fmla="*/ 22 w 69"/>
                <a:gd name="T39" fmla="*/ 6 h 103"/>
                <a:gd name="T40" fmla="*/ 21 w 69"/>
                <a:gd name="T41" fmla="*/ 0 h 103"/>
                <a:gd name="T42" fmla="*/ 15 w 69"/>
                <a:gd name="T43" fmla="*/ 5 h 103"/>
                <a:gd name="T44" fmla="*/ 0 w 69"/>
                <a:gd name="T45" fmla="*/ 15 h 103"/>
                <a:gd name="T46" fmla="*/ 9 w 69"/>
                <a:gd name="T47" fmla="*/ 33 h 103"/>
                <a:gd name="T48" fmla="*/ 12 w 69"/>
                <a:gd name="T49" fmla="*/ 40 h 103"/>
                <a:gd name="T50" fmla="*/ 12 w 69"/>
                <a:gd name="T51" fmla="*/ 44 h 10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9"/>
                <a:gd name="T79" fmla="*/ 0 h 103"/>
                <a:gd name="T80" fmla="*/ 69 w 69"/>
                <a:gd name="T81" fmla="*/ 103 h 10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9" h="103">
                  <a:moveTo>
                    <a:pt x="12" y="44"/>
                  </a:moveTo>
                  <a:cubicBezTo>
                    <a:pt x="12" y="54"/>
                    <a:pt x="13" y="79"/>
                    <a:pt x="13" y="79"/>
                  </a:cubicBezTo>
                  <a:cubicBezTo>
                    <a:pt x="13" y="79"/>
                    <a:pt x="54" y="103"/>
                    <a:pt x="66" y="88"/>
                  </a:cubicBezTo>
                  <a:cubicBezTo>
                    <a:pt x="66" y="88"/>
                    <a:pt x="65" y="84"/>
                    <a:pt x="66" y="81"/>
                  </a:cubicBezTo>
                  <a:cubicBezTo>
                    <a:pt x="66" y="79"/>
                    <a:pt x="64" y="77"/>
                    <a:pt x="64" y="77"/>
                  </a:cubicBezTo>
                  <a:cubicBezTo>
                    <a:pt x="64" y="77"/>
                    <a:pt x="67" y="68"/>
                    <a:pt x="67" y="58"/>
                  </a:cubicBezTo>
                  <a:cubicBezTo>
                    <a:pt x="67" y="58"/>
                    <a:pt x="67" y="35"/>
                    <a:pt x="69" y="27"/>
                  </a:cubicBezTo>
                  <a:cubicBezTo>
                    <a:pt x="69" y="27"/>
                    <a:pt x="69" y="23"/>
                    <a:pt x="65" y="21"/>
                  </a:cubicBezTo>
                  <a:cubicBezTo>
                    <a:pt x="65" y="21"/>
                    <a:pt x="60" y="18"/>
                    <a:pt x="60" y="18"/>
                  </a:cubicBezTo>
                  <a:cubicBezTo>
                    <a:pt x="60" y="18"/>
                    <a:pt x="59" y="20"/>
                    <a:pt x="65" y="22"/>
                  </a:cubicBezTo>
                  <a:cubicBezTo>
                    <a:pt x="66" y="23"/>
                    <a:pt x="66" y="23"/>
                    <a:pt x="66" y="23"/>
                  </a:cubicBezTo>
                  <a:cubicBezTo>
                    <a:pt x="66" y="23"/>
                    <a:pt x="62" y="24"/>
                    <a:pt x="60" y="22"/>
                  </a:cubicBezTo>
                  <a:cubicBezTo>
                    <a:pt x="57" y="20"/>
                    <a:pt x="53" y="17"/>
                    <a:pt x="53" y="10"/>
                  </a:cubicBezTo>
                  <a:cubicBezTo>
                    <a:pt x="53" y="10"/>
                    <a:pt x="51" y="8"/>
                    <a:pt x="49" y="7"/>
                  </a:cubicBezTo>
                  <a:cubicBezTo>
                    <a:pt x="46" y="6"/>
                    <a:pt x="45" y="4"/>
                    <a:pt x="45" y="2"/>
                  </a:cubicBezTo>
                  <a:cubicBezTo>
                    <a:pt x="45" y="2"/>
                    <a:pt x="43" y="6"/>
                    <a:pt x="42" y="9"/>
                  </a:cubicBezTo>
                  <a:cubicBezTo>
                    <a:pt x="41" y="11"/>
                    <a:pt x="39" y="16"/>
                    <a:pt x="39" y="18"/>
                  </a:cubicBezTo>
                  <a:cubicBezTo>
                    <a:pt x="39" y="20"/>
                    <a:pt x="40" y="26"/>
                    <a:pt x="40" y="26"/>
                  </a:cubicBezTo>
                  <a:cubicBezTo>
                    <a:pt x="40" y="26"/>
                    <a:pt x="38" y="22"/>
                    <a:pt x="35" y="19"/>
                  </a:cubicBezTo>
                  <a:cubicBezTo>
                    <a:pt x="32" y="17"/>
                    <a:pt x="23" y="11"/>
                    <a:pt x="22" y="6"/>
                  </a:cubicBezTo>
                  <a:cubicBezTo>
                    <a:pt x="20" y="1"/>
                    <a:pt x="21" y="1"/>
                    <a:pt x="21" y="0"/>
                  </a:cubicBezTo>
                  <a:cubicBezTo>
                    <a:pt x="21" y="0"/>
                    <a:pt x="15" y="1"/>
                    <a:pt x="15" y="5"/>
                  </a:cubicBezTo>
                  <a:cubicBezTo>
                    <a:pt x="15" y="5"/>
                    <a:pt x="1" y="15"/>
                    <a:pt x="0" y="15"/>
                  </a:cubicBezTo>
                  <a:cubicBezTo>
                    <a:pt x="0" y="15"/>
                    <a:pt x="7" y="17"/>
                    <a:pt x="9" y="33"/>
                  </a:cubicBezTo>
                  <a:cubicBezTo>
                    <a:pt x="9" y="34"/>
                    <a:pt x="12" y="40"/>
                    <a:pt x="12" y="40"/>
                  </a:cubicBezTo>
                  <a:lnTo>
                    <a:pt x="12" y="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84" name="Freeform 49"/>
            <p:cNvSpPr>
              <a:spLocks/>
            </p:cNvSpPr>
            <p:nvPr/>
          </p:nvSpPr>
          <p:spPr bwMode="auto">
            <a:xfrm>
              <a:off x="3405" y="2017"/>
              <a:ext cx="35" cy="19"/>
            </a:xfrm>
            <a:custGeom>
              <a:avLst/>
              <a:gdLst>
                <a:gd name="T0" fmla="*/ 0 w 13"/>
                <a:gd name="T1" fmla="*/ 6 h 7"/>
                <a:gd name="T2" fmla="*/ 0 w 13"/>
                <a:gd name="T3" fmla="*/ 7 h 7"/>
                <a:gd name="T4" fmla="*/ 13 w 13"/>
                <a:gd name="T5" fmla="*/ 7 h 7"/>
                <a:gd name="T6" fmla="*/ 13 w 13"/>
                <a:gd name="T7" fmla="*/ 6 h 7"/>
                <a:gd name="T8" fmla="*/ 13 w 13"/>
                <a:gd name="T9" fmla="*/ 0 h 7"/>
                <a:gd name="T10" fmla="*/ 13 w 13"/>
                <a:gd name="T11" fmla="*/ 0 h 7"/>
                <a:gd name="T12" fmla="*/ 0 w 13"/>
                <a:gd name="T13" fmla="*/ 0 h 7"/>
                <a:gd name="T14" fmla="*/ 0 w 13"/>
                <a:gd name="T15" fmla="*/ 0 h 7"/>
                <a:gd name="T16" fmla="*/ 0 w 13"/>
                <a:gd name="T17" fmla="*/ 6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7"/>
                <a:gd name="T29" fmla="*/ 13 w 13"/>
                <a:gd name="T30" fmla="*/ 7 h 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7">
                  <a:moveTo>
                    <a:pt x="0" y="6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6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chemeClr val="tx1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85" name="Freeform 50"/>
            <p:cNvSpPr>
              <a:spLocks/>
            </p:cNvSpPr>
            <p:nvPr/>
          </p:nvSpPr>
          <p:spPr bwMode="auto">
            <a:xfrm>
              <a:off x="3423" y="2005"/>
              <a:ext cx="1" cy="17"/>
            </a:xfrm>
            <a:custGeom>
              <a:avLst/>
              <a:gdLst>
                <a:gd name="T0" fmla="*/ 0 w 1"/>
                <a:gd name="T1" fmla="*/ 0 h 14"/>
                <a:gd name="T2" fmla="*/ 0 w 1"/>
                <a:gd name="T3" fmla="*/ 14 h 14"/>
                <a:gd name="T4" fmla="*/ 0 w 1"/>
                <a:gd name="T5" fmla="*/ 0 h 14"/>
                <a:gd name="T6" fmla="*/ 0 60000 65536"/>
                <a:gd name="T7" fmla="*/ 0 60000 65536"/>
                <a:gd name="T8" fmla="*/ 0 60000 65536"/>
                <a:gd name="T9" fmla="*/ 0 w 1"/>
                <a:gd name="T10" fmla="*/ 0 h 14"/>
                <a:gd name="T11" fmla="*/ 1 w 1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4">
                  <a:moveTo>
                    <a:pt x="0" y="0"/>
                  </a:move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302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52" name="Group 51"/>
          <p:cNvGrpSpPr>
            <a:grpSpLocks/>
          </p:cNvGrpSpPr>
          <p:nvPr/>
        </p:nvGrpSpPr>
        <p:grpSpPr bwMode="auto">
          <a:xfrm>
            <a:off x="2925763" y="2209800"/>
            <a:ext cx="533400" cy="1500188"/>
            <a:chOff x="2577" y="1363"/>
            <a:chExt cx="304" cy="852"/>
          </a:xfrm>
        </p:grpSpPr>
        <p:sp>
          <p:nvSpPr>
            <p:cNvPr id="258100" name="Freeform 52"/>
            <p:cNvSpPr>
              <a:spLocks noEditPoints="1"/>
            </p:cNvSpPr>
            <p:nvPr/>
          </p:nvSpPr>
          <p:spPr bwMode="auto">
            <a:xfrm>
              <a:off x="2577" y="1363"/>
              <a:ext cx="304" cy="852"/>
            </a:xfrm>
            <a:custGeom>
              <a:avLst/>
              <a:gdLst/>
              <a:ahLst/>
              <a:cxnLst>
                <a:cxn ang="0">
                  <a:pos x="15" y="181"/>
                </a:cxn>
                <a:cxn ang="0">
                  <a:pos x="8" y="167"/>
                </a:cxn>
                <a:cxn ang="0">
                  <a:pos x="6" y="157"/>
                </a:cxn>
                <a:cxn ang="0">
                  <a:pos x="11" y="104"/>
                </a:cxn>
                <a:cxn ang="0">
                  <a:pos x="15" y="61"/>
                </a:cxn>
                <a:cxn ang="0">
                  <a:pos x="34" y="53"/>
                </a:cxn>
                <a:cxn ang="0">
                  <a:pos x="45" y="36"/>
                </a:cxn>
                <a:cxn ang="0">
                  <a:pos x="39" y="24"/>
                </a:cxn>
                <a:cxn ang="0">
                  <a:pos x="41" y="22"/>
                </a:cxn>
                <a:cxn ang="0">
                  <a:pos x="55" y="0"/>
                </a:cxn>
                <a:cxn ang="0">
                  <a:pos x="69" y="20"/>
                </a:cxn>
                <a:cxn ang="0">
                  <a:pos x="70" y="23"/>
                </a:cxn>
                <a:cxn ang="0">
                  <a:pos x="67" y="33"/>
                </a:cxn>
                <a:cxn ang="0">
                  <a:pos x="65" y="43"/>
                </a:cxn>
                <a:cxn ang="0">
                  <a:pos x="95" y="58"/>
                </a:cxn>
                <a:cxn ang="0">
                  <a:pos x="100" y="80"/>
                </a:cxn>
                <a:cxn ang="0">
                  <a:pos x="103" y="98"/>
                </a:cxn>
                <a:cxn ang="0">
                  <a:pos x="108" y="110"/>
                </a:cxn>
                <a:cxn ang="0">
                  <a:pos x="109" y="119"/>
                </a:cxn>
                <a:cxn ang="0">
                  <a:pos x="103" y="137"/>
                </a:cxn>
                <a:cxn ang="0">
                  <a:pos x="94" y="152"/>
                </a:cxn>
                <a:cxn ang="0">
                  <a:pos x="88" y="169"/>
                </a:cxn>
                <a:cxn ang="0">
                  <a:pos x="82" y="221"/>
                </a:cxn>
                <a:cxn ang="0">
                  <a:pos x="76" y="282"/>
                </a:cxn>
                <a:cxn ang="0">
                  <a:pos x="71" y="293"/>
                </a:cxn>
                <a:cxn ang="0">
                  <a:pos x="72" y="307"/>
                </a:cxn>
                <a:cxn ang="0">
                  <a:pos x="53" y="298"/>
                </a:cxn>
                <a:cxn ang="0">
                  <a:pos x="51" y="280"/>
                </a:cxn>
                <a:cxn ang="0">
                  <a:pos x="57" y="245"/>
                </a:cxn>
                <a:cxn ang="0">
                  <a:pos x="57" y="218"/>
                </a:cxn>
                <a:cxn ang="0">
                  <a:pos x="56" y="188"/>
                </a:cxn>
                <a:cxn ang="0">
                  <a:pos x="48" y="191"/>
                </a:cxn>
                <a:cxn ang="0">
                  <a:pos x="29" y="271"/>
                </a:cxn>
                <a:cxn ang="0">
                  <a:pos x="25" y="291"/>
                </a:cxn>
                <a:cxn ang="0">
                  <a:pos x="18" y="300"/>
                </a:cxn>
                <a:cxn ang="0">
                  <a:pos x="1" y="302"/>
                </a:cxn>
                <a:cxn ang="0">
                  <a:pos x="4" y="286"/>
                </a:cxn>
                <a:cxn ang="0">
                  <a:pos x="6" y="274"/>
                </a:cxn>
                <a:cxn ang="0">
                  <a:pos x="17" y="216"/>
                </a:cxn>
                <a:cxn ang="0">
                  <a:pos x="19" y="183"/>
                </a:cxn>
                <a:cxn ang="0">
                  <a:pos x="19" y="178"/>
                </a:cxn>
                <a:cxn ang="0">
                  <a:pos x="19" y="171"/>
                </a:cxn>
                <a:cxn ang="0">
                  <a:pos x="25" y="119"/>
                </a:cxn>
                <a:cxn ang="0">
                  <a:pos x="28" y="124"/>
                </a:cxn>
                <a:cxn ang="0">
                  <a:pos x="25" y="119"/>
                </a:cxn>
                <a:cxn ang="0">
                  <a:pos x="83" y="111"/>
                </a:cxn>
                <a:cxn ang="0">
                  <a:pos x="88" y="121"/>
                </a:cxn>
                <a:cxn ang="0">
                  <a:pos x="89" y="113"/>
                </a:cxn>
                <a:cxn ang="0">
                  <a:pos x="90" y="107"/>
                </a:cxn>
                <a:cxn ang="0">
                  <a:pos x="86" y="103"/>
                </a:cxn>
              </a:cxnLst>
              <a:rect l="0" t="0" r="r" b="b"/>
              <a:pathLst>
                <a:path w="110" h="308">
                  <a:moveTo>
                    <a:pt x="19" y="183"/>
                  </a:moveTo>
                  <a:cubicBezTo>
                    <a:pt x="19" y="182"/>
                    <a:pt x="17" y="182"/>
                    <a:pt x="15" y="181"/>
                  </a:cubicBezTo>
                  <a:cubicBezTo>
                    <a:pt x="13" y="180"/>
                    <a:pt x="11" y="178"/>
                    <a:pt x="9" y="176"/>
                  </a:cubicBezTo>
                  <a:cubicBezTo>
                    <a:pt x="7" y="173"/>
                    <a:pt x="8" y="168"/>
                    <a:pt x="8" y="167"/>
                  </a:cubicBezTo>
                  <a:cubicBezTo>
                    <a:pt x="8" y="166"/>
                    <a:pt x="6" y="166"/>
                    <a:pt x="6" y="166"/>
                  </a:cubicBezTo>
                  <a:cubicBezTo>
                    <a:pt x="6" y="166"/>
                    <a:pt x="6" y="160"/>
                    <a:pt x="6" y="157"/>
                  </a:cubicBezTo>
                  <a:cubicBezTo>
                    <a:pt x="6" y="154"/>
                    <a:pt x="7" y="134"/>
                    <a:pt x="7" y="129"/>
                  </a:cubicBezTo>
                  <a:cubicBezTo>
                    <a:pt x="7" y="124"/>
                    <a:pt x="10" y="109"/>
                    <a:pt x="11" y="104"/>
                  </a:cubicBezTo>
                  <a:cubicBezTo>
                    <a:pt x="12" y="99"/>
                    <a:pt x="12" y="85"/>
                    <a:pt x="13" y="81"/>
                  </a:cubicBezTo>
                  <a:cubicBezTo>
                    <a:pt x="14" y="78"/>
                    <a:pt x="15" y="62"/>
                    <a:pt x="15" y="61"/>
                  </a:cubicBezTo>
                  <a:cubicBezTo>
                    <a:pt x="15" y="60"/>
                    <a:pt x="17" y="60"/>
                    <a:pt x="18" y="59"/>
                  </a:cubicBezTo>
                  <a:cubicBezTo>
                    <a:pt x="19" y="58"/>
                    <a:pt x="29" y="55"/>
                    <a:pt x="34" y="53"/>
                  </a:cubicBezTo>
                  <a:cubicBezTo>
                    <a:pt x="39" y="51"/>
                    <a:pt x="42" y="48"/>
                    <a:pt x="45" y="45"/>
                  </a:cubicBezTo>
                  <a:cubicBezTo>
                    <a:pt x="47" y="43"/>
                    <a:pt x="45" y="37"/>
                    <a:pt x="45" y="36"/>
                  </a:cubicBezTo>
                  <a:cubicBezTo>
                    <a:pt x="45" y="34"/>
                    <a:pt x="43" y="33"/>
                    <a:pt x="43" y="33"/>
                  </a:cubicBezTo>
                  <a:cubicBezTo>
                    <a:pt x="38" y="30"/>
                    <a:pt x="39" y="25"/>
                    <a:pt x="39" y="24"/>
                  </a:cubicBezTo>
                  <a:cubicBezTo>
                    <a:pt x="39" y="22"/>
                    <a:pt x="41" y="23"/>
                    <a:pt x="41" y="23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39" y="14"/>
                    <a:pt x="40" y="11"/>
                    <a:pt x="42" y="8"/>
                  </a:cubicBezTo>
                  <a:cubicBezTo>
                    <a:pt x="44" y="5"/>
                    <a:pt x="48" y="1"/>
                    <a:pt x="55" y="0"/>
                  </a:cubicBezTo>
                  <a:cubicBezTo>
                    <a:pt x="61" y="0"/>
                    <a:pt x="66" y="5"/>
                    <a:pt x="68" y="10"/>
                  </a:cubicBezTo>
                  <a:cubicBezTo>
                    <a:pt x="70" y="14"/>
                    <a:pt x="69" y="20"/>
                    <a:pt x="69" y="20"/>
                  </a:cubicBezTo>
                  <a:cubicBezTo>
                    <a:pt x="69" y="20"/>
                    <a:pt x="68" y="24"/>
                    <a:pt x="69" y="22"/>
                  </a:cubicBezTo>
                  <a:cubicBezTo>
                    <a:pt x="70" y="21"/>
                    <a:pt x="70" y="23"/>
                    <a:pt x="70" y="23"/>
                  </a:cubicBezTo>
                  <a:cubicBezTo>
                    <a:pt x="71" y="24"/>
                    <a:pt x="71" y="29"/>
                    <a:pt x="69" y="31"/>
                  </a:cubicBezTo>
                  <a:cubicBezTo>
                    <a:pt x="68" y="33"/>
                    <a:pt x="67" y="32"/>
                    <a:pt x="67" y="33"/>
                  </a:cubicBezTo>
                  <a:cubicBezTo>
                    <a:pt x="67" y="34"/>
                    <a:pt x="67" y="36"/>
                    <a:pt x="66" y="38"/>
                  </a:cubicBezTo>
                  <a:cubicBezTo>
                    <a:pt x="65" y="39"/>
                    <a:pt x="65" y="43"/>
                    <a:pt x="65" y="43"/>
                  </a:cubicBezTo>
                  <a:cubicBezTo>
                    <a:pt x="65" y="46"/>
                    <a:pt x="70" y="49"/>
                    <a:pt x="74" y="50"/>
                  </a:cubicBezTo>
                  <a:cubicBezTo>
                    <a:pt x="76" y="52"/>
                    <a:pt x="94" y="56"/>
                    <a:pt x="95" y="58"/>
                  </a:cubicBezTo>
                  <a:cubicBezTo>
                    <a:pt x="96" y="59"/>
                    <a:pt x="99" y="72"/>
                    <a:pt x="98" y="74"/>
                  </a:cubicBezTo>
                  <a:cubicBezTo>
                    <a:pt x="98" y="77"/>
                    <a:pt x="99" y="79"/>
                    <a:pt x="100" y="80"/>
                  </a:cubicBezTo>
                  <a:cubicBezTo>
                    <a:pt x="102" y="82"/>
                    <a:pt x="101" y="88"/>
                    <a:pt x="101" y="91"/>
                  </a:cubicBezTo>
                  <a:cubicBezTo>
                    <a:pt x="102" y="93"/>
                    <a:pt x="102" y="96"/>
                    <a:pt x="103" y="98"/>
                  </a:cubicBezTo>
                  <a:cubicBezTo>
                    <a:pt x="103" y="101"/>
                    <a:pt x="105" y="101"/>
                    <a:pt x="105" y="104"/>
                  </a:cubicBezTo>
                  <a:cubicBezTo>
                    <a:pt x="104" y="107"/>
                    <a:pt x="107" y="107"/>
                    <a:pt x="108" y="110"/>
                  </a:cubicBezTo>
                  <a:cubicBezTo>
                    <a:pt x="110" y="113"/>
                    <a:pt x="109" y="113"/>
                    <a:pt x="109" y="114"/>
                  </a:cubicBezTo>
                  <a:cubicBezTo>
                    <a:pt x="108" y="116"/>
                    <a:pt x="109" y="117"/>
                    <a:pt x="109" y="119"/>
                  </a:cubicBezTo>
                  <a:cubicBezTo>
                    <a:pt x="110" y="121"/>
                    <a:pt x="106" y="126"/>
                    <a:pt x="106" y="128"/>
                  </a:cubicBezTo>
                  <a:cubicBezTo>
                    <a:pt x="106" y="131"/>
                    <a:pt x="105" y="134"/>
                    <a:pt x="103" y="137"/>
                  </a:cubicBezTo>
                  <a:cubicBezTo>
                    <a:pt x="101" y="140"/>
                    <a:pt x="100" y="141"/>
                    <a:pt x="99" y="146"/>
                  </a:cubicBezTo>
                  <a:cubicBezTo>
                    <a:pt x="97" y="151"/>
                    <a:pt x="94" y="152"/>
                    <a:pt x="94" y="152"/>
                  </a:cubicBezTo>
                  <a:cubicBezTo>
                    <a:pt x="94" y="152"/>
                    <a:pt x="96" y="164"/>
                    <a:pt x="96" y="166"/>
                  </a:cubicBezTo>
                  <a:cubicBezTo>
                    <a:pt x="96" y="168"/>
                    <a:pt x="88" y="169"/>
                    <a:pt x="88" y="169"/>
                  </a:cubicBezTo>
                  <a:cubicBezTo>
                    <a:pt x="88" y="181"/>
                    <a:pt x="85" y="194"/>
                    <a:pt x="84" y="199"/>
                  </a:cubicBezTo>
                  <a:cubicBezTo>
                    <a:pt x="83" y="203"/>
                    <a:pt x="82" y="214"/>
                    <a:pt x="82" y="221"/>
                  </a:cubicBezTo>
                  <a:cubicBezTo>
                    <a:pt x="82" y="228"/>
                    <a:pt x="80" y="248"/>
                    <a:pt x="79" y="254"/>
                  </a:cubicBezTo>
                  <a:cubicBezTo>
                    <a:pt x="79" y="261"/>
                    <a:pt x="77" y="279"/>
                    <a:pt x="76" y="282"/>
                  </a:cubicBezTo>
                  <a:cubicBezTo>
                    <a:pt x="75" y="284"/>
                    <a:pt x="72" y="287"/>
                    <a:pt x="71" y="288"/>
                  </a:cubicBezTo>
                  <a:cubicBezTo>
                    <a:pt x="69" y="289"/>
                    <a:pt x="69" y="291"/>
                    <a:pt x="71" y="293"/>
                  </a:cubicBezTo>
                  <a:cubicBezTo>
                    <a:pt x="73" y="295"/>
                    <a:pt x="76" y="298"/>
                    <a:pt x="77" y="302"/>
                  </a:cubicBezTo>
                  <a:cubicBezTo>
                    <a:pt x="79" y="306"/>
                    <a:pt x="74" y="306"/>
                    <a:pt x="72" y="307"/>
                  </a:cubicBezTo>
                  <a:cubicBezTo>
                    <a:pt x="69" y="307"/>
                    <a:pt x="61" y="305"/>
                    <a:pt x="59" y="302"/>
                  </a:cubicBezTo>
                  <a:cubicBezTo>
                    <a:pt x="58" y="299"/>
                    <a:pt x="54" y="299"/>
                    <a:pt x="53" y="298"/>
                  </a:cubicBezTo>
                  <a:cubicBezTo>
                    <a:pt x="52" y="298"/>
                    <a:pt x="54" y="291"/>
                    <a:pt x="53" y="291"/>
                  </a:cubicBezTo>
                  <a:cubicBezTo>
                    <a:pt x="52" y="290"/>
                    <a:pt x="50" y="285"/>
                    <a:pt x="51" y="280"/>
                  </a:cubicBezTo>
                  <a:cubicBezTo>
                    <a:pt x="51" y="274"/>
                    <a:pt x="53" y="268"/>
                    <a:pt x="55" y="261"/>
                  </a:cubicBezTo>
                  <a:cubicBezTo>
                    <a:pt x="57" y="253"/>
                    <a:pt x="57" y="248"/>
                    <a:pt x="57" y="245"/>
                  </a:cubicBezTo>
                  <a:cubicBezTo>
                    <a:pt x="57" y="242"/>
                    <a:pt x="59" y="237"/>
                    <a:pt x="57" y="233"/>
                  </a:cubicBezTo>
                  <a:cubicBezTo>
                    <a:pt x="55" y="229"/>
                    <a:pt x="57" y="221"/>
                    <a:pt x="57" y="218"/>
                  </a:cubicBezTo>
                  <a:cubicBezTo>
                    <a:pt x="58" y="214"/>
                    <a:pt x="57" y="208"/>
                    <a:pt x="57" y="205"/>
                  </a:cubicBezTo>
                  <a:cubicBezTo>
                    <a:pt x="57" y="202"/>
                    <a:pt x="57" y="192"/>
                    <a:pt x="56" y="188"/>
                  </a:cubicBezTo>
                  <a:cubicBezTo>
                    <a:pt x="56" y="184"/>
                    <a:pt x="54" y="174"/>
                    <a:pt x="54" y="174"/>
                  </a:cubicBezTo>
                  <a:cubicBezTo>
                    <a:pt x="54" y="174"/>
                    <a:pt x="50" y="182"/>
                    <a:pt x="48" y="191"/>
                  </a:cubicBezTo>
                  <a:cubicBezTo>
                    <a:pt x="45" y="200"/>
                    <a:pt x="42" y="215"/>
                    <a:pt x="40" y="233"/>
                  </a:cubicBezTo>
                  <a:cubicBezTo>
                    <a:pt x="37" y="250"/>
                    <a:pt x="33" y="265"/>
                    <a:pt x="29" y="271"/>
                  </a:cubicBezTo>
                  <a:cubicBezTo>
                    <a:pt x="25" y="278"/>
                    <a:pt x="27" y="281"/>
                    <a:pt x="28" y="284"/>
                  </a:cubicBezTo>
                  <a:cubicBezTo>
                    <a:pt x="28" y="288"/>
                    <a:pt x="26" y="290"/>
                    <a:pt x="25" y="291"/>
                  </a:cubicBezTo>
                  <a:cubicBezTo>
                    <a:pt x="23" y="292"/>
                    <a:pt x="22" y="295"/>
                    <a:pt x="23" y="297"/>
                  </a:cubicBezTo>
                  <a:cubicBezTo>
                    <a:pt x="23" y="298"/>
                    <a:pt x="21" y="299"/>
                    <a:pt x="18" y="300"/>
                  </a:cubicBezTo>
                  <a:cubicBezTo>
                    <a:pt x="16" y="301"/>
                    <a:pt x="17" y="303"/>
                    <a:pt x="10" y="306"/>
                  </a:cubicBezTo>
                  <a:cubicBezTo>
                    <a:pt x="4" y="308"/>
                    <a:pt x="2" y="305"/>
                    <a:pt x="1" y="302"/>
                  </a:cubicBezTo>
                  <a:cubicBezTo>
                    <a:pt x="0" y="300"/>
                    <a:pt x="7" y="293"/>
                    <a:pt x="7" y="292"/>
                  </a:cubicBezTo>
                  <a:cubicBezTo>
                    <a:pt x="7" y="290"/>
                    <a:pt x="4" y="288"/>
                    <a:pt x="4" y="286"/>
                  </a:cubicBezTo>
                  <a:cubicBezTo>
                    <a:pt x="4" y="285"/>
                    <a:pt x="3" y="281"/>
                    <a:pt x="5" y="279"/>
                  </a:cubicBezTo>
                  <a:cubicBezTo>
                    <a:pt x="6" y="277"/>
                    <a:pt x="4" y="277"/>
                    <a:pt x="6" y="274"/>
                  </a:cubicBezTo>
                  <a:cubicBezTo>
                    <a:pt x="7" y="272"/>
                    <a:pt x="8" y="257"/>
                    <a:pt x="8" y="257"/>
                  </a:cubicBezTo>
                  <a:cubicBezTo>
                    <a:pt x="10" y="232"/>
                    <a:pt x="15" y="218"/>
                    <a:pt x="17" y="216"/>
                  </a:cubicBezTo>
                  <a:cubicBezTo>
                    <a:pt x="18" y="213"/>
                    <a:pt x="18" y="206"/>
                    <a:pt x="18" y="206"/>
                  </a:cubicBezTo>
                  <a:cubicBezTo>
                    <a:pt x="18" y="204"/>
                    <a:pt x="19" y="184"/>
                    <a:pt x="19" y="183"/>
                  </a:cubicBezTo>
                  <a:close/>
                  <a:moveTo>
                    <a:pt x="17" y="174"/>
                  </a:moveTo>
                  <a:cubicBezTo>
                    <a:pt x="17" y="176"/>
                    <a:pt x="19" y="178"/>
                    <a:pt x="19" y="178"/>
                  </a:cubicBezTo>
                  <a:cubicBezTo>
                    <a:pt x="19" y="178"/>
                    <a:pt x="19" y="176"/>
                    <a:pt x="19" y="175"/>
                  </a:cubicBezTo>
                  <a:cubicBezTo>
                    <a:pt x="19" y="175"/>
                    <a:pt x="19" y="171"/>
                    <a:pt x="19" y="171"/>
                  </a:cubicBezTo>
                  <a:cubicBezTo>
                    <a:pt x="18" y="171"/>
                    <a:pt x="17" y="172"/>
                    <a:pt x="17" y="174"/>
                  </a:cubicBezTo>
                  <a:close/>
                  <a:moveTo>
                    <a:pt x="25" y="119"/>
                  </a:moveTo>
                  <a:cubicBezTo>
                    <a:pt x="25" y="119"/>
                    <a:pt x="24" y="134"/>
                    <a:pt x="24" y="134"/>
                  </a:cubicBezTo>
                  <a:cubicBezTo>
                    <a:pt x="25" y="133"/>
                    <a:pt x="27" y="128"/>
                    <a:pt x="28" y="124"/>
                  </a:cubicBezTo>
                  <a:cubicBezTo>
                    <a:pt x="29" y="120"/>
                    <a:pt x="27" y="105"/>
                    <a:pt x="27" y="105"/>
                  </a:cubicBezTo>
                  <a:lnTo>
                    <a:pt x="25" y="119"/>
                  </a:lnTo>
                  <a:close/>
                  <a:moveTo>
                    <a:pt x="86" y="103"/>
                  </a:moveTo>
                  <a:cubicBezTo>
                    <a:pt x="86" y="108"/>
                    <a:pt x="83" y="111"/>
                    <a:pt x="83" y="111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19"/>
                    <a:pt x="87" y="122"/>
                    <a:pt x="88" y="121"/>
                  </a:cubicBezTo>
                  <a:cubicBezTo>
                    <a:pt x="89" y="121"/>
                    <a:pt x="88" y="120"/>
                    <a:pt x="88" y="119"/>
                  </a:cubicBezTo>
                  <a:cubicBezTo>
                    <a:pt x="88" y="118"/>
                    <a:pt x="89" y="114"/>
                    <a:pt x="89" y="113"/>
                  </a:cubicBezTo>
                  <a:cubicBezTo>
                    <a:pt x="89" y="111"/>
                    <a:pt x="89" y="111"/>
                    <a:pt x="90" y="110"/>
                  </a:cubicBezTo>
                  <a:cubicBezTo>
                    <a:pt x="91" y="109"/>
                    <a:pt x="92" y="108"/>
                    <a:pt x="90" y="107"/>
                  </a:cubicBezTo>
                  <a:cubicBezTo>
                    <a:pt x="88" y="107"/>
                    <a:pt x="87" y="100"/>
                    <a:pt x="87" y="100"/>
                  </a:cubicBezTo>
                  <a:lnTo>
                    <a:pt x="86" y="103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tint val="69804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77" name="Freeform 53"/>
            <p:cNvSpPr>
              <a:spLocks/>
            </p:cNvSpPr>
            <p:nvPr/>
          </p:nvSpPr>
          <p:spPr bwMode="auto">
            <a:xfrm>
              <a:off x="2699" y="1482"/>
              <a:ext cx="63" cy="181"/>
            </a:xfrm>
            <a:custGeom>
              <a:avLst/>
              <a:gdLst>
                <a:gd name="T0" fmla="*/ 23 w 23"/>
                <a:gd name="T1" fmla="*/ 4 h 65"/>
                <a:gd name="T2" fmla="*/ 21 w 23"/>
                <a:gd name="T3" fmla="*/ 29 h 65"/>
                <a:gd name="T4" fmla="*/ 14 w 23"/>
                <a:gd name="T5" fmla="*/ 63 h 65"/>
                <a:gd name="T6" fmla="*/ 5 w 23"/>
                <a:gd name="T7" fmla="*/ 32 h 65"/>
                <a:gd name="T8" fmla="*/ 0 w 23"/>
                <a:gd name="T9" fmla="*/ 3 h 65"/>
                <a:gd name="T10" fmla="*/ 1 w 23"/>
                <a:gd name="T11" fmla="*/ 2 h 65"/>
                <a:gd name="T12" fmla="*/ 1 w 23"/>
                <a:gd name="T13" fmla="*/ 2 h 65"/>
                <a:gd name="T14" fmla="*/ 6 w 23"/>
                <a:gd name="T15" fmla="*/ 10 h 65"/>
                <a:gd name="T16" fmla="*/ 12 w 23"/>
                <a:gd name="T17" fmla="*/ 16 h 65"/>
                <a:gd name="T18" fmla="*/ 17 w 23"/>
                <a:gd name="T19" fmla="*/ 9 h 65"/>
                <a:gd name="T20" fmla="*/ 22 w 23"/>
                <a:gd name="T21" fmla="*/ 2 h 65"/>
                <a:gd name="T22" fmla="*/ 23 w 23"/>
                <a:gd name="T23" fmla="*/ 4 h 6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"/>
                <a:gd name="T37" fmla="*/ 0 h 65"/>
                <a:gd name="T38" fmla="*/ 23 w 23"/>
                <a:gd name="T39" fmla="*/ 65 h 6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" h="65">
                  <a:moveTo>
                    <a:pt x="23" y="4"/>
                  </a:moveTo>
                  <a:cubicBezTo>
                    <a:pt x="23" y="4"/>
                    <a:pt x="23" y="17"/>
                    <a:pt x="21" y="29"/>
                  </a:cubicBezTo>
                  <a:cubicBezTo>
                    <a:pt x="19" y="40"/>
                    <a:pt x="14" y="61"/>
                    <a:pt x="14" y="63"/>
                  </a:cubicBezTo>
                  <a:cubicBezTo>
                    <a:pt x="14" y="65"/>
                    <a:pt x="6" y="35"/>
                    <a:pt x="5" y="32"/>
                  </a:cubicBezTo>
                  <a:cubicBezTo>
                    <a:pt x="4" y="28"/>
                    <a:pt x="0" y="14"/>
                    <a:pt x="0" y="3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4" y="10"/>
                    <a:pt x="6" y="10"/>
                  </a:cubicBezTo>
                  <a:cubicBezTo>
                    <a:pt x="8" y="10"/>
                    <a:pt x="11" y="14"/>
                    <a:pt x="12" y="16"/>
                  </a:cubicBezTo>
                  <a:cubicBezTo>
                    <a:pt x="12" y="18"/>
                    <a:pt x="12" y="10"/>
                    <a:pt x="17" y="9"/>
                  </a:cubicBezTo>
                  <a:cubicBezTo>
                    <a:pt x="17" y="9"/>
                    <a:pt x="21" y="7"/>
                    <a:pt x="22" y="2"/>
                  </a:cubicBezTo>
                  <a:cubicBezTo>
                    <a:pt x="22" y="0"/>
                    <a:pt x="23" y="4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78" name="Freeform 54"/>
            <p:cNvSpPr>
              <a:spLocks noEditPoints="1"/>
            </p:cNvSpPr>
            <p:nvPr/>
          </p:nvSpPr>
          <p:spPr bwMode="auto">
            <a:xfrm>
              <a:off x="2701" y="1510"/>
              <a:ext cx="17" cy="17"/>
            </a:xfrm>
            <a:custGeom>
              <a:avLst/>
              <a:gdLst>
                <a:gd name="T0" fmla="*/ 1 w 6"/>
                <a:gd name="T1" fmla="*/ 6 h 6"/>
                <a:gd name="T2" fmla="*/ 1 w 6"/>
                <a:gd name="T3" fmla="*/ 6 h 6"/>
                <a:gd name="T4" fmla="*/ 1 w 6"/>
                <a:gd name="T5" fmla="*/ 6 h 6"/>
                <a:gd name="T6" fmla="*/ 1 w 6"/>
                <a:gd name="T7" fmla="*/ 6 h 6"/>
                <a:gd name="T8" fmla="*/ 1 w 6"/>
                <a:gd name="T9" fmla="*/ 6 h 6"/>
                <a:gd name="T10" fmla="*/ 0 w 6"/>
                <a:gd name="T11" fmla="*/ 5 h 6"/>
                <a:gd name="T12" fmla="*/ 6 w 6"/>
                <a:gd name="T13" fmla="*/ 0 h 6"/>
                <a:gd name="T14" fmla="*/ 6 w 6"/>
                <a:gd name="T15" fmla="*/ 0 h 6"/>
                <a:gd name="T16" fmla="*/ 6 w 6"/>
                <a:gd name="T17" fmla="*/ 0 h 6"/>
                <a:gd name="T18" fmla="*/ 6 w 6"/>
                <a:gd name="T19" fmla="*/ 0 h 6"/>
                <a:gd name="T20" fmla="*/ 6 w 6"/>
                <a:gd name="T21" fmla="*/ 0 h 6"/>
                <a:gd name="T22" fmla="*/ 6 w 6"/>
                <a:gd name="T23" fmla="*/ 0 h 6"/>
                <a:gd name="T24" fmla="*/ 6 w 6"/>
                <a:gd name="T25" fmla="*/ 0 h 6"/>
                <a:gd name="T26" fmla="*/ 3 w 6"/>
                <a:gd name="T27" fmla="*/ 3 h 6"/>
                <a:gd name="T28" fmla="*/ 3 w 6"/>
                <a:gd name="T29" fmla="*/ 3 h 6"/>
                <a:gd name="T30" fmla="*/ 1 w 6"/>
                <a:gd name="T31" fmla="*/ 6 h 6"/>
                <a:gd name="T32" fmla="*/ 1 w 6"/>
                <a:gd name="T33" fmla="*/ 6 h 6"/>
                <a:gd name="T34" fmla="*/ 0 w 6"/>
                <a:gd name="T35" fmla="*/ 5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0" y="5"/>
                  </a:moveTo>
                  <a:cubicBezTo>
                    <a:pt x="1" y="5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3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4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333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79" name="Freeform 55"/>
            <p:cNvSpPr>
              <a:spLocks/>
            </p:cNvSpPr>
            <p:nvPr/>
          </p:nvSpPr>
          <p:spPr bwMode="auto">
            <a:xfrm>
              <a:off x="2743" y="1505"/>
              <a:ext cx="19" cy="24"/>
            </a:xfrm>
            <a:custGeom>
              <a:avLst/>
              <a:gdLst>
                <a:gd name="T0" fmla="*/ 1 w 7"/>
                <a:gd name="T1" fmla="*/ 1 h 9"/>
                <a:gd name="T2" fmla="*/ 0 w 7"/>
                <a:gd name="T3" fmla="*/ 1 h 9"/>
                <a:gd name="T4" fmla="*/ 0 w 7"/>
                <a:gd name="T5" fmla="*/ 1 h 9"/>
                <a:gd name="T6" fmla="*/ 0 w 7"/>
                <a:gd name="T7" fmla="*/ 1 h 9"/>
                <a:gd name="T8" fmla="*/ 0 w 7"/>
                <a:gd name="T9" fmla="*/ 1 h 9"/>
                <a:gd name="T10" fmla="*/ 1 w 7"/>
                <a:gd name="T11" fmla="*/ 0 h 9"/>
                <a:gd name="T12" fmla="*/ 1 w 7"/>
                <a:gd name="T13" fmla="*/ 0 h 9"/>
                <a:gd name="T14" fmla="*/ 7 w 7"/>
                <a:gd name="T15" fmla="*/ 9 h 9"/>
                <a:gd name="T16" fmla="*/ 7 w 7"/>
                <a:gd name="T17" fmla="*/ 9 h 9"/>
                <a:gd name="T18" fmla="*/ 7 w 7"/>
                <a:gd name="T19" fmla="*/ 9 h 9"/>
                <a:gd name="T20" fmla="*/ 1 w 7"/>
                <a:gd name="T21" fmla="*/ 1 h 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"/>
                <a:gd name="T34" fmla="*/ 0 h 9"/>
                <a:gd name="T35" fmla="*/ 7 w 7"/>
                <a:gd name="T36" fmla="*/ 9 h 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" h="9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4" y="0"/>
                    <a:pt x="7" y="1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6" y="2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333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80" name="Freeform 56"/>
            <p:cNvSpPr>
              <a:spLocks/>
            </p:cNvSpPr>
            <p:nvPr/>
          </p:nvSpPr>
          <p:spPr bwMode="auto">
            <a:xfrm>
              <a:off x="2599" y="1805"/>
              <a:ext cx="36" cy="20"/>
            </a:xfrm>
            <a:custGeom>
              <a:avLst/>
              <a:gdLst>
                <a:gd name="T0" fmla="*/ 0 w 13"/>
                <a:gd name="T1" fmla="*/ 5 h 7"/>
                <a:gd name="T2" fmla="*/ 0 w 13"/>
                <a:gd name="T3" fmla="*/ 7 h 7"/>
                <a:gd name="T4" fmla="*/ 13 w 13"/>
                <a:gd name="T5" fmla="*/ 4 h 7"/>
                <a:gd name="T6" fmla="*/ 13 w 13"/>
                <a:gd name="T7" fmla="*/ 3 h 7"/>
                <a:gd name="T8" fmla="*/ 0 w 13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7"/>
                <a:gd name="T17" fmla="*/ 13 w 13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7">
                  <a:moveTo>
                    <a:pt x="0" y="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7" y="2"/>
                    <a:pt x="13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6" y="0"/>
                    <a:pt x="0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81" name="Freeform 57"/>
            <p:cNvSpPr>
              <a:spLocks/>
            </p:cNvSpPr>
            <p:nvPr/>
          </p:nvSpPr>
          <p:spPr bwMode="auto">
            <a:xfrm>
              <a:off x="2814" y="1742"/>
              <a:ext cx="34" cy="31"/>
            </a:xfrm>
            <a:custGeom>
              <a:avLst/>
              <a:gdLst>
                <a:gd name="T0" fmla="*/ 0 w 12"/>
                <a:gd name="T1" fmla="*/ 1 h 11"/>
                <a:gd name="T2" fmla="*/ 0 w 12"/>
                <a:gd name="T3" fmla="*/ 0 h 11"/>
                <a:gd name="T4" fmla="*/ 12 w 12"/>
                <a:gd name="T5" fmla="*/ 9 h 11"/>
                <a:gd name="T6" fmla="*/ 10 w 12"/>
                <a:gd name="T7" fmla="*/ 11 h 11"/>
                <a:gd name="T8" fmla="*/ 10 w 12"/>
                <a:gd name="T9" fmla="*/ 9 h 11"/>
                <a:gd name="T10" fmla="*/ 6 w 12"/>
                <a:gd name="T11" fmla="*/ 3 h 11"/>
                <a:gd name="T12" fmla="*/ 0 w 12"/>
                <a:gd name="T13" fmla="*/ 1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11"/>
                <a:gd name="T23" fmla="*/ 12 w 12"/>
                <a:gd name="T24" fmla="*/ 11 h 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1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0" y="1"/>
                    <a:pt x="12" y="9"/>
                  </a:cubicBezTo>
                  <a:cubicBezTo>
                    <a:pt x="12" y="9"/>
                    <a:pt x="11" y="10"/>
                    <a:pt x="10" y="11"/>
                  </a:cubicBezTo>
                  <a:cubicBezTo>
                    <a:pt x="10" y="11"/>
                    <a:pt x="10" y="9"/>
                    <a:pt x="10" y="9"/>
                  </a:cubicBezTo>
                  <a:cubicBezTo>
                    <a:pt x="10" y="9"/>
                    <a:pt x="8" y="5"/>
                    <a:pt x="6" y="3"/>
                  </a:cubicBezTo>
                  <a:cubicBezTo>
                    <a:pt x="3" y="2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53" name="Group 58"/>
          <p:cNvGrpSpPr>
            <a:grpSpLocks/>
          </p:cNvGrpSpPr>
          <p:nvPr/>
        </p:nvGrpSpPr>
        <p:grpSpPr bwMode="auto">
          <a:xfrm>
            <a:off x="809625" y="2389188"/>
            <a:ext cx="525463" cy="1728787"/>
            <a:chOff x="1169" y="1399"/>
            <a:chExt cx="299" cy="982"/>
          </a:xfrm>
        </p:grpSpPr>
        <p:sp>
          <p:nvSpPr>
            <p:cNvPr id="258107" name="Freeform 59"/>
            <p:cNvSpPr>
              <a:spLocks/>
            </p:cNvSpPr>
            <p:nvPr/>
          </p:nvSpPr>
          <p:spPr bwMode="auto">
            <a:xfrm>
              <a:off x="1169" y="1399"/>
              <a:ext cx="299" cy="982"/>
            </a:xfrm>
            <a:custGeom>
              <a:avLst/>
              <a:gdLst/>
              <a:ahLst/>
              <a:cxnLst>
                <a:cxn ang="0">
                  <a:pos x="33" y="331"/>
                </a:cxn>
                <a:cxn ang="0">
                  <a:pos x="35" y="306"/>
                </a:cxn>
                <a:cxn ang="0">
                  <a:pos x="22" y="209"/>
                </a:cxn>
                <a:cxn ang="0">
                  <a:pos x="10" y="195"/>
                </a:cxn>
                <a:cxn ang="0">
                  <a:pos x="6" y="169"/>
                </a:cxn>
                <a:cxn ang="0">
                  <a:pos x="2" y="142"/>
                </a:cxn>
                <a:cxn ang="0">
                  <a:pos x="5" y="108"/>
                </a:cxn>
                <a:cxn ang="0">
                  <a:pos x="10" y="72"/>
                </a:cxn>
                <a:cxn ang="0">
                  <a:pos x="35" y="53"/>
                </a:cxn>
                <a:cxn ang="0">
                  <a:pos x="29" y="42"/>
                </a:cxn>
                <a:cxn ang="0">
                  <a:pos x="28" y="31"/>
                </a:cxn>
                <a:cxn ang="0">
                  <a:pos x="31" y="12"/>
                </a:cxn>
                <a:cxn ang="0">
                  <a:pos x="58" y="21"/>
                </a:cxn>
                <a:cxn ang="0">
                  <a:pos x="62" y="31"/>
                </a:cxn>
                <a:cxn ang="0">
                  <a:pos x="57" y="42"/>
                </a:cxn>
                <a:cxn ang="0">
                  <a:pos x="66" y="56"/>
                </a:cxn>
                <a:cxn ang="0">
                  <a:pos x="95" y="68"/>
                </a:cxn>
                <a:cxn ang="0">
                  <a:pos x="101" y="90"/>
                </a:cxn>
                <a:cxn ang="0">
                  <a:pos x="107" y="129"/>
                </a:cxn>
                <a:cxn ang="0">
                  <a:pos x="88" y="146"/>
                </a:cxn>
                <a:cxn ang="0">
                  <a:pos x="90" y="158"/>
                </a:cxn>
                <a:cxn ang="0">
                  <a:pos x="93" y="194"/>
                </a:cxn>
                <a:cxn ang="0">
                  <a:pos x="89" y="202"/>
                </a:cxn>
                <a:cxn ang="0">
                  <a:pos x="91" y="253"/>
                </a:cxn>
                <a:cxn ang="0">
                  <a:pos x="99" y="312"/>
                </a:cxn>
                <a:cxn ang="0">
                  <a:pos x="97" y="337"/>
                </a:cxn>
                <a:cxn ang="0">
                  <a:pos x="101" y="351"/>
                </a:cxn>
                <a:cxn ang="0">
                  <a:pos x="86" y="355"/>
                </a:cxn>
                <a:cxn ang="0">
                  <a:pos x="81" y="342"/>
                </a:cxn>
                <a:cxn ang="0">
                  <a:pos x="74" y="328"/>
                </a:cxn>
                <a:cxn ang="0">
                  <a:pos x="71" y="275"/>
                </a:cxn>
                <a:cxn ang="0">
                  <a:pos x="61" y="221"/>
                </a:cxn>
                <a:cxn ang="0">
                  <a:pos x="56" y="207"/>
                </a:cxn>
                <a:cxn ang="0">
                  <a:pos x="56" y="266"/>
                </a:cxn>
                <a:cxn ang="0">
                  <a:pos x="54" y="303"/>
                </a:cxn>
                <a:cxn ang="0">
                  <a:pos x="56" y="322"/>
                </a:cxn>
                <a:cxn ang="0">
                  <a:pos x="55" y="342"/>
                </a:cxn>
                <a:cxn ang="0">
                  <a:pos x="44" y="344"/>
                </a:cxn>
                <a:cxn ang="0">
                  <a:pos x="24" y="349"/>
                </a:cxn>
                <a:cxn ang="0">
                  <a:pos x="24" y="342"/>
                </a:cxn>
              </a:cxnLst>
              <a:rect l="0" t="0" r="r" b="b"/>
              <a:pathLst>
                <a:path w="108" h="355">
                  <a:moveTo>
                    <a:pt x="24" y="342"/>
                  </a:moveTo>
                  <a:cubicBezTo>
                    <a:pt x="24" y="342"/>
                    <a:pt x="34" y="334"/>
                    <a:pt x="33" y="331"/>
                  </a:cubicBezTo>
                  <a:cubicBezTo>
                    <a:pt x="32" y="328"/>
                    <a:pt x="28" y="322"/>
                    <a:pt x="31" y="318"/>
                  </a:cubicBezTo>
                  <a:cubicBezTo>
                    <a:pt x="33" y="315"/>
                    <a:pt x="36" y="312"/>
                    <a:pt x="35" y="306"/>
                  </a:cubicBezTo>
                  <a:cubicBezTo>
                    <a:pt x="34" y="300"/>
                    <a:pt x="27" y="265"/>
                    <a:pt x="26" y="248"/>
                  </a:cubicBezTo>
                  <a:cubicBezTo>
                    <a:pt x="25" y="230"/>
                    <a:pt x="24" y="218"/>
                    <a:pt x="22" y="209"/>
                  </a:cubicBezTo>
                  <a:cubicBezTo>
                    <a:pt x="20" y="201"/>
                    <a:pt x="17" y="192"/>
                    <a:pt x="17" y="192"/>
                  </a:cubicBezTo>
                  <a:cubicBezTo>
                    <a:pt x="17" y="192"/>
                    <a:pt x="11" y="197"/>
                    <a:pt x="10" y="195"/>
                  </a:cubicBezTo>
                  <a:cubicBezTo>
                    <a:pt x="9" y="193"/>
                    <a:pt x="7" y="180"/>
                    <a:pt x="7" y="177"/>
                  </a:cubicBezTo>
                  <a:cubicBezTo>
                    <a:pt x="7" y="174"/>
                    <a:pt x="8" y="174"/>
                    <a:pt x="6" y="169"/>
                  </a:cubicBezTo>
                  <a:cubicBezTo>
                    <a:pt x="4" y="163"/>
                    <a:pt x="3" y="159"/>
                    <a:pt x="3" y="154"/>
                  </a:cubicBezTo>
                  <a:cubicBezTo>
                    <a:pt x="3" y="150"/>
                    <a:pt x="3" y="146"/>
                    <a:pt x="2" y="142"/>
                  </a:cubicBezTo>
                  <a:cubicBezTo>
                    <a:pt x="1" y="137"/>
                    <a:pt x="0" y="134"/>
                    <a:pt x="2" y="128"/>
                  </a:cubicBezTo>
                  <a:cubicBezTo>
                    <a:pt x="4" y="122"/>
                    <a:pt x="4" y="114"/>
                    <a:pt x="5" y="108"/>
                  </a:cubicBezTo>
                  <a:cubicBezTo>
                    <a:pt x="7" y="102"/>
                    <a:pt x="7" y="92"/>
                    <a:pt x="7" y="84"/>
                  </a:cubicBezTo>
                  <a:cubicBezTo>
                    <a:pt x="8" y="77"/>
                    <a:pt x="7" y="73"/>
                    <a:pt x="10" y="72"/>
                  </a:cubicBezTo>
                  <a:cubicBezTo>
                    <a:pt x="13" y="70"/>
                    <a:pt x="34" y="60"/>
                    <a:pt x="35" y="59"/>
                  </a:cubicBezTo>
                  <a:cubicBezTo>
                    <a:pt x="35" y="59"/>
                    <a:pt x="35" y="57"/>
                    <a:pt x="35" y="53"/>
                  </a:cubicBezTo>
                  <a:cubicBezTo>
                    <a:pt x="34" y="50"/>
                    <a:pt x="33" y="45"/>
                    <a:pt x="32" y="44"/>
                  </a:cubicBezTo>
                  <a:cubicBezTo>
                    <a:pt x="32" y="43"/>
                    <a:pt x="30" y="45"/>
                    <a:pt x="29" y="42"/>
                  </a:cubicBezTo>
                  <a:cubicBezTo>
                    <a:pt x="28" y="39"/>
                    <a:pt x="27" y="36"/>
                    <a:pt x="27" y="34"/>
                  </a:cubicBezTo>
                  <a:cubicBezTo>
                    <a:pt x="26" y="32"/>
                    <a:pt x="26" y="30"/>
                    <a:pt x="28" y="31"/>
                  </a:cubicBezTo>
                  <a:cubicBezTo>
                    <a:pt x="29" y="32"/>
                    <a:pt x="29" y="31"/>
                    <a:pt x="29" y="31"/>
                  </a:cubicBezTo>
                  <a:cubicBezTo>
                    <a:pt x="29" y="31"/>
                    <a:pt x="24" y="21"/>
                    <a:pt x="31" y="12"/>
                  </a:cubicBezTo>
                  <a:cubicBezTo>
                    <a:pt x="32" y="10"/>
                    <a:pt x="44" y="0"/>
                    <a:pt x="56" y="13"/>
                  </a:cubicBezTo>
                  <a:cubicBezTo>
                    <a:pt x="56" y="13"/>
                    <a:pt x="58" y="15"/>
                    <a:pt x="58" y="21"/>
                  </a:cubicBezTo>
                  <a:cubicBezTo>
                    <a:pt x="58" y="21"/>
                    <a:pt x="58" y="29"/>
                    <a:pt x="58" y="29"/>
                  </a:cubicBezTo>
                  <a:cubicBezTo>
                    <a:pt x="58" y="30"/>
                    <a:pt x="61" y="27"/>
                    <a:pt x="62" y="31"/>
                  </a:cubicBezTo>
                  <a:cubicBezTo>
                    <a:pt x="62" y="35"/>
                    <a:pt x="62" y="38"/>
                    <a:pt x="59" y="41"/>
                  </a:cubicBezTo>
                  <a:cubicBezTo>
                    <a:pt x="59" y="41"/>
                    <a:pt x="59" y="42"/>
                    <a:pt x="57" y="42"/>
                  </a:cubicBezTo>
                  <a:cubicBezTo>
                    <a:pt x="57" y="42"/>
                    <a:pt x="57" y="49"/>
                    <a:pt x="57" y="49"/>
                  </a:cubicBezTo>
                  <a:cubicBezTo>
                    <a:pt x="58" y="50"/>
                    <a:pt x="64" y="55"/>
                    <a:pt x="66" y="56"/>
                  </a:cubicBezTo>
                  <a:cubicBezTo>
                    <a:pt x="69" y="58"/>
                    <a:pt x="88" y="62"/>
                    <a:pt x="89" y="63"/>
                  </a:cubicBezTo>
                  <a:cubicBezTo>
                    <a:pt x="91" y="63"/>
                    <a:pt x="94" y="65"/>
                    <a:pt x="95" y="68"/>
                  </a:cubicBezTo>
                  <a:cubicBezTo>
                    <a:pt x="96" y="70"/>
                    <a:pt x="96" y="74"/>
                    <a:pt x="96" y="76"/>
                  </a:cubicBezTo>
                  <a:cubicBezTo>
                    <a:pt x="97" y="78"/>
                    <a:pt x="99" y="86"/>
                    <a:pt x="101" y="90"/>
                  </a:cubicBezTo>
                  <a:cubicBezTo>
                    <a:pt x="102" y="95"/>
                    <a:pt x="105" y="105"/>
                    <a:pt x="105" y="109"/>
                  </a:cubicBezTo>
                  <a:cubicBezTo>
                    <a:pt x="106" y="113"/>
                    <a:pt x="108" y="126"/>
                    <a:pt x="107" y="129"/>
                  </a:cubicBezTo>
                  <a:cubicBezTo>
                    <a:pt x="106" y="132"/>
                    <a:pt x="103" y="134"/>
                    <a:pt x="102" y="136"/>
                  </a:cubicBezTo>
                  <a:cubicBezTo>
                    <a:pt x="100" y="137"/>
                    <a:pt x="88" y="145"/>
                    <a:pt x="88" y="146"/>
                  </a:cubicBezTo>
                  <a:cubicBezTo>
                    <a:pt x="88" y="147"/>
                    <a:pt x="88" y="148"/>
                    <a:pt x="89" y="150"/>
                  </a:cubicBezTo>
                  <a:cubicBezTo>
                    <a:pt x="89" y="152"/>
                    <a:pt x="90" y="156"/>
                    <a:pt x="90" y="158"/>
                  </a:cubicBezTo>
                  <a:cubicBezTo>
                    <a:pt x="90" y="160"/>
                    <a:pt x="93" y="181"/>
                    <a:pt x="93" y="184"/>
                  </a:cubicBezTo>
                  <a:cubicBezTo>
                    <a:pt x="93" y="186"/>
                    <a:pt x="95" y="193"/>
                    <a:pt x="93" y="194"/>
                  </a:cubicBezTo>
                  <a:cubicBezTo>
                    <a:pt x="92" y="196"/>
                    <a:pt x="90" y="197"/>
                    <a:pt x="90" y="197"/>
                  </a:cubicBezTo>
                  <a:cubicBezTo>
                    <a:pt x="90" y="198"/>
                    <a:pt x="89" y="200"/>
                    <a:pt x="89" y="202"/>
                  </a:cubicBezTo>
                  <a:cubicBezTo>
                    <a:pt x="89" y="204"/>
                    <a:pt x="88" y="229"/>
                    <a:pt x="89" y="236"/>
                  </a:cubicBezTo>
                  <a:cubicBezTo>
                    <a:pt x="90" y="242"/>
                    <a:pt x="90" y="251"/>
                    <a:pt x="91" y="253"/>
                  </a:cubicBezTo>
                  <a:cubicBezTo>
                    <a:pt x="92" y="254"/>
                    <a:pt x="96" y="276"/>
                    <a:pt x="96" y="279"/>
                  </a:cubicBezTo>
                  <a:cubicBezTo>
                    <a:pt x="96" y="282"/>
                    <a:pt x="98" y="310"/>
                    <a:pt x="99" y="312"/>
                  </a:cubicBezTo>
                  <a:cubicBezTo>
                    <a:pt x="100" y="314"/>
                    <a:pt x="102" y="324"/>
                    <a:pt x="101" y="326"/>
                  </a:cubicBezTo>
                  <a:cubicBezTo>
                    <a:pt x="100" y="329"/>
                    <a:pt x="98" y="335"/>
                    <a:pt x="97" y="337"/>
                  </a:cubicBezTo>
                  <a:cubicBezTo>
                    <a:pt x="97" y="338"/>
                    <a:pt x="97" y="341"/>
                    <a:pt x="98" y="343"/>
                  </a:cubicBezTo>
                  <a:cubicBezTo>
                    <a:pt x="99" y="344"/>
                    <a:pt x="103" y="348"/>
                    <a:pt x="101" y="351"/>
                  </a:cubicBezTo>
                  <a:cubicBezTo>
                    <a:pt x="99" y="353"/>
                    <a:pt x="94" y="355"/>
                    <a:pt x="93" y="355"/>
                  </a:cubicBezTo>
                  <a:cubicBezTo>
                    <a:pt x="91" y="355"/>
                    <a:pt x="88" y="355"/>
                    <a:pt x="86" y="355"/>
                  </a:cubicBezTo>
                  <a:cubicBezTo>
                    <a:pt x="84" y="354"/>
                    <a:pt x="80" y="353"/>
                    <a:pt x="80" y="351"/>
                  </a:cubicBezTo>
                  <a:cubicBezTo>
                    <a:pt x="80" y="348"/>
                    <a:pt x="81" y="344"/>
                    <a:pt x="81" y="342"/>
                  </a:cubicBezTo>
                  <a:cubicBezTo>
                    <a:pt x="81" y="341"/>
                    <a:pt x="81" y="341"/>
                    <a:pt x="80" y="339"/>
                  </a:cubicBezTo>
                  <a:cubicBezTo>
                    <a:pt x="79" y="337"/>
                    <a:pt x="75" y="333"/>
                    <a:pt x="74" y="328"/>
                  </a:cubicBezTo>
                  <a:cubicBezTo>
                    <a:pt x="73" y="323"/>
                    <a:pt x="72" y="306"/>
                    <a:pt x="72" y="300"/>
                  </a:cubicBezTo>
                  <a:cubicBezTo>
                    <a:pt x="72" y="294"/>
                    <a:pt x="71" y="281"/>
                    <a:pt x="71" y="275"/>
                  </a:cubicBezTo>
                  <a:cubicBezTo>
                    <a:pt x="70" y="269"/>
                    <a:pt x="66" y="248"/>
                    <a:pt x="65" y="242"/>
                  </a:cubicBezTo>
                  <a:cubicBezTo>
                    <a:pt x="64" y="236"/>
                    <a:pt x="62" y="228"/>
                    <a:pt x="61" y="221"/>
                  </a:cubicBezTo>
                  <a:cubicBezTo>
                    <a:pt x="60" y="213"/>
                    <a:pt x="58" y="203"/>
                    <a:pt x="57" y="202"/>
                  </a:cubicBezTo>
                  <a:cubicBezTo>
                    <a:pt x="57" y="200"/>
                    <a:pt x="56" y="207"/>
                    <a:pt x="56" y="207"/>
                  </a:cubicBezTo>
                  <a:cubicBezTo>
                    <a:pt x="56" y="208"/>
                    <a:pt x="56" y="230"/>
                    <a:pt x="56" y="235"/>
                  </a:cubicBezTo>
                  <a:cubicBezTo>
                    <a:pt x="56" y="241"/>
                    <a:pt x="56" y="262"/>
                    <a:pt x="56" y="266"/>
                  </a:cubicBezTo>
                  <a:cubicBezTo>
                    <a:pt x="55" y="271"/>
                    <a:pt x="55" y="292"/>
                    <a:pt x="55" y="296"/>
                  </a:cubicBezTo>
                  <a:cubicBezTo>
                    <a:pt x="55" y="299"/>
                    <a:pt x="55" y="301"/>
                    <a:pt x="54" y="303"/>
                  </a:cubicBezTo>
                  <a:cubicBezTo>
                    <a:pt x="53" y="306"/>
                    <a:pt x="52" y="311"/>
                    <a:pt x="53" y="315"/>
                  </a:cubicBezTo>
                  <a:cubicBezTo>
                    <a:pt x="54" y="318"/>
                    <a:pt x="56" y="320"/>
                    <a:pt x="56" y="322"/>
                  </a:cubicBezTo>
                  <a:cubicBezTo>
                    <a:pt x="56" y="325"/>
                    <a:pt x="55" y="328"/>
                    <a:pt x="55" y="329"/>
                  </a:cubicBezTo>
                  <a:cubicBezTo>
                    <a:pt x="55" y="331"/>
                    <a:pt x="56" y="341"/>
                    <a:pt x="55" y="342"/>
                  </a:cubicBezTo>
                  <a:cubicBezTo>
                    <a:pt x="54" y="342"/>
                    <a:pt x="49" y="344"/>
                    <a:pt x="47" y="343"/>
                  </a:cubicBezTo>
                  <a:cubicBezTo>
                    <a:pt x="46" y="343"/>
                    <a:pt x="44" y="343"/>
                    <a:pt x="44" y="344"/>
                  </a:cubicBezTo>
                  <a:cubicBezTo>
                    <a:pt x="43" y="345"/>
                    <a:pt x="40" y="348"/>
                    <a:pt x="36" y="349"/>
                  </a:cubicBezTo>
                  <a:cubicBezTo>
                    <a:pt x="32" y="350"/>
                    <a:pt x="26" y="350"/>
                    <a:pt x="24" y="349"/>
                  </a:cubicBezTo>
                  <a:cubicBezTo>
                    <a:pt x="21" y="347"/>
                    <a:pt x="20" y="345"/>
                    <a:pt x="21" y="344"/>
                  </a:cubicBezTo>
                  <a:cubicBezTo>
                    <a:pt x="22" y="343"/>
                    <a:pt x="23" y="343"/>
                    <a:pt x="24" y="34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2">
                    <a:gamma/>
                    <a:tint val="72941"/>
                    <a:invGamma/>
                  </a:schemeClr>
                </a:gs>
                <a:gs pos="100000">
                  <a:schemeClr val="tx2"/>
                </a:gs>
              </a:gsLst>
              <a:lin ang="5400000" scaled="1"/>
            </a:gradFill>
            <a:ln w="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71" name="Freeform 60"/>
            <p:cNvSpPr>
              <a:spLocks/>
            </p:cNvSpPr>
            <p:nvPr/>
          </p:nvSpPr>
          <p:spPr bwMode="auto">
            <a:xfrm>
              <a:off x="1258" y="1537"/>
              <a:ext cx="75" cy="274"/>
            </a:xfrm>
            <a:custGeom>
              <a:avLst/>
              <a:gdLst>
                <a:gd name="T0" fmla="*/ 1 w 27"/>
                <a:gd name="T1" fmla="*/ 99 h 99"/>
                <a:gd name="T2" fmla="*/ 8 w 27"/>
                <a:gd name="T3" fmla="*/ 98 h 99"/>
                <a:gd name="T4" fmla="*/ 13 w 27"/>
                <a:gd name="T5" fmla="*/ 96 h 99"/>
                <a:gd name="T6" fmla="*/ 16 w 27"/>
                <a:gd name="T7" fmla="*/ 96 h 99"/>
                <a:gd name="T8" fmla="*/ 15 w 27"/>
                <a:gd name="T9" fmla="*/ 74 h 99"/>
                <a:gd name="T10" fmla="*/ 20 w 27"/>
                <a:gd name="T11" fmla="*/ 39 h 99"/>
                <a:gd name="T12" fmla="*/ 26 w 27"/>
                <a:gd name="T13" fmla="*/ 14 h 99"/>
                <a:gd name="T14" fmla="*/ 27 w 27"/>
                <a:gd name="T15" fmla="*/ 1 h 99"/>
                <a:gd name="T16" fmla="*/ 26 w 27"/>
                <a:gd name="T17" fmla="*/ 0 h 99"/>
                <a:gd name="T18" fmla="*/ 23 w 27"/>
                <a:gd name="T19" fmla="*/ 5 h 99"/>
                <a:gd name="T20" fmla="*/ 12 w 27"/>
                <a:gd name="T21" fmla="*/ 15 h 99"/>
                <a:gd name="T22" fmla="*/ 8 w 27"/>
                <a:gd name="T23" fmla="*/ 14 h 99"/>
                <a:gd name="T24" fmla="*/ 3 w 27"/>
                <a:gd name="T25" fmla="*/ 7 h 99"/>
                <a:gd name="T26" fmla="*/ 2 w 27"/>
                <a:gd name="T27" fmla="*/ 10 h 99"/>
                <a:gd name="T28" fmla="*/ 0 w 27"/>
                <a:gd name="T29" fmla="*/ 33 h 99"/>
                <a:gd name="T30" fmla="*/ 2 w 27"/>
                <a:gd name="T31" fmla="*/ 82 h 99"/>
                <a:gd name="T32" fmla="*/ 1 w 27"/>
                <a:gd name="T33" fmla="*/ 99 h 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99"/>
                <a:gd name="T53" fmla="*/ 27 w 27"/>
                <a:gd name="T54" fmla="*/ 99 h 9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99">
                  <a:moveTo>
                    <a:pt x="1" y="99"/>
                  </a:moveTo>
                  <a:cubicBezTo>
                    <a:pt x="1" y="99"/>
                    <a:pt x="6" y="99"/>
                    <a:pt x="8" y="98"/>
                  </a:cubicBezTo>
                  <a:cubicBezTo>
                    <a:pt x="9" y="96"/>
                    <a:pt x="11" y="96"/>
                    <a:pt x="13" y="96"/>
                  </a:cubicBezTo>
                  <a:cubicBezTo>
                    <a:pt x="15" y="96"/>
                    <a:pt x="16" y="96"/>
                    <a:pt x="16" y="96"/>
                  </a:cubicBezTo>
                  <a:cubicBezTo>
                    <a:pt x="16" y="96"/>
                    <a:pt x="13" y="89"/>
                    <a:pt x="15" y="74"/>
                  </a:cubicBezTo>
                  <a:cubicBezTo>
                    <a:pt x="16" y="60"/>
                    <a:pt x="18" y="46"/>
                    <a:pt x="20" y="39"/>
                  </a:cubicBezTo>
                  <a:cubicBezTo>
                    <a:pt x="22" y="33"/>
                    <a:pt x="25" y="18"/>
                    <a:pt x="26" y="14"/>
                  </a:cubicBezTo>
                  <a:cubicBezTo>
                    <a:pt x="26" y="11"/>
                    <a:pt x="27" y="1"/>
                    <a:pt x="27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5" y="3"/>
                    <a:pt x="23" y="5"/>
                  </a:cubicBezTo>
                  <a:cubicBezTo>
                    <a:pt x="20" y="7"/>
                    <a:pt x="14" y="14"/>
                    <a:pt x="12" y="15"/>
                  </a:cubicBezTo>
                  <a:cubicBezTo>
                    <a:pt x="11" y="16"/>
                    <a:pt x="10" y="16"/>
                    <a:pt x="8" y="14"/>
                  </a:cubicBezTo>
                  <a:cubicBezTo>
                    <a:pt x="7" y="12"/>
                    <a:pt x="3" y="7"/>
                    <a:pt x="3" y="7"/>
                  </a:cubicBezTo>
                  <a:cubicBezTo>
                    <a:pt x="3" y="7"/>
                    <a:pt x="2" y="9"/>
                    <a:pt x="2" y="10"/>
                  </a:cubicBezTo>
                  <a:cubicBezTo>
                    <a:pt x="1" y="10"/>
                    <a:pt x="0" y="30"/>
                    <a:pt x="0" y="33"/>
                  </a:cubicBezTo>
                  <a:cubicBezTo>
                    <a:pt x="0" y="36"/>
                    <a:pt x="2" y="77"/>
                    <a:pt x="2" y="82"/>
                  </a:cubicBezTo>
                  <a:cubicBezTo>
                    <a:pt x="2" y="88"/>
                    <a:pt x="1" y="99"/>
                    <a:pt x="1" y="99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72" name="Freeform 61"/>
            <p:cNvSpPr>
              <a:spLocks/>
            </p:cNvSpPr>
            <p:nvPr/>
          </p:nvSpPr>
          <p:spPr bwMode="auto">
            <a:xfrm>
              <a:off x="1269" y="1576"/>
              <a:ext cx="14" cy="25"/>
            </a:xfrm>
            <a:custGeom>
              <a:avLst/>
              <a:gdLst>
                <a:gd name="T0" fmla="*/ 0 w 5"/>
                <a:gd name="T1" fmla="*/ 9 h 9"/>
                <a:gd name="T2" fmla="*/ 1 w 5"/>
                <a:gd name="T3" fmla="*/ 4 h 9"/>
                <a:gd name="T4" fmla="*/ 1 w 5"/>
                <a:gd name="T5" fmla="*/ 4 h 9"/>
                <a:gd name="T6" fmla="*/ 4 w 5"/>
                <a:gd name="T7" fmla="*/ 0 h 9"/>
                <a:gd name="T8" fmla="*/ 4 w 5"/>
                <a:gd name="T9" fmla="*/ 0 h 9"/>
                <a:gd name="T10" fmla="*/ 5 w 5"/>
                <a:gd name="T11" fmla="*/ 0 h 9"/>
                <a:gd name="T12" fmla="*/ 5 w 5"/>
                <a:gd name="T13" fmla="*/ 0 h 9"/>
                <a:gd name="T14" fmla="*/ 4 w 5"/>
                <a:gd name="T15" fmla="*/ 0 h 9"/>
                <a:gd name="T16" fmla="*/ 4 w 5"/>
                <a:gd name="T17" fmla="*/ 0 h 9"/>
                <a:gd name="T18" fmla="*/ 4 w 5"/>
                <a:gd name="T19" fmla="*/ 0 h 9"/>
                <a:gd name="T20" fmla="*/ 2 w 5"/>
                <a:gd name="T21" fmla="*/ 4 h 9"/>
                <a:gd name="T22" fmla="*/ 2 w 5"/>
                <a:gd name="T23" fmla="*/ 4 h 9"/>
                <a:gd name="T24" fmla="*/ 0 w 5"/>
                <a:gd name="T25" fmla="*/ 9 h 9"/>
                <a:gd name="T26" fmla="*/ 0 w 5"/>
                <a:gd name="T27" fmla="*/ 9 h 9"/>
                <a:gd name="T28" fmla="*/ 0 w 5"/>
                <a:gd name="T29" fmla="*/ 9 h 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"/>
                <a:gd name="T46" fmla="*/ 0 h 9"/>
                <a:gd name="T47" fmla="*/ 5 w 5"/>
                <a:gd name="T48" fmla="*/ 9 h 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" h="9">
                  <a:moveTo>
                    <a:pt x="0" y="9"/>
                  </a:moveTo>
                  <a:cubicBezTo>
                    <a:pt x="0" y="9"/>
                    <a:pt x="0" y="7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2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2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7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333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73" name="Freeform 62"/>
            <p:cNvSpPr>
              <a:spLocks/>
            </p:cNvSpPr>
            <p:nvPr/>
          </p:nvSpPr>
          <p:spPr bwMode="auto">
            <a:xfrm>
              <a:off x="1260" y="1582"/>
              <a:ext cx="9" cy="19"/>
            </a:xfrm>
            <a:custGeom>
              <a:avLst/>
              <a:gdLst>
                <a:gd name="T0" fmla="*/ 0 w 7"/>
                <a:gd name="T1" fmla="*/ 0 h 16"/>
                <a:gd name="T2" fmla="*/ 0 w 7"/>
                <a:gd name="T3" fmla="*/ 0 h 16"/>
                <a:gd name="T4" fmla="*/ 7 w 7"/>
                <a:gd name="T5" fmla="*/ 14 h 16"/>
                <a:gd name="T6" fmla="*/ 7 w 7"/>
                <a:gd name="T7" fmla="*/ 16 h 16"/>
                <a:gd name="T8" fmla="*/ 0 w 7"/>
                <a:gd name="T9" fmla="*/ 0 h 16"/>
                <a:gd name="T10" fmla="*/ 0 w 7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"/>
                <a:gd name="T19" fmla="*/ 0 h 16"/>
                <a:gd name="T20" fmla="*/ 7 w 7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" h="16">
                  <a:moveTo>
                    <a:pt x="0" y="0"/>
                  </a:moveTo>
                  <a:lnTo>
                    <a:pt x="0" y="0"/>
                  </a:lnTo>
                  <a:lnTo>
                    <a:pt x="7" y="14"/>
                  </a:lnTo>
                  <a:lnTo>
                    <a:pt x="7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74" name="Freeform 63"/>
            <p:cNvSpPr>
              <a:spLocks/>
            </p:cNvSpPr>
            <p:nvPr/>
          </p:nvSpPr>
          <p:spPr bwMode="auto">
            <a:xfrm>
              <a:off x="1297" y="1574"/>
              <a:ext cx="33" cy="22"/>
            </a:xfrm>
            <a:custGeom>
              <a:avLst/>
              <a:gdLst>
                <a:gd name="T0" fmla="*/ 8 w 12"/>
                <a:gd name="T1" fmla="*/ 7 h 8"/>
                <a:gd name="T2" fmla="*/ 1 w 12"/>
                <a:gd name="T3" fmla="*/ 1 h 8"/>
                <a:gd name="T4" fmla="*/ 1 w 12"/>
                <a:gd name="T5" fmla="*/ 1 h 8"/>
                <a:gd name="T6" fmla="*/ 1 w 12"/>
                <a:gd name="T7" fmla="*/ 1 h 8"/>
                <a:gd name="T8" fmla="*/ 1 w 12"/>
                <a:gd name="T9" fmla="*/ 1 h 8"/>
                <a:gd name="T10" fmla="*/ 0 w 12"/>
                <a:gd name="T11" fmla="*/ 0 h 8"/>
                <a:gd name="T12" fmla="*/ 1 w 12"/>
                <a:gd name="T13" fmla="*/ 0 h 8"/>
                <a:gd name="T14" fmla="*/ 1 w 12"/>
                <a:gd name="T15" fmla="*/ 0 h 8"/>
                <a:gd name="T16" fmla="*/ 8 w 12"/>
                <a:gd name="T17" fmla="*/ 6 h 8"/>
                <a:gd name="T18" fmla="*/ 8 w 12"/>
                <a:gd name="T19" fmla="*/ 6 h 8"/>
                <a:gd name="T20" fmla="*/ 11 w 12"/>
                <a:gd name="T21" fmla="*/ 0 h 8"/>
                <a:gd name="T22" fmla="*/ 12 w 12"/>
                <a:gd name="T23" fmla="*/ 0 h 8"/>
                <a:gd name="T24" fmla="*/ 8 w 12"/>
                <a:gd name="T25" fmla="*/ 8 h 8"/>
                <a:gd name="T26" fmla="*/ 8 w 12"/>
                <a:gd name="T27" fmla="*/ 7 h 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"/>
                <a:gd name="T43" fmla="*/ 0 h 8"/>
                <a:gd name="T44" fmla="*/ 12 w 12"/>
                <a:gd name="T45" fmla="*/ 8 h 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" h="8">
                  <a:moveTo>
                    <a:pt x="8" y="7"/>
                  </a:moveTo>
                  <a:cubicBezTo>
                    <a:pt x="8" y="4"/>
                    <a:pt x="3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" y="0"/>
                    <a:pt x="7" y="3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333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75" name="Freeform 64"/>
            <p:cNvSpPr>
              <a:spLocks/>
            </p:cNvSpPr>
            <p:nvPr/>
          </p:nvSpPr>
          <p:spPr bwMode="auto">
            <a:xfrm>
              <a:off x="1330" y="1789"/>
              <a:ext cx="28" cy="41"/>
            </a:xfrm>
            <a:custGeom>
              <a:avLst/>
              <a:gdLst>
                <a:gd name="T0" fmla="*/ 5 w 10"/>
                <a:gd name="T1" fmla="*/ 15 h 15"/>
                <a:gd name="T2" fmla="*/ 10 w 10"/>
                <a:gd name="T3" fmla="*/ 15 h 15"/>
                <a:gd name="T4" fmla="*/ 2 w 10"/>
                <a:gd name="T5" fmla="*/ 1 h 15"/>
                <a:gd name="T6" fmla="*/ 0 w 10"/>
                <a:gd name="T7" fmla="*/ 1 h 15"/>
                <a:gd name="T8" fmla="*/ 5 w 10"/>
                <a:gd name="T9" fmla="*/ 15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15"/>
                <a:gd name="T17" fmla="*/ 10 w 10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15">
                  <a:moveTo>
                    <a:pt x="5" y="15"/>
                  </a:move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7" y="5"/>
                    <a:pt x="2" y="1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6" y="9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54" name="Group 65"/>
          <p:cNvGrpSpPr>
            <a:grpSpLocks/>
          </p:cNvGrpSpPr>
          <p:nvPr/>
        </p:nvGrpSpPr>
        <p:grpSpPr bwMode="auto">
          <a:xfrm>
            <a:off x="2457450" y="2740025"/>
            <a:ext cx="574675" cy="1706563"/>
            <a:chOff x="1968" y="864"/>
            <a:chExt cx="326" cy="970"/>
          </a:xfrm>
        </p:grpSpPr>
        <p:sp>
          <p:nvSpPr>
            <p:cNvPr id="258114" name="Freeform 66"/>
            <p:cNvSpPr>
              <a:spLocks noEditPoints="1"/>
            </p:cNvSpPr>
            <p:nvPr/>
          </p:nvSpPr>
          <p:spPr bwMode="auto">
            <a:xfrm>
              <a:off x="1968" y="864"/>
              <a:ext cx="326" cy="970"/>
            </a:xfrm>
            <a:custGeom>
              <a:avLst/>
              <a:gdLst/>
              <a:ahLst/>
              <a:cxnLst>
                <a:cxn ang="0">
                  <a:pos x="92" y="269"/>
                </a:cxn>
                <a:cxn ang="0">
                  <a:pos x="85" y="322"/>
                </a:cxn>
                <a:cxn ang="0">
                  <a:pos x="84" y="347"/>
                </a:cxn>
                <a:cxn ang="0">
                  <a:pos x="65" y="340"/>
                </a:cxn>
                <a:cxn ang="0">
                  <a:pos x="64" y="326"/>
                </a:cxn>
                <a:cxn ang="0">
                  <a:pos x="67" y="280"/>
                </a:cxn>
                <a:cxn ang="0">
                  <a:pos x="65" y="218"/>
                </a:cxn>
                <a:cxn ang="0">
                  <a:pos x="59" y="193"/>
                </a:cxn>
                <a:cxn ang="0">
                  <a:pos x="50" y="228"/>
                </a:cxn>
                <a:cxn ang="0">
                  <a:pos x="41" y="276"/>
                </a:cxn>
                <a:cxn ang="0">
                  <a:pos x="33" y="309"/>
                </a:cxn>
                <a:cxn ang="0">
                  <a:pos x="32" y="323"/>
                </a:cxn>
                <a:cxn ang="0">
                  <a:pos x="27" y="342"/>
                </a:cxn>
                <a:cxn ang="0">
                  <a:pos x="10" y="347"/>
                </a:cxn>
                <a:cxn ang="0">
                  <a:pos x="10" y="336"/>
                </a:cxn>
                <a:cxn ang="0">
                  <a:pos x="9" y="321"/>
                </a:cxn>
                <a:cxn ang="0">
                  <a:pos x="12" y="269"/>
                </a:cxn>
                <a:cxn ang="0">
                  <a:pos x="18" y="197"/>
                </a:cxn>
                <a:cxn ang="0">
                  <a:pos x="10" y="192"/>
                </a:cxn>
                <a:cxn ang="0">
                  <a:pos x="15" y="171"/>
                </a:cxn>
                <a:cxn ang="0">
                  <a:pos x="7" y="166"/>
                </a:cxn>
                <a:cxn ang="0">
                  <a:pos x="4" y="145"/>
                </a:cxn>
                <a:cxn ang="0">
                  <a:pos x="2" y="132"/>
                </a:cxn>
                <a:cxn ang="0">
                  <a:pos x="2" y="126"/>
                </a:cxn>
                <a:cxn ang="0">
                  <a:pos x="4" y="119"/>
                </a:cxn>
                <a:cxn ang="0">
                  <a:pos x="11" y="77"/>
                </a:cxn>
                <a:cxn ang="0">
                  <a:pos x="36" y="56"/>
                </a:cxn>
                <a:cxn ang="0">
                  <a:pos x="47" y="46"/>
                </a:cxn>
                <a:cxn ang="0">
                  <a:pos x="43" y="33"/>
                </a:cxn>
                <a:cxn ang="0">
                  <a:pos x="43" y="26"/>
                </a:cxn>
                <a:cxn ang="0">
                  <a:pos x="57" y="0"/>
                </a:cxn>
                <a:cxn ang="0">
                  <a:pos x="74" y="21"/>
                </a:cxn>
                <a:cxn ang="0">
                  <a:pos x="77" y="27"/>
                </a:cxn>
                <a:cxn ang="0">
                  <a:pos x="71" y="40"/>
                </a:cxn>
                <a:cxn ang="0">
                  <a:pos x="87" y="59"/>
                </a:cxn>
                <a:cxn ang="0">
                  <a:pos x="111" y="103"/>
                </a:cxn>
                <a:cxn ang="0">
                  <a:pos x="116" y="134"/>
                </a:cxn>
                <a:cxn ang="0">
                  <a:pos x="106" y="166"/>
                </a:cxn>
                <a:cxn ang="0">
                  <a:pos x="101" y="177"/>
                </a:cxn>
                <a:cxn ang="0">
                  <a:pos x="95" y="198"/>
                </a:cxn>
                <a:cxn ang="0">
                  <a:pos x="94" y="123"/>
                </a:cxn>
                <a:cxn ang="0">
                  <a:pos x="95" y="144"/>
                </a:cxn>
                <a:cxn ang="0">
                  <a:pos x="96" y="127"/>
                </a:cxn>
                <a:cxn ang="0">
                  <a:pos x="22" y="125"/>
                </a:cxn>
                <a:cxn ang="0">
                  <a:pos x="21" y="138"/>
                </a:cxn>
                <a:cxn ang="0">
                  <a:pos x="23" y="136"/>
                </a:cxn>
                <a:cxn ang="0">
                  <a:pos x="22" y="125"/>
                </a:cxn>
              </a:cxnLst>
              <a:rect l="0" t="0" r="r" b="b"/>
              <a:pathLst>
                <a:path w="118" h="351">
                  <a:moveTo>
                    <a:pt x="93" y="236"/>
                  </a:moveTo>
                  <a:cubicBezTo>
                    <a:pt x="93" y="236"/>
                    <a:pt x="93" y="259"/>
                    <a:pt x="92" y="269"/>
                  </a:cubicBezTo>
                  <a:cubicBezTo>
                    <a:pt x="91" y="279"/>
                    <a:pt x="89" y="293"/>
                    <a:pt x="88" y="297"/>
                  </a:cubicBezTo>
                  <a:cubicBezTo>
                    <a:pt x="88" y="301"/>
                    <a:pt x="86" y="316"/>
                    <a:pt x="85" y="322"/>
                  </a:cubicBezTo>
                  <a:cubicBezTo>
                    <a:pt x="84" y="328"/>
                    <a:pt x="83" y="330"/>
                    <a:pt x="83" y="332"/>
                  </a:cubicBezTo>
                  <a:cubicBezTo>
                    <a:pt x="84" y="334"/>
                    <a:pt x="90" y="342"/>
                    <a:pt x="84" y="347"/>
                  </a:cubicBezTo>
                  <a:cubicBezTo>
                    <a:pt x="84" y="347"/>
                    <a:pt x="77" y="351"/>
                    <a:pt x="67" y="342"/>
                  </a:cubicBezTo>
                  <a:cubicBezTo>
                    <a:pt x="67" y="342"/>
                    <a:pt x="66" y="341"/>
                    <a:pt x="65" y="340"/>
                  </a:cubicBezTo>
                  <a:cubicBezTo>
                    <a:pt x="63" y="338"/>
                    <a:pt x="65" y="336"/>
                    <a:pt x="65" y="333"/>
                  </a:cubicBezTo>
                  <a:cubicBezTo>
                    <a:pt x="65" y="331"/>
                    <a:pt x="64" y="328"/>
                    <a:pt x="64" y="326"/>
                  </a:cubicBezTo>
                  <a:cubicBezTo>
                    <a:pt x="64" y="324"/>
                    <a:pt x="63" y="309"/>
                    <a:pt x="64" y="303"/>
                  </a:cubicBezTo>
                  <a:cubicBezTo>
                    <a:pt x="66" y="297"/>
                    <a:pt x="67" y="285"/>
                    <a:pt x="67" y="280"/>
                  </a:cubicBezTo>
                  <a:cubicBezTo>
                    <a:pt x="67" y="275"/>
                    <a:pt x="68" y="258"/>
                    <a:pt x="67" y="250"/>
                  </a:cubicBezTo>
                  <a:cubicBezTo>
                    <a:pt x="67" y="242"/>
                    <a:pt x="67" y="222"/>
                    <a:pt x="65" y="218"/>
                  </a:cubicBezTo>
                  <a:cubicBezTo>
                    <a:pt x="63" y="214"/>
                    <a:pt x="60" y="202"/>
                    <a:pt x="60" y="200"/>
                  </a:cubicBezTo>
                  <a:cubicBezTo>
                    <a:pt x="59" y="198"/>
                    <a:pt x="59" y="193"/>
                    <a:pt x="59" y="193"/>
                  </a:cubicBezTo>
                  <a:cubicBezTo>
                    <a:pt x="59" y="193"/>
                    <a:pt x="58" y="200"/>
                    <a:pt x="57" y="202"/>
                  </a:cubicBezTo>
                  <a:cubicBezTo>
                    <a:pt x="56" y="204"/>
                    <a:pt x="51" y="223"/>
                    <a:pt x="50" y="228"/>
                  </a:cubicBezTo>
                  <a:cubicBezTo>
                    <a:pt x="48" y="234"/>
                    <a:pt x="47" y="244"/>
                    <a:pt x="46" y="254"/>
                  </a:cubicBezTo>
                  <a:cubicBezTo>
                    <a:pt x="44" y="264"/>
                    <a:pt x="42" y="272"/>
                    <a:pt x="41" y="276"/>
                  </a:cubicBezTo>
                  <a:cubicBezTo>
                    <a:pt x="40" y="280"/>
                    <a:pt x="37" y="292"/>
                    <a:pt x="36" y="297"/>
                  </a:cubicBezTo>
                  <a:cubicBezTo>
                    <a:pt x="35" y="301"/>
                    <a:pt x="33" y="306"/>
                    <a:pt x="33" y="309"/>
                  </a:cubicBezTo>
                  <a:cubicBezTo>
                    <a:pt x="32" y="312"/>
                    <a:pt x="30" y="313"/>
                    <a:pt x="31" y="315"/>
                  </a:cubicBezTo>
                  <a:cubicBezTo>
                    <a:pt x="32" y="317"/>
                    <a:pt x="34" y="320"/>
                    <a:pt x="32" y="323"/>
                  </a:cubicBezTo>
                  <a:cubicBezTo>
                    <a:pt x="31" y="327"/>
                    <a:pt x="28" y="330"/>
                    <a:pt x="28" y="333"/>
                  </a:cubicBezTo>
                  <a:cubicBezTo>
                    <a:pt x="28" y="335"/>
                    <a:pt x="29" y="340"/>
                    <a:pt x="27" y="342"/>
                  </a:cubicBezTo>
                  <a:cubicBezTo>
                    <a:pt x="25" y="343"/>
                    <a:pt x="21" y="344"/>
                    <a:pt x="20" y="345"/>
                  </a:cubicBezTo>
                  <a:cubicBezTo>
                    <a:pt x="18" y="346"/>
                    <a:pt x="13" y="347"/>
                    <a:pt x="10" y="347"/>
                  </a:cubicBezTo>
                  <a:cubicBezTo>
                    <a:pt x="7" y="347"/>
                    <a:pt x="3" y="344"/>
                    <a:pt x="4" y="342"/>
                  </a:cubicBezTo>
                  <a:cubicBezTo>
                    <a:pt x="4" y="342"/>
                    <a:pt x="9" y="336"/>
                    <a:pt x="10" y="336"/>
                  </a:cubicBezTo>
                  <a:cubicBezTo>
                    <a:pt x="11" y="335"/>
                    <a:pt x="11" y="333"/>
                    <a:pt x="11" y="332"/>
                  </a:cubicBezTo>
                  <a:cubicBezTo>
                    <a:pt x="11" y="330"/>
                    <a:pt x="11" y="325"/>
                    <a:pt x="9" y="321"/>
                  </a:cubicBezTo>
                  <a:cubicBezTo>
                    <a:pt x="8" y="317"/>
                    <a:pt x="7" y="315"/>
                    <a:pt x="8" y="311"/>
                  </a:cubicBezTo>
                  <a:cubicBezTo>
                    <a:pt x="9" y="308"/>
                    <a:pt x="11" y="275"/>
                    <a:pt x="12" y="269"/>
                  </a:cubicBezTo>
                  <a:cubicBezTo>
                    <a:pt x="13" y="263"/>
                    <a:pt x="15" y="240"/>
                    <a:pt x="15" y="233"/>
                  </a:cubicBezTo>
                  <a:cubicBezTo>
                    <a:pt x="16" y="225"/>
                    <a:pt x="18" y="197"/>
                    <a:pt x="18" y="197"/>
                  </a:cubicBezTo>
                  <a:cubicBezTo>
                    <a:pt x="17" y="196"/>
                    <a:pt x="17" y="196"/>
                    <a:pt x="17" y="196"/>
                  </a:cubicBezTo>
                  <a:cubicBezTo>
                    <a:pt x="17" y="196"/>
                    <a:pt x="14" y="198"/>
                    <a:pt x="10" y="192"/>
                  </a:cubicBezTo>
                  <a:cubicBezTo>
                    <a:pt x="5" y="186"/>
                    <a:pt x="3" y="187"/>
                    <a:pt x="5" y="185"/>
                  </a:cubicBezTo>
                  <a:cubicBezTo>
                    <a:pt x="8" y="182"/>
                    <a:pt x="15" y="171"/>
                    <a:pt x="15" y="171"/>
                  </a:cubicBezTo>
                  <a:cubicBezTo>
                    <a:pt x="14" y="167"/>
                    <a:pt x="14" y="167"/>
                    <a:pt x="14" y="167"/>
                  </a:cubicBezTo>
                  <a:cubicBezTo>
                    <a:pt x="14" y="167"/>
                    <a:pt x="8" y="169"/>
                    <a:pt x="7" y="166"/>
                  </a:cubicBezTo>
                  <a:cubicBezTo>
                    <a:pt x="7" y="163"/>
                    <a:pt x="8" y="159"/>
                    <a:pt x="7" y="156"/>
                  </a:cubicBezTo>
                  <a:cubicBezTo>
                    <a:pt x="6" y="153"/>
                    <a:pt x="5" y="146"/>
                    <a:pt x="4" y="145"/>
                  </a:cubicBezTo>
                  <a:cubicBezTo>
                    <a:pt x="2" y="143"/>
                    <a:pt x="1" y="139"/>
                    <a:pt x="1" y="136"/>
                  </a:cubicBezTo>
                  <a:cubicBezTo>
                    <a:pt x="1" y="132"/>
                    <a:pt x="2" y="132"/>
                    <a:pt x="2" y="132"/>
                  </a:cubicBezTo>
                  <a:cubicBezTo>
                    <a:pt x="2" y="132"/>
                    <a:pt x="2" y="130"/>
                    <a:pt x="1" y="129"/>
                  </a:cubicBezTo>
                  <a:cubicBezTo>
                    <a:pt x="0" y="129"/>
                    <a:pt x="1" y="127"/>
                    <a:pt x="2" y="126"/>
                  </a:cubicBezTo>
                  <a:cubicBezTo>
                    <a:pt x="2" y="125"/>
                    <a:pt x="2" y="124"/>
                    <a:pt x="2" y="123"/>
                  </a:cubicBezTo>
                  <a:cubicBezTo>
                    <a:pt x="2" y="122"/>
                    <a:pt x="4" y="121"/>
                    <a:pt x="4" y="119"/>
                  </a:cubicBezTo>
                  <a:cubicBezTo>
                    <a:pt x="4" y="117"/>
                    <a:pt x="4" y="108"/>
                    <a:pt x="6" y="101"/>
                  </a:cubicBezTo>
                  <a:cubicBezTo>
                    <a:pt x="8" y="94"/>
                    <a:pt x="11" y="82"/>
                    <a:pt x="11" y="77"/>
                  </a:cubicBezTo>
                  <a:cubicBezTo>
                    <a:pt x="12" y="71"/>
                    <a:pt x="11" y="67"/>
                    <a:pt x="14" y="65"/>
                  </a:cubicBezTo>
                  <a:cubicBezTo>
                    <a:pt x="18" y="62"/>
                    <a:pt x="32" y="57"/>
                    <a:pt x="36" y="56"/>
                  </a:cubicBezTo>
                  <a:cubicBezTo>
                    <a:pt x="39" y="55"/>
                    <a:pt x="43" y="54"/>
                    <a:pt x="45" y="52"/>
                  </a:cubicBezTo>
                  <a:cubicBezTo>
                    <a:pt x="47" y="50"/>
                    <a:pt x="47" y="50"/>
                    <a:pt x="47" y="46"/>
                  </a:cubicBezTo>
                  <a:cubicBezTo>
                    <a:pt x="46" y="43"/>
                    <a:pt x="46" y="37"/>
                    <a:pt x="46" y="37"/>
                  </a:cubicBezTo>
                  <a:cubicBezTo>
                    <a:pt x="46" y="36"/>
                    <a:pt x="44" y="37"/>
                    <a:pt x="43" y="33"/>
                  </a:cubicBezTo>
                  <a:cubicBezTo>
                    <a:pt x="41" y="30"/>
                    <a:pt x="40" y="27"/>
                    <a:pt x="41" y="25"/>
                  </a:cubicBezTo>
                  <a:cubicBezTo>
                    <a:pt x="42" y="24"/>
                    <a:pt x="43" y="25"/>
                    <a:pt x="43" y="26"/>
                  </a:cubicBezTo>
                  <a:cubicBezTo>
                    <a:pt x="43" y="26"/>
                    <a:pt x="42" y="20"/>
                    <a:pt x="43" y="16"/>
                  </a:cubicBezTo>
                  <a:cubicBezTo>
                    <a:pt x="43" y="12"/>
                    <a:pt x="46" y="1"/>
                    <a:pt x="57" y="0"/>
                  </a:cubicBezTo>
                  <a:cubicBezTo>
                    <a:pt x="57" y="0"/>
                    <a:pt x="68" y="0"/>
                    <a:pt x="73" y="8"/>
                  </a:cubicBezTo>
                  <a:cubicBezTo>
                    <a:pt x="77" y="14"/>
                    <a:pt x="74" y="19"/>
                    <a:pt x="74" y="21"/>
                  </a:cubicBezTo>
                  <a:cubicBezTo>
                    <a:pt x="74" y="21"/>
                    <a:pt x="73" y="25"/>
                    <a:pt x="73" y="25"/>
                  </a:cubicBezTo>
                  <a:cubicBezTo>
                    <a:pt x="74" y="26"/>
                    <a:pt x="78" y="23"/>
                    <a:pt x="77" y="27"/>
                  </a:cubicBezTo>
                  <a:cubicBezTo>
                    <a:pt x="77" y="30"/>
                    <a:pt x="74" y="36"/>
                    <a:pt x="73" y="36"/>
                  </a:cubicBezTo>
                  <a:cubicBezTo>
                    <a:pt x="72" y="35"/>
                    <a:pt x="71" y="39"/>
                    <a:pt x="71" y="40"/>
                  </a:cubicBezTo>
                  <a:cubicBezTo>
                    <a:pt x="71" y="41"/>
                    <a:pt x="69" y="48"/>
                    <a:pt x="72" y="50"/>
                  </a:cubicBezTo>
                  <a:cubicBezTo>
                    <a:pt x="74" y="53"/>
                    <a:pt x="83" y="59"/>
                    <a:pt x="87" y="59"/>
                  </a:cubicBezTo>
                  <a:cubicBezTo>
                    <a:pt x="92" y="62"/>
                    <a:pt x="107" y="62"/>
                    <a:pt x="107" y="68"/>
                  </a:cubicBezTo>
                  <a:cubicBezTo>
                    <a:pt x="107" y="68"/>
                    <a:pt x="109" y="92"/>
                    <a:pt x="111" y="103"/>
                  </a:cubicBezTo>
                  <a:cubicBezTo>
                    <a:pt x="113" y="115"/>
                    <a:pt x="118" y="126"/>
                    <a:pt x="117" y="128"/>
                  </a:cubicBezTo>
                  <a:cubicBezTo>
                    <a:pt x="117" y="130"/>
                    <a:pt x="116" y="132"/>
                    <a:pt x="116" y="134"/>
                  </a:cubicBezTo>
                  <a:cubicBezTo>
                    <a:pt x="116" y="137"/>
                    <a:pt x="116" y="137"/>
                    <a:pt x="115" y="141"/>
                  </a:cubicBezTo>
                  <a:cubicBezTo>
                    <a:pt x="114" y="145"/>
                    <a:pt x="107" y="163"/>
                    <a:pt x="106" y="166"/>
                  </a:cubicBezTo>
                  <a:cubicBezTo>
                    <a:pt x="105" y="169"/>
                    <a:pt x="103" y="172"/>
                    <a:pt x="101" y="173"/>
                  </a:cubicBezTo>
                  <a:cubicBezTo>
                    <a:pt x="100" y="173"/>
                    <a:pt x="100" y="173"/>
                    <a:pt x="101" y="177"/>
                  </a:cubicBezTo>
                  <a:cubicBezTo>
                    <a:pt x="102" y="180"/>
                    <a:pt x="106" y="197"/>
                    <a:pt x="105" y="197"/>
                  </a:cubicBezTo>
                  <a:cubicBezTo>
                    <a:pt x="104" y="197"/>
                    <a:pt x="95" y="198"/>
                    <a:pt x="95" y="198"/>
                  </a:cubicBezTo>
                  <a:cubicBezTo>
                    <a:pt x="95" y="198"/>
                    <a:pt x="93" y="231"/>
                    <a:pt x="93" y="236"/>
                  </a:cubicBezTo>
                  <a:close/>
                  <a:moveTo>
                    <a:pt x="94" y="123"/>
                  </a:moveTo>
                  <a:cubicBezTo>
                    <a:pt x="94" y="123"/>
                    <a:pt x="94" y="141"/>
                    <a:pt x="93" y="144"/>
                  </a:cubicBezTo>
                  <a:cubicBezTo>
                    <a:pt x="93" y="147"/>
                    <a:pt x="94" y="148"/>
                    <a:pt x="95" y="144"/>
                  </a:cubicBezTo>
                  <a:cubicBezTo>
                    <a:pt x="96" y="140"/>
                    <a:pt x="97" y="135"/>
                    <a:pt x="96" y="133"/>
                  </a:cubicBezTo>
                  <a:cubicBezTo>
                    <a:pt x="96" y="130"/>
                    <a:pt x="97" y="130"/>
                    <a:pt x="96" y="127"/>
                  </a:cubicBezTo>
                  <a:cubicBezTo>
                    <a:pt x="95" y="125"/>
                    <a:pt x="94" y="123"/>
                    <a:pt x="94" y="123"/>
                  </a:cubicBezTo>
                  <a:close/>
                  <a:moveTo>
                    <a:pt x="22" y="125"/>
                  </a:moveTo>
                  <a:cubicBezTo>
                    <a:pt x="22" y="127"/>
                    <a:pt x="21" y="130"/>
                    <a:pt x="21" y="133"/>
                  </a:cubicBezTo>
                  <a:cubicBezTo>
                    <a:pt x="21" y="136"/>
                    <a:pt x="21" y="138"/>
                    <a:pt x="21" y="138"/>
                  </a:cubicBezTo>
                  <a:cubicBezTo>
                    <a:pt x="21" y="138"/>
                    <a:pt x="22" y="145"/>
                    <a:pt x="22" y="143"/>
                  </a:cubicBezTo>
                  <a:cubicBezTo>
                    <a:pt x="22" y="140"/>
                    <a:pt x="23" y="139"/>
                    <a:pt x="23" y="136"/>
                  </a:cubicBezTo>
                  <a:cubicBezTo>
                    <a:pt x="23" y="134"/>
                    <a:pt x="22" y="126"/>
                    <a:pt x="22" y="126"/>
                  </a:cubicBezTo>
                  <a:cubicBezTo>
                    <a:pt x="22" y="126"/>
                    <a:pt x="22" y="123"/>
                    <a:pt x="22" y="12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tint val="69804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65" name="Freeform 67"/>
            <p:cNvSpPr>
              <a:spLocks/>
            </p:cNvSpPr>
            <p:nvPr/>
          </p:nvSpPr>
          <p:spPr bwMode="auto">
            <a:xfrm>
              <a:off x="2063" y="999"/>
              <a:ext cx="132" cy="271"/>
            </a:xfrm>
            <a:custGeom>
              <a:avLst/>
              <a:gdLst>
                <a:gd name="T0" fmla="*/ 48 w 48"/>
                <a:gd name="T1" fmla="*/ 95 h 98"/>
                <a:gd name="T2" fmla="*/ 0 w 48"/>
                <a:gd name="T3" fmla="*/ 94 h 98"/>
                <a:gd name="T4" fmla="*/ 10 w 48"/>
                <a:gd name="T5" fmla="*/ 65 h 98"/>
                <a:gd name="T6" fmla="*/ 11 w 48"/>
                <a:gd name="T7" fmla="*/ 40 h 98"/>
                <a:gd name="T8" fmla="*/ 11 w 48"/>
                <a:gd name="T9" fmla="*/ 22 h 98"/>
                <a:gd name="T10" fmla="*/ 11 w 48"/>
                <a:gd name="T11" fmla="*/ 6 h 98"/>
                <a:gd name="T12" fmla="*/ 12 w 48"/>
                <a:gd name="T13" fmla="*/ 2 h 98"/>
                <a:gd name="T14" fmla="*/ 13 w 48"/>
                <a:gd name="T15" fmla="*/ 1 h 98"/>
                <a:gd name="T16" fmla="*/ 22 w 48"/>
                <a:gd name="T17" fmla="*/ 9 h 98"/>
                <a:gd name="T18" fmla="*/ 27 w 48"/>
                <a:gd name="T19" fmla="*/ 8 h 98"/>
                <a:gd name="T20" fmla="*/ 37 w 48"/>
                <a:gd name="T21" fmla="*/ 0 h 98"/>
                <a:gd name="T22" fmla="*/ 38 w 48"/>
                <a:gd name="T23" fmla="*/ 1 h 98"/>
                <a:gd name="T24" fmla="*/ 38 w 48"/>
                <a:gd name="T25" fmla="*/ 8 h 98"/>
                <a:gd name="T26" fmla="*/ 39 w 48"/>
                <a:gd name="T27" fmla="*/ 23 h 98"/>
                <a:gd name="T28" fmla="*/ 37 w 48"/>
                <a:gd name="T29" fmla="*/ 51 h 98"/>
                <a:gd name="T30" fmla="*/ 39 w 48"/>
                <a:gd name="T31" fmla="*/ 72 h 98"/>
                <a:gd name="T32" fmla="*/ 48 w 48"/>
                <a:gd name="T33" fmla="*/ 95 h 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98"/>
                <a:gd name="T53" fmla="*/ 48 w 48"/>
                <a:gd name="T54" fmla="*/ 98 h 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98">
                  <a:moveTo>
                    <a:pt x="48" y="95"/>
                  </a:moveTo>
                  <a:cubicBezTo>
                    <a:pt x="48" y="95"/>
                    <a:pt x="22" y="98"/>
                    <a:pt x="0" y="94"/>
                  </a:cubicBezTo>
                  <a:cubicBezTo>
                    <a:pt x="0" y="94"/>
                    <a:pt x="10" y="75"/>
                    <a:pt x="10" y="65"/>
                  </a:cubicBezTo>
                  <a:cubicBezTo>
                    <a:pt x="10" y="54"/>
                    <a:pt x="11" y="45"/>
                    <a:pt x="11" y="40"/>
                  </a:cubicBezTo>
                  <a:cubicBezTo>
                    <a:pt x="11" y="34"/>
                    <a:pt x="10" y="26"/>
                    <a:pt x="11" y="22"/>
                  </a:cubicBezTo>
                  <a:cubicBezTo>
                    <a:pt x="11" y="17"/>
                    <a:pt x="11" y="7"/>
                    <a:pt x="11" y="6"/>
                  </a:cubicBezTo>
                  <a:cubicBezTo>
                    <a:pt x="11" y="4"/>
                    <a:pt x="12" y="2"/>
                    <a:pt x="12" y="2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8" y="9"/>
                    <a:pt x="22" y="9"/>
                  </a:cubicBezTo>
                  <a:cubicBezTo>
                    <a:pt x="22" y="9"/>
                    <a:pt x="24" y="10"/>
                    <a:pt x="27" y="8"/>
                  </a:cubicBezTo>
                  <a:cubicBezTo>
                    <a:pt x="34" y="4"/>
                    <a:pt x="37" y="0"/>
                    <a:pt x="37" y="0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8" y="1"/>
                    <a:pt x="38" y="7"/>
                    <a:pt x="38" y="8"/>
                  </a:cubicBezTo>
                  <a:cubicBezTo>
                    <a:pt x="38" y="9"/>
                    <a:pt x="39" y="19"/>
                    <a:pt x="39" y="23"/>
                  </a:cubicBezTo>
                  <a:cubicBezTo>
                    <a:pt x="38" y="27"/>
                    <a:pt x="36" y="40"/>
                    <a:pt x="37" y="51"/>
                  </a:cubicBezTo>
                  <a:cubicBezTo>
                    <a:pt x="37" y="51"/>
                    <a:pt x="37" y="65"/>
                    <a:pt x="39" y="72"/>
                  </a:cubicBezTo>
                  <a:cubicBezTo>
                    <a:pt x="39" y="72"/>
                    <a:pt x="39" y="76"/>
                    <a:pt x="48" y="95"/>
                  </a:cubicBezTo>
                  <a:close/>
                </a:path>
              </a:pathLst>
            </a:custGeom>
            <a:solidFill>
              <a:schemeClr val="bg1"/>
            </a:solidFill>
            <a:ln w="4826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66" name="Freeform 68"/>
            <p:cNvSpPr>
              <a:spLocks/>
            </p:cNvSpPr>
            <p:nvPr/>
          </p:nvSpPr>
          <p:spPr bwMode="auto">
            <a:xfrm>
              <a:off x="2093" y="999"/>
              <a:ext cx="74" cy="60"/>
            </a:xfrm>
            <a:custGeom>
              <a:avLst/>
              <a:gdLst>
                <a:gd name="T0" fmla="*/ 0 w 27"/>
                <a:gd name="T1" fmla="*/ 10 h 22"/>
                <a:gd name="T2" fmla="*/ 3 w 27"/>
                <a:gd name="T3" fmla="*/ 20 h 22"/>
                <a:gd name="T4" fmla="*/ 13 w 27"/>
                <a:gd name="T5" fmla="*/ 9 h 22"/>
                <a:gd name="T6" fmla="*/ 21 w 27"/>
                <a:gd name="T7" fmla="*/ 21 h 22"/>
                <a:gd name="T8" fmla="*/ 27 w 27"/>
                <a:gd name="T9" fmla="*/ 11 h 22"/>
                <a:gd name="T10" fmla="*/ 27 w 27"/>
                <a:gd name="T11" fmla="*/ 1 h 22"/>
                <a:gd name="T12" fmla="*/ 26 w 27"/>
                <a:gd name="T13" fmla="*/ 0 h 22"/>
                <a:gd name="T14" fmla="*/ 13 w 27"/>
                <a:gd name="T15" fmla="*/ 9 h 22"/>
                <a:gd name="T16" fmla="*/ 2 w 27"/>
                <a:gd name="T17" fmla="*/ 1 h 22"/>
                <a:gd name="T18" fmla="*/ 1 w 27"/>
                <a:gd name="T19" fmla="*/ 2 h 22"/>
                <a:gd name="T20" fmla="*/ 0 w 27"/>
                <a:gd name="T21" fmla="*/ 10 h 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7"/>
                <a:gd name="T34" fmla="*/ 0 h 22"/>
                <a:gd name="T35" fmla="*/ 27 w 27"/>
                <a:gd name="T36" fmla="*/ 22 h 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7" h="22">
                  <a:moveTo>
                    <a:pt x="0" y="10"/>
                  </a:moveTo>
                  <a:cubicBezTo>
                    <a:pt x="3" y="20"/>
                    <a:pt x="3" y="20"/>
                    <a:pt x="3" y="20"/>
                  </a:cubicBezTo>
                  <a:cubicBezTo>
                    <a:pt x="4" y="18"/>
                    <a:pt x="9" y="10"/>
                    <a:pt x="13" y="9"/>
                  </a:cubicBezTo>
                  <a:cubicBezTo>
                    <a:pt x="17" y="9"/>
                    <a:pt x="21" y="22"/>
                    <a:pt x="21" y="21"/>
                  </a:cubicBezTo>
                  <a:cubicBezTo>
                    <a:pt x="21" y="19"/>
                    <a:pt x="27" y="11"/>
                    <a:pt x="27" y="11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17" y="10"/>
                    <a:pt x="13" y="9"/>
                  </a:cubicBezTo>
                  <a:cubicBezTo>
                    <a:pt x="7" y="9"/>
                    <a:pt x="2" y="3"/>
                    <a:pt x="2" y="1"/>
                  </a:cubicBezTo>
                  <a:cubicBezTo>
                    <a:pt x="1" y="2"/>
                    <a:pt x="1" y="2"/>
                    <a:pt x="1" y="2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chemeClr val="bg1"/>
            </a:solidFill>
            <a:ln w="4826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67" name="Freeform 69"/>
            <p:cNvSpPr>
              <a:spLocks/>
            </p:cNvSpPr>
            <p:nvPr/>
          </p:nvSpPr>
          <p:spPr bwMode="auto">
            <a:xfrm>
              <a:off x="2109" y="1024"/>
              <a:ext cx="47" cy="220"/>
            </a:xfrm>
            <a:custGeom>
              <a:avLst/>
              <a:gdLst>
                <a:gd name="T0" fmla="*/ 4 w 17"/>
                <a:gd name="T1" fmla="*/ 9 h 80"/>
                <a:gd name="T2" fmla="*/ 2 w 17"/>
                <a:gd name="T3" fmla="*/ 3 h 80"/>
                <a:gd name="T4" fmla="*/ 7 w 17"/>
                <a:gd name="T5" fmla="*/ 0 h 80"/>
                <a:gd name="T6" fmla="*/ 10 w 17"/>
                <a:gd name="T7" fmla="*/ 3 h 80"/>
                <a:gd name="T8" fmla="*/ 9 w 17"/>
                <a:gd name="T9" fmla="*/ 9 h 80"/>
                <a:gd name="T10" fmla="*/ 15 w 17"/>
                <a:gd name="T11" fmla="*/ 46 h 80"/>
                <a:gd name="T12" fmla="*/ 16 w 17"/>
                <a:gd name="T13" fmla="*/ 70 h 80"/>
                <a:gd name="T14" fmla="*/ 9 w 17"/>
                <a:gd name="T15" fmla="*/ 79 h 80"/>
                <a:gd name="T16" fmla="*/ 0 w 17"/>
                <a:gd name="T17" fmla="*/ 70 h 80"/>
                <a:gd name="T18" fmla="*/ 0 w 17"/>
                <a:gd name="T19" fmla="*/ 30 h 80"/>
                <a:gd name="T20" fmla="*/ 4 w 17"/>
                <a:gd name="T21" fmla="*/ 9 h 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80"/>
                <a:gd name="T35" fmla="*/ 17 w 17"/>
                <a:gd name="T36" fmla="*/ 80 h 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80">
                  <a:moveTo>
                    <a:pt x="4" y="9"/>
                  </a:moveTo>
                  <a:cubicBezTo>
                    <a:pt x="4" y="9"/>
                    <a:pt x="2" y="4"/>
                    <a:pt x="2" y="3"/>
                  </a:cubicBezTo>
                  <a:cubicBezTo>
                    <a:pt x="3" y="2"/>
                    <a:pt x="6" y="0"/>
                    <a:pt x="7" y="0"/>
                  </a:cubicBezTo>
                  <a:cubicBezTo>
                    <a:pt x="8" y="1"/>
                    <a:pt x="10" y="2"/>
                    <a:pt x="10" y="3"/>
                  </a:cubicBezTo>
                  <a:cubicBezTo>
                    <a:pt x="10" y="4"/>
                    <a:pt x="9" y="7"/>
                    <a:pt x="9" y="9"/>
                  </a:cubicBezTo>
                  <a:cubicBezTo>
                    <a:pt x="9" y="10"/>
                    <a:pt x="14" y="29"/>
                    <a:pt x="15" y="46"/>
                  </a:cubicBezTo>
                  <a:cubicBezTo>
                    <a:pt x="15" y="46"/>
                    <a:pt x="17" y="69"/>
                    <a:pt x="16" y="70"/>
                  </a:cubicBezTo>
                  <a:cubicBezTo>
                    <a:pt x="16" y="72"/>
                    <a:pt x="10" y="80"/>
                    <a:pt x="9" y="79"/>
                  </a:cubicBezTo>
                  <a:cubicBezTo>
                    <a:pt x="8" y="79"/>
                    <a:pt x="0" y="72"/>
                    <a:pt x="0" y="70"/>
                  </a:cubicBezTo>
                  <a:cubicBezTo>
                    <a:pt x="0" y="68"/>
                    <a:pt x="0" y="33"/>
                    <a:pt x="0" y="30"/>
                  </a:cubicBezTo>
                  <a:cubicBezTo>
                    <a:pt x="0" y="26"/>
                    <a:pt x="3" y="10"/>
                    <a:pt x="4" y="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68" name="Freeform 70"/>
            <p:cNvSpPr>
              <a:spLocks/>
            </p:cNvSpPr>
            <p:nvPr/>
          </p:nvSpPr>
          <p:spPr bwMode="auto">
            <a:xfrm>
              <a:off x="2223" y="1297"/>
              <a:ext cx="38" cy="36"/>
            </a:xfrm>
            <a:custGeom>
              <a:avLst/>
              <a:gdLst>
                <a:gd name="T0" fmla="*/ 14 w 14"/>
                <a:gd name="T1" fmla="*/ 9 h 13"/>
                <a:gd name="T2" fmla="*/ 12 w 14"/>
                <a:gd name="T3" fmla="*/ 13 h 13"/>
                <a:gd name="T4" fmla="*/ 3 w 14"/>
                <a:gd name="T5" fmla="*/ 2 h 13"/>
                <a:gd name="T6" fmla="*/ 0 w 14"/>
                <a:gd name="T7" fmla="*/ 2 h 13"/>
                <a:gd name="T8" fmla="*/ 1 w 14"/>
                <a:gd name="T9" fmla="*/ 1 h 13"/>
                <a:gd name="T10" fmla="*/ 14 w 14"/>
                <a:gd name="T11" fmla="*/ 9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"/>
                <a:gd name="T19" fmla="*/ 0 h 13"/>
                <a:gd name="T20" fmla="*/ 14 w 14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" h="13">
                  <a:moveTo>
                    <a:pt x="14" y="9"/>
                  </a:move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0" y="4"/>
                    <a:pt x="3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7" y="0"/>
                    <a:pt x="14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69" name="Freeform 71"/>
            <p:cNvSpPr>
              <a:spLocks/>
            </p:cNvSpPr>
            <p:nvPr/>
          </p:nvSpPr>
          <p:spPr bwMode="auto">
            <a:xfrm>
              <a:off x="1988" y="1295"/>
              <a:ext cx="36" cy="32"/>
            </a:xfrm>
            <a:custGeom>
              <a:avLst/>
              <a:gdLst>
                <a:gd name="T0" fmla="*/ 3 w 13"/>
                <a:gd name="T1" fmla="*/ 12 h 12"/>
                <a:gd name="T2" fmla="*/ 0 w 13"/>
                <a:gd name="T3" fmla="*/ 1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1 h 12"/>
                <a:gd name="T10" fmla="*/ 4 w 13"/>
                <a:gd name="T11" fmla="*/ 4 h 12"/>
                <a:gd name="T12" fmla="*/ 4 w 13"/>
                <a:gd name="T13" fmla="*/ 10 h 12"/>
                <a:gd name="T14" fmla="*/ 6 w 13"/>
                <a:gd name="T15" fmla="*/ 11 h 12"/>
                <a:gd name="T16" fmla="*/ 3 w 13"/>
                <a:gd name="T17" fmla="*/ 12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3" y="12"/>
                  </a:moveTo>
                  <a:cubicBezTo>
                    <a:pt x="3" y="12"/>
                    <a:pt x="0" y="12"/>
                    <a:pt x="0" y="10"/>
                  </a:cubicBezTo>
                  <a:cubicBezTo>
                    <a:pt x="0" y="8"/>
                    <a:pt x="1" y="0"/>
                    <a:pt x="7" y="0"/>
                  </a:cubicBezTo>
                  <a:cubicBezTo>
                    <a:pt x="13" y="0"/>
                    <a:pt x="12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5" y="2"/>
                    <a:pt x="4" y="4"/>
                  </a:cubicBezTo>
                  <a:cubicBezTo>
                    <a:pt x="4" y="7"/>
                    <a:pt x="3" y="9"/>
                    <a:pt x="4" y="10"/>
                  </a:cubicBezTo>
                  <a:cubicBezTo>
                    <a:pt x="5" y="10"/>
                    <a:pt x="6" y="11"/>
                    <a:pt x="6" y="11"/>
                  </a:cubicBezTo>
                  <a:lnTo>
                    <a:pt x="3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4826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55" name="Group 72"/>
          <p:cNvGrpSpPr>
            <a:grpSpLocks/>
          </p:cNvGrpSpPr>
          <p:nvPr/>
        </p:nvGrpSpPr>
        <p:grpSpPr bwMode="auto">
          <a:xfrm>
            <a:off x="1758950" y="3424238"/>
            <a:ext cx="738188" cy="1858962"/>
            <a:chOff x="1810" y="2064"/>
            <a:chExt cx="418" cy="1056"/>
          </a:xfrm>
        </p:grpSpPr>
        <p:sp>
          <p:nvSpPr>
            <p:cNvPr id="258121" name="Freeform 73"/>
            <p:cNvSpPr>
              <a:spLocks noEditPoints="1"/>
            </p:cNvSpPr>
            <p:nvPr/>
          </p:nvSpPr>
          <p:spPr bwMode="auto">
            <a:xfrm>
              <a:off x="1810" y="2064"/>
              <a:ext cx="418" cy="1056"/>
            </a:xfrm>
            <a:custGeom>
              <a:avLst/>
              <a:gdLst/>
              <a:ahLst/>
              <a:cxnLst>
                <a:cxn ang="0">
                  <a:pos x="147" y="131"/>
                </a:cxn>
                <a:cxn ang="0">
                  <a:pos x="131" y="147"/>
                </a:cxn>
                <a:cxn ang="0">
                  <a:pos x="143" y="198"/>
                </a:cxn>
                <a:cxn ang="0">
                  <a:pos x="147" y="228"/>
                </a:cxn>
                <a:cxn ang="0">
                  <a:pos x="136" y="228"/>
                </a:cxn>
                <a:cxn ang="0">
                  <a:pos x="125" y="363"/>
                </a:cxn>
                <a:cxn ang="0">
                  <a:pos x="130" y="379"/>
                </a:cxn>
                <a:cxn ang="0">
                  <a:pos x="109" y="378"/>
                </a:cxn>
                <a:cxn ang="0">
                  <a:pos x="106" y="366"/>
                </a:cxn>
                <a:cxn ang="0">
                  <a:pos x="104" y="319"/>
                </a:cxn>
                <a:cxn ang="0">
                  <a:pos x="102" y="306"/>
                </a:cxn>
                <a:cxn ang="0">
                  <a:pos x="106" y="284"/>
                </a:cxn>
                <a:cxn ang="0">
                  <a:pos x="98" y="212"/>
                </a:cxn>
                <a:cxn ang="0">
                  <a:pos x="87" y="227"/>
                </a:cxn>
                <a:cxn ang="0">
                  <a:pos x="41" y="360"/>
                </a:cxn>
                <a:cxn ang="0">
                  <a:pos x="33" y="360"/>
                </a:cxn>
                <a:cxn ang="0">
                  <a:pos x="31" y="366"/>
                </a:cxn>
                <a:cxn ang="0">
                  <a:pos x="19" y="373"/>
                </a:cxn>
                <a:cxn ang="0">
                  <a:pos x="0" y="373"/>
                </a:cxn>
                <a:cxn ang="0">
                  <a:pos x="14" y="352"/>
                </a:cxn>
                <a:cxn ang="0">
                  <a:pos x="26" y="308"/>
                </a:cxn>
                <a:cxn ang="0">
                  <a:pos x="36" y="276"/>
                </a:cxn>
                <a:cxn ang="0">
                  <a:pos x="52" y="216"/>
                </a:cxn>
                <a:cxn ang="0">
                  <a:pos x="49" y="198"/>
                </a:cxn>
                <a:cxn ang="0">
                  <a:pos x="46" y="158"/>
                </a:cxn>
                <a:cxn ang="0">
                  <a:pos x="49" y="123"/>
                </a:cxn>
                <a:cxn ang="0">
                  <a:pos x="40" y="107"/>
                </a:cxn>
                <a:cxn ang="0">
                  <a:pos x="46" y="98"/>
                </a:cxn>
                <a:cxn ang="0">
                  <a:pos x="64" y="66"/>
                </a:cxn>
                <a:cxn ang="0">
                  <a:pos x="67" y="53"/>
                </a:cxn>
                <a:cxn ang="0">
                  <a:pos x="74" y="46"/>
                </a:cxn>
                <a:cxn ang="0">
                  <a:pos x="86" y="18"/>
                </a:cxn>
                <a:cxn ang="0">
                  <a:pos x="128" y="62"/>
                </a:cxn>
                <a:cxn ang="0">
                  <a:pos x="131" y="75"/>
                </a:cxn>
                <a:cxn ang="0">
                  <a:pos x="147" y="131"/>
                </a:cxn>
                <a:cxn ang="0">
                  <a:pos x="62" y="154"/>
                </a:cxn>
                <a:cxn ang="0">
                  <a:pos x="62" y="141"/>
                </a:cxn>
                <a:cxn ang="0">
                  <a:pos x="62" y="154"/>
                </a:cxn>
                <a:cxn ang="0">
                  <a:pos x="59" y="187"/>
                </a:cxn>
                <a:cxn ang="0">
                  <a:pos x="61" y="159"/>
                </a:cxn>
                <a:cxn ang="0">
                  <a:pos x="59" y="187"/>
                </a:cxn>
              </a:cxnLst>
              <a:rect l="0" t="0" r="r" b="b"/>
              <a:pathLst>
                <a:path w="151" h="382">
                  <a:moveTo>
                    <a:pt x="147" y="131"/>
                  </a:moveTo>
                  <a:cubicBezTo>
                    <a:pt x="143" y="137"/>
                    <a:pt x="137" y="142"/>
                    <a:pt x="131" y="147"/>
                  </a:cubicBezTo>
                  <a:cubicBezTo>
                    <a:pt x="136" y="163"/>
                    <a:pt x="139" y="181"/>
                    <a:pt x="143" y="198"/>
                  </a:cubicBezTo>
                  <a:cubicBezTo>
                    <a:pt x="145" y="207"/>
                    <a:pt x="151" y="216"/>
                    <a:pt x="147" y="228"/>
                  </a:cubicBezTo>
                  <a:cubicBezTo>
                    <a:pt x="145" y="231"/>
                    <a:pt x="139" y="229"/>
                    <a:pt x="136" y="228"/>
                  </a:cubicBezTo>
                  <a:cubicBezTo>
                    <a:pt x="129" y="272"/>
                    <a:pt x="138" y="324"/>
                    <a:pt x="125" y="363"/>
                  </a:cubicBezTo>
                  <a:cubicBezTo>
                    <a:pt x="125" y="368"/>
                    <a:pt x="132" y="371"/>
                    <a:pt x="130" y="379"/>
                  </a:cubicBezTo>
                  <a:cubicBezTo>
                    <a:pt x="125" y="382"/>
                    <a:pt x="114" y="380"/>
                    <a:pt x="109" y="378"/>
                  </a:cubicBezTo>
                  <a:cubicBezTo>
                    <a:pt x="106" y="374"/>
                    <a:pt x="106" y="370"/>
                    <a:pt x="106" y="366"/>
                  </a:cubicBezTo>
                  <a:cubicBezTo>
                    <a:pt x="103" y="353"/>
                    <a:pt x="105" y="335"/>
                    <a:pt x="104" y="319"/>
                  </a:cubicBezTo>
                  <a:cubicBezTo>
                    <a:pt x="104" y="315"/>
                    <a:pt x="102" y="311"/>
                    <a:pt x="102" y="306"/>
                  </a:cubicBezTo>
                  <a:cubicBezTo>
                    <a:pt x="102" y="299"/>
                    <a:pt x="105" y="292"/>
                    <a:pt x="106" y="284"/>
                  </a:cubicBezTo>
                  <a:cubicBezTo>
                    <a:pt x="108" y="259"/>
                    <a:pt x="104" y="233"/>
                    <a:pt x="98" y="212"/>
                  </a:cubicBezTo>
                  <a:cubicBezTo>
                    <a:pt x="92" y="214"/>
                    <a:pt x="90" y="222"/>
                    <a:pt x="87" y="227"/>
                  </a:cubicBezTo>
                  <a:cubicBezTo>
                    <a:pt x="65" y="263"/>
                    <a:pt x="57" y="317"/>
                    <a:pt x="41" y="360"/>
                  </a:cubicBezTo>
                  <a:cubicBezTo>
                    <a:pt x="38" y="361"/>
                    <a:pt x="36" y="360"/>
                    <a:pt x="33" y="360"/>
                  </a:cubicBezTo>
                  <a:cubicBezTo>
                    <a:pt x="31" y="360"/>
                    <a:pt x="33" y="365"/>
                    <a:pt x="31" y="366"/>
                  </a:cubicBezTo>
                  <a:cubicBezTo>
                    <a:pt x="23" y="367"/>
                    <a:pt x="25" y="373"/>
                    <a:pt x="19" y="373"/>
                  </a:cubicBezTo>
                  <a:cubicBezTo>
                    <a:pt x="12" y="375"/>
                    <a:pt x="0" y="377"/>
                    <a:pt x="0" y="373"/>
                  </a:cubicBezTo>
                  <a:cubicBezTo>
                    <a:pt x="0" y="361"/>
                    <a:pt x="10" y="360"/>
                    <a:pt x="14" y="352"/>
                  </a:cubicBezTo>
                  <a:cubicBezTo>
                    <a:pt x="11" y="336"/>
                    <a:pt x="21" y="324"/>
                    <a:pt x="26" y="308"/>
                  </a:cubicBezTo>
                  <a:cubicBezTo>
                    <a:pt x="29" y="298"/>
                    <a:pt x="31" y="285"/>
                    <a:pt x="36" y="276"/>
                  </a:cubicBezTo>
                  <a:cubicBezTo>
                    <a:pt x="46" y="262"/>
                    <a:pt x="48" y="237"/>
                    <a:pt x="52" y="216"/>
                  </a:cubicBezTo>
                  <a:cubicBezTo>
                    <a:pt x="48" y="211"/>
                    <a:pt x="49" y="206"/>
                    <a:pt x="49" y="198"/>
                  </a:cubicBezTo>
                  <a:cubicBezTo>
                    <a:pt x="50" y="187"/>
                    <a:pt x="47" y="172"/>
                    <a:pt x="46" y="158"/>
                  </a:cubicBezTo>
                  <a:cubicBezTo>
                    <a:pt x="45" y="144"/>
                    <a:pt x="50" y="132"/>
                    <a:pt x="49" y="123"/>
                  </a:cubicBezTo>
                  <a:cubicBezTo>
                    <a:pt x="48" y="118"/>
                    <a:pt x="40" y="113"/>
                    <a:pt x="40" y="107"/>
                  </a:cubicBezTo>
                  <a:cubicBezTo>
                    <a:pt x="40" y="104"/>
                    <a:pt x="44" y="102"/>
                    <a:pt x="46" y="98"/>
                  </a:cubicBezTo>
                  <a:cubicBezTo>
                    <a:pt x="52" y="86"/>
                    <a:pt x="49" y="68"/>
                    <a:pt x="64" y="66"/>
                  </a:cubicBezTo>
                  <a:cubicBezTo>
                    <a:pt x="64" y="60"/>
                    <a:pt x="67" y="58"/>
                    <a:pt x="67" y="53"/>
                  </a:cubicBezTo>
                  <a:cubicBezTo>
                    <a:pt x="68" y="49"/>
                    <a:pt x="73" y="50"/>
                    <a:pt x="74" y="46"/>
                  </a:cubicBezTo>
                  <a:cubicBezTo>
                    <a:pt x="73" y="32"/>
                    <a:pt x="79" y="23"/>
                    <a:pt x="86" y="18"/>
                  </a:cubicBezTo>
                  <a:cubicBezTo>
                    <a:pt x="109" y="0"/>
                    <a:pt x="137" y="35"/>
                    <a:pt x="128" y="62"/>
                  </a:cubicBezTo>
                  <a:cubicBezTo>
                    <a:pt x="129" y="66"/>
                    <a:pt x="134" y="70"/>
                    <a:pt x="131" y="75"/>
                  </a:cubicBezTo>
                  <a:cubicBezTo>
                    <a:pt x="148" y="85"/>
                    <a:pt x="132" y="119"/>
                    <a:pt x="147" y="131"/>
                  </a:cubicBezTo>
                  <a:close/>
                  <a:moveTo>
                    <a:pt x="62" y="154"/>
                  </a:moveTo>
                  <a:cubicBezTo>
                    <a:pt x="62" y="150"/>
                    <a:pt x="66" y="143"/>
                    <a:pt x="62" y="141"/>
                  </a:cubicBezTo>
                  <a:cubicBezTo>
                    <a:pt x="63" y="146"/>
                    <a:pt x="60" y="150"/>
                    <a:pt x="62" y="154"/>
                  </a:cubicBezTo>
                  <a:close/>
                  <a:moveTo>
                    <a:pt x="59" y="187"/>
                  </a:moveTo>
                  <a:cubicBezTo>
                    <a:pt x="59" y="175"/>
                    <a:pt x="66" y="166"/>
                    <a:pt x="61" y="159"/>
                  </a:cubicBezTo>
                  <a:cubicBezTo>
                    <a:pt x="61" y="169"/>
                    <a:pt x="57" y="179"/>
                    <a:pt x="59" y="18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tint val="69804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61" name="Freeform 74"/>
            <p:cNvSpPr>
              <a:spLocks/>
            </p:cNvSpPr>
            <p:nvPr/>
          </p:nvSpPr>
          <p:spPr bwMode="auto">
            <a:xfrm>
              <a:off x="2001" y="2251"/>
              <a:ext cx="177" cy="268"/>
            </a:xfrm>
            <a:custGeom>
              <a:avLst/>
              <a:gdLst>
                <a:gd name="T0" fmla="*/ 31 w 64"/>
                <a:gd name="T1" fmla="*/ 97 h 97"/>
                <a:gd name="T2" fmla="*/ 23 w 64"/>
                <a:gd name="T3" fmla="*/ 97 h 97"/>
                <a:gd name="T4" fmla="*/ 23 w 64"/>
                <a:gd name="T5" fmla="*/ 55 h 97"/>
                <a:gd name="T6" fmla="*/ 17 w 64"/>
                <a:gd name="T7" fmla="*/ 30 h 97"/>
                <a:gd name="T8" fmla="*/ 16 w 64"/>
                <a:gd name="T9" fmla="*/ 22 h 97"/>
                <a:gd name="T10" fmla="*/ 1 w 64"/>
                <a:gd name="T11" fmla="*/ 30 h 97"/>
                <a:gd name="T12" fmla="*/ 10 w 64"/>
                <a:gd name="T13" fmla="*/ 14 h 97"/>
                <a:gd name="T14" fmla="*/ 12 w 64"/>
                <a:gd name="T15" fmla="*/ 2 h 97"/>
                <a:gd name="T16" fmla="*/ 14 w 64"/>
                <a:gd name="T17" fmla="*/ 6 h 97"/>
                <a:gd name="T18" fmla="*/ 20 w 64"/>
                <a:gd name="T19" fmla="*/ 23 h 97"/>
                <a:gd name="T20" fmla="*/ 25 w 64"/>
                <a:gd name="T21" fmla="*/ 25 h 97"/>
                <a:gd name="T22" fmla="*/ 28 w 64"/>
                <a:gd name="T23" fmla="*/ 34 h 97"/>
                <a:gd name="T24" fmla="*/ 37 w 64"/>
                <a:gd name="T25" fmla="*/ 24 h 97"/>
                <a:gd name="T26" fmla="*/ 41 w 64"/>
                <a:gd name="T27" fmla="*/ 14 h 97"/>
                <a:gd name="T28" fmla="*/ 40 w 64"/>
                <a:gd name="T29" fmla="*/ 2 h 97"/>
                <a:gd name="T30" fmla="*/ 43 w 64"/>
                <a:gd name="T31" fmla="*/ 3 h 97"/>
                <a:gd name="T32" fmla="*/ 59 w 64"/>
                <a:gd name="T33" fmla="*/ 24 h 97"/>
                <a:gd name="T34" fmla="*/ 62 w 64"/>
                <a:gd name="T35" fmla="*/ 29 h 97"/>
                <a:gd name="T36" fmla="*/ 45 w 64"/>
                <a:gd name="T37" fmla="*/ 24 h 97"/>
                <a:gd name="T38" fmla="*/ 39 w 64"/>
                <a:gd name="T39" fmla="*/ 31 h 97"/>
                <a:gd name="T40" fmla="*/ 33 w 64"/>
                <a:gd name="T41" fmla="*/ 66 h 97"/>
                <a:gd name="T42" fmla="*/ 31 w 64"/>
                <a:gd name="T43" fmla="*/ 97 h 9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4"/>
                <a:gd name="T67" fmla="*/ 0 h 97"/>
                <a:gd name="T68" fmla="*/ 64 w 64"/>
                <a:gd name="T69" fmla="*/ 97 h 9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4" h="97">
                  <a:moveTo>
                    <a:pt x="31" y="97"/>
                  </a:moveTo>
                  <a:cubicBezTo>
                    <a:pt x="23" y="97"/>
                    <a:pt x="23" y="97"/>
                    <a:pt x="23" y="97"/>
                  </a:cubicBezTo>
                  <a:cubicBezTo>
                    <a:pt x="23" y="97"/>
                    <a:pt x="25" y="66"/>
                    <a:pt x="23" y="55"/>
                  </a:cubicBezTo>
                  <a:cubicBezTo>
                    <a:pt x="21" y="45"/>
                    <a:pt x="18" y="33"/>
                    <a:pt x="17" y="30"/>
                  </a:cubicBezTo>
                  <a:cubicBezTo>
                    <a:pt x="17" y="27"/>
                    <a:pt x="16" y="22"/>
                    <a:pt x="16" y="22"/>
                  </a:cubicBezTo>
                  <a:cubicBezTo>
                    <a:pt x="16" y="22"/>
                    <a:pt x="3" y="31"/>
                    <a:pt x="1" y="30"/>
                  </a:cubicBezTo>
                  <a:cubicBezTo>
                    <a:pt x="0" y="29"/>
                    <a:pt x="10" y="18"/>
                    <a:pt x="10" y="14"/>
                  </a:cubicBezTo>
                  <a:cubicBezTo>
                    <a:pt x="10" y="9"/>
                    <a:pt x="11" y="3"/>
                    <a:pt x="12" y="2"/>
                  </a:cubicBezTo>
                  <a:cubicBezTo>
                    <a:pt x="14" y="2"/>
                    <a:pt x="14" y="4"/>
                    <a:pt x="14" y="6"/>
                  </a:cubicBezTo>
                  <a:cubicBezTo>
                    <a:pt x="14" y="8"/>
                    <a:pt x="13" y="17"/>
                    <a:pt x="20" y="23"/>
                  </a:cubicBezTo>
                  <a:cubicBezTo>
                    <a:pt x="20" y="23"/>
                    <a:pt x="24" y="23"/>
                    <a:pt x="25" y="25"/>
                  </a:cubicBezTo>
                  <a:cubicBezTo>
                    <a:pt x="26" y="27"/>
                    <a:pt x="28" y="34"/>
                    <a:pt x="28" y="34"/>
                  </a:cubicBezTo>
                  <a:cubicBezTo>
                    <a:pt x="28" y="34"/>
                    <a:pt x="36" y="24"/>
                    <a:pt x="37" y="24"/>
                  </a:cubicBezTo>
                  <a:cubicBezTo>
                    <a:pt x="39" y="22"/>
                    <a:pt x="41" y="19"/>
                    <a:pt x="41" y="14"/>
                  </a:cubicBezTo>
                  <a:cubicBezTo>
                    <a:pt x="41" y="9"/>
                    <a:pt x="40" y="2"/>
                    <a:pt x="40" y="2"/>
                  </a:cubicBezTo>
                  <a:cubicBezTo>
                    <a:pt x="40" y="2"/>
                    <a:pt x="41" y="0"/>
                    <a:pt x="43" y="3"/>
                  </a:cubicBezTo>
                  <a:cubicBezTo>
                    <a:pt x="44" y="6"/>
                    <a:pt x="56" y="21"/>
                    <a:pt x="59" y="24"/>
                  </a:cubicBezTo>
                  <a:cubicBezTo>
                    <a:pt x="61" y="27"/>
                    <a:pt x="64" y="29"/>
                    <a:pt x="62" y="29"/>
                  </a:cubicBezTo>
                  <a:cubicBezTo>
                    <a:pt x="59" y="28"/>
                    <a:pt x="48" y="23"/>
                    <a:pt x="45" y="24"/>
                  </a:cubicBezTo>
                  <a:cubicBezTo>
                    <a:pt x="42" y="24"/>
                    <a:pt x="40" y="25"/>
                    <a:pt x="39" y="31"/>
                  </a:cubicBezTo>
                  <a:cubicBezTo>
                    <a:pt x="38" y="36"/>
                    <a:pt x="34" y="59"/>
                    <a:pt x="33" y="66"/>
                  </a:cubicBezTo>
                  <a:cubicBezTo>
                    <a:pt x="33" y="73"/>
                    <a:pt x="31" y="97"/>
                    <a:pt x="31" y="9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62" name="Freeform 75"/>
            <p:cNvSpPr>
              <a:spLocks/>
            </p:cNvSpPr>
            <p:nvPr/>
          </p:nvSpPr>
          <p:spPr bwMode="auto">
            <a:xfrm>
              <a:off x="2125" y="2365"/>
              <a:ext cx="40" cy="22"/>
            </a:xfrm>
            <a:custGeom>
              <a:avLst/>
              <a:gdLst>
                <a:gd name="T0" fmla="*/ 0 w 14"/>
                <a:gd name="T1" fmla="*/ 7 h 8"/>
                <a:gd name="T2" fmla="*/ 0 w 14"/>
                <a:gd name="T3" fmla="*/ 8 h 8"/>
                <a:gd name="T4" fmla="*/ 13 w 14"/>
                <a:gd name="T5" fmla="*/ 8 h 8"/>
                <a:gd name="T6" fmla="*/ 14 w 14"/>
                <a:gd name="T7" fmla="*/ 7 h 8"/>
                <a:gd name="T8" fmla="*/ 14 w 14"/>
                <a:gd name="T9" fmla="*/ 1 h 8"/>
                <a:gd name="T10" fmla="*/ 13 w 14"/>
                <a:gd name="T11" fmla="*/ 0 h 8"/>
                <a:gd name="T12" fmla="*/ 0 w 14"/>
                <a:gd name="T13" fmla="*/ 0 h 8"/>
                <a:gd name="T14" fmla="*/ 0 w 14"/>
                <a:gd name="T15" fmla="*/ 1 h 8"/>
                <a:gd name="T16" fmla="*/ 0 w 14"/>
                <a:gd name="T17" fmla="*/ 7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8"/>
                <a:gd name="T29" fmla="*/ 14 w 14"/>
                <a:gd name="T30" fmla="*/ 8 h 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8">
                  <a:moveTo>
                    <a:pt x="0" y="7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8"/>
                    <a:pt x="14" y="8"/>
                    <a:pt x="14" y="7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63" name="Freeform 76"/>
            <p:cNvSpPr>
              <a:spLocks/>
            </p:cNvSpPr>
            <p:nvPr/>
          </p:nvSpPr>
          <p:spPr bwMode="auto">
            <a:xfrm>
              <a:off x="2145" y="2354"/>
              <a:ext cx="1" cy="19"/>
            </a:xfrm>
            <a:custGeom>
              <a:avLst/>
              <a:gdLst>
                <a:gd name="T0" fmla="*/ 0 w 1"/>
                <a:gd name="T1" fmla="*/ 0 h 16"/>
                <a:gd name="T2" fmla="*/ 0 w 1"/>
                <a:gd name="T3" fmla="*/ 16 h 16"/>
                <a:gd name="T4" fmla="*/ 0 w 1"/>
                <a:gd name="T5" fmla="*/ 0 h 16"/>
                <a:gd name="T6" fmla="*/ 0 60000 65536"/>
                <a:gd name="T7" fmla="*/ 0 60000 65536"/>
                <a:gd name="T8" fmla="*/ 0 60000 65536"/>
                <a:gd name="T9" fmla="*/ 0 w 1"/>
                <a:gd name="T10" fmla="*/ 0 h 16"/>
                <a:gd name="T11" fmla="*/ 1 w 1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6">
                  <a:moveTo>
                    <a:pt x="0" y="0"/>
                  </a:move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30226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2056" name="AutoShape 78"/>
          <p:cNvSpPr>
            <a:spLocks noChangeArrowheads="1"/>
          </p:cNvSpPr>
          <p:nvPr/>
        </p:nvSpPr>
        <p:spPr bwMode="gray">
          <a:xfrm>
            <a:off x="304800" y="6858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aseline="0">
                <a:solidFill>
                  <a:schemeClr val="bg2"/>
                </a:solidFill>
                <a:ea typeface="굴림" charset="-127"/>
              </a:rPr>
              <a:t>Your Text Here</a:t>
            </a:r>
            <a:endParaRPr lang="en-US" altLang="zh-CN" sz="4500" baseline="0">
              <a:solidFill>
                <a:schemeClr val="bg2"/>
              </a:solidFill>
              <a:ea typeface="宋体" charset="-122"/>
            </a:endParaRPr>
          </a:p>
        </p:txBody>
      </p:sp>
      <p:sp>
        <p:nvSpPr>
          <p:cNvPr id="2057" name="Text Box 81"/>
          <p:cNvSpPr txBox="1">
            <a:spLocks noChangeArrowheads="1"/>
          </p:cNvSpPr>
          <p:nvPr/>
        </p:nvSpPr>
        <p:spPr bwMode="auto">
          <a:xfrm>
            <a:off x="5562600" y="1828800"/>
            <a:ext cx="31242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1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2058" name="Text Box 82"/>
          <p:cNvSpPr txBox="1">
            <a:spLocks noChangeArrowheads="1"/>
          </p:cNvSpPr>
          <p:nvPr/>
        </p:nvSpPr>
        <p:spPr bwMode="auto">
          <a:xfrm>
            <a:off x="5562600" y="3276600"/>
            <a:ext cx="31242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2059" name="Text Box 83"/>
          <p:cNvSpPr txBox="1">
            <a:spLocks noChangeArrowheads="1"/>
          </p:cNvSpPr>
          <p:nvPr/>
        </p:nvSpPr>
        <p:spPr bwMode="auto">
          <a:xfrm>
            <a:off x="5562600" y="4953000"/>
            <a:ext cx="31242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hlink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</p:spTree>
    <p:extLst>
      <p:ext uri="{BB962C8B-B14F-4D97-AF65-F5344CB8AC3E}">
        <p14:creationId xmlns:p14="http://schemas.microsoft.com/office/powerpoint/2010/main" val="4063489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2164</TotalTime>
  <Words>153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Verdana</vt:lpstr>
      <vt:lpstr>Default Design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TZ-固定图形;XG-渐变;KJ-3D;DH-静态</cp:keywords>
  <dc:description/>
  <cp:lastModifiedBy>Shiqing Tian</cp:lastModifiedBy>
  <cp:revision>53</cp:revision>
  <dcterms:created xsi:type="dcterms:W3CDTF">2009-08-17T12:38:25Z</dcterms:created>
  <dcterms:modified xsi:type="dcterms:W3CDTF">2014-02-11T05:57:10Z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