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F97F-EE57-4EE5-887C-3880C6EB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274F9-4A68-4247-A837-C1676DC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8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524000" y="1523999"/>
            <a:ext cx="4101925" cy="4102101"/>
            <a:chOff x="2359572" y="1521195"/>
            <a:chExt cx="4117428" cy="411760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3" name="Oval 12"/>
            <p:cNvSpPr/>
            <p:nvPr/>
          </p:nvSpPr>
          <p:spPr>
            <a:xfrm>
              <a:off x="2359572" y="1521195"/>
              <a:ext cx="4114800" cy="41176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362200" y="1521195"/>
              <a:ext cx="4114800" cy="4117605"/>
            </a:xfrm>
            <a:prstGeom prst="ellipse">
              <a:avLst/>
            </a:prstGeom>
            <a:solidFill>
              <a:srgbClr val="0070C0">
                <a:alpha val="45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859065" y="2018400"/>
              <a:ext cx="3121070" cy="3123196"/>
            </a:xfrm>
            <a:prstGeom prst="ellipse">
              <a:avLst/>
            </a:prstGeom>
            <a:solidFill>
              <a:srgbClr val="0070C0">
                <a:alpha val="44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362645" y="2521213"/>
              <a:ext cx="2116129" cy="2117570"/>
            </a:xfrm>
            <a:prstGeom prst="ellipse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827913" y="2991298"/>
              <a:ext cx="1176599" cy="1177400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AutoShape 64"/>
          <p:cNvSpPr>
            <a:spLocks noChangeArrowheads="1"/>
          </p:cNvSpPr>
          <p:nvPr/>
        </p:nvSpPr>
        <p:spPr bwMode="gray">
          <a:xfrm>
            <a:off x="609600" y="304800"/>
            <a:ext cx="7620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Onion Diagram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(4 Items) </a:t>
            </a: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</a:t>
            </a:r>
            <a:r>
              <a:rPr lang="ru-RU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9" name="WordArt 2"/>
          <p:cNvSpPr>
            <a:spLocks noChangeArrowheads="1" noChangeShapeType="1" noTextEdit="1"/>
          </p:cNvSpPr>
          <p:nvPr/>
        </p:nvSpPr>
        <p:spPr bwMode="auto">
          <a:xfrm>
            <a:off x="2538019" y="1806906"/>
            <a:ext cx="2090403" cy="1099929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1685082"/>
              </a:avLst>
            </a:prstTxWarp>
          </a:bodyPr>
          <a:lstStyle/>
          <a:p>
            <a:pPr algn="ctr"/>
            <a:r>
              <a:rPr lang="en-US" sz="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 – Item D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WordArt 2"/>
          <p:cNvSpPr>
            <a:spLocks noChangeArrowheads="1" noChangeShapeType="1" noTextEdit="1"/>
          </p:cNvSpPr>
          <p:nvPr/>
        </p:nvSpPr>
        <p:spPr bwMode="auto">
          <a:xfrm>
            <a:off x="2738776" y="2318588"/>
            <a:ext cx="1688889" cy="920255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1685082"/>
              </a:avLst>
            </a:prstTxWarp>
          </a:bodyPr>
          <a:lstStyle/>
          <a:p>
            <a:pPr algn="ctr"/>
            <a:r>
              <a:rPr lang="en-US" sz="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 – Item C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WordArt 2"/>
          <p:cNvSpPr>
            <a:spLocks noChangeArrowheads="1" noChangeShapeType="1" noTextEdit="1"/>
          </p:cNvSpPr>
          <p:nvPr/>
        </p:nvSpPr>
        <p:spPr bwMode="auto">
          <a:xfrm>
            <a:off x="2952193" y="2783164"/>
            <a:ext cx="1250960" cy="1067088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629599"/>
              </a:avLst>
            </a:prstTxWarp>
          </a:bodyPr>
          <a:lstStyle/>
          <a:p>
            <a:pPr algn="ctr"/>
            <a:r>
              <a:rPr lang="en-US" sz="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 Here – Item B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 Box 394"/>
          <p:cNvSpPr txBox="1">
            <a:spLocks noChangeArrowheads="1"/>
          </p:cNvSpPr>
          <p:nvPr/>
        </p:nvSpPr>
        <p:spPr bwMode="auto">
          <a:xfrm>
            <a:off x="3218965" y="3343275"/>
            <a:ext cx="711392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Item A</a:t>
            </a:r>
          </a:p>
        </p:txBody>
      </p:sp>
      <p:sp>
        <p:nvSpPr>
          <p:cNvPr id="23" name="Text Box 394"/>
          <p:cNvSpPr txBox="1">
            <a:spLocks noChangeArrowheads="1"/>
          </p:cNvSpPr>
          <p:nvPr/>
        </p:nvSpPr>
        <p:spPr bwMode="auto">
          <a:xfrm>
            <a:off x="6048375" y="2066925"/>
            <a:ext cx="2581275" cy="25391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endParaRPr lang="en-US" altLang="ko-KR" sz="1200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24" name="Text Box 394"/>
          <p:cNvSpPr txBox="1">
            <a:spLocks noChangeArrowheads="1"/>
          </p:cNvSpPr>
          <p:nvPr/>
        </p:nvSpPr>
        <p:spPr bwMode="auto">
          <a:xfrm>
            <a:off x="6067425" y="1695450"/>
            <a:ext cx="256222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Title Text Here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867150" y="1600200"/>
            <a:ext cx="4619625" cy="1819276"/>
            <a:chOff x="3867150" y="1600200"/>
            <a:chExt cx="4619625" cy="1819276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3867150" y="1600200"/>
              <a:ext cx="2171700" cy="18192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048375" y="1600200"/>
              <a:ext cx="24384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01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2094</TotalTime>
  <Words>102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Tahoma</vt:lpstr>
      <vt:lpstr>Puzzle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TZ-手动增减;XG-细微;KJ-平面;DH-静态</cp:keywords>
  <dc:description/>
  <cp:lastModifiedBy>Shiqing Tian</cp:lastModifiedBy>
  <cp:revision>265</cp:revision>
  <dcterms:created xsi:type="dcterms:W3CDTF">2010-07-23T09:33:49Z</dcterms:created>
  <dcterms:modified xsi:type="dcterms:W3CDTF">2014-02-11T05:58:36Z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