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A4DD3-43E7-4BD6-BA37-EAD64771FE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93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4F53351-C90C-4150-AF5B-5B5CBCDE36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51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2"/>
          <p:cNvGrpSpPr>
            <a:grpSpLocks/>
          </p:cNvGrpSpPr>
          <p:nvPr/>
        </p:nvGrpSpPr>
        <p:grpSpPr bwMode="auto">
          <a:xfrm>
            <a:off x="381000" y="2308225"/>
            <a:ext cx="4191000" cy="3806825"/>
            <a:chOff x="288" y="1166"/>
            <a:chExt cx="2640" cy="2398"/>
          </a:xfrm>
        </p:grpSpPr>
        <p:sp>
          <p:nvSpPr>
            <p:cNvPr id="5137" name="Freeform 5"/>
            <p:cNvSpPr>
              <a:spLocks/>
            </p:cNvSpPr>
            <p:nvPr/>
          </p:nvSpPr>
          <p:spPr bwMode="auto">
            <a:xfrm>
              <a:off x="405" y="1184"/>
              <a:ext cx="2523" cy="2380"/>
            </a:xfrm>
            <a:custGeom>
              <a:avLst/>
              <a:gdLst>
                <a:gd name="T0" fmla="*/ 2161 w 1302"/>
                <a:gd name="T1" fmla="*/ 19 h 1231"/>
                <a:gd name="T2" fmla="*/ 2320 w 1302"/>
                <a:gd name="T3" fmla="*/ 0 h 1231"/>
                <a:gd name="T4" fmla="*/ 2360 w 1302"/>
                <a:gd name="T5" fmla="*/ 1322 h 1231"/>
                <a:gd name="T6" fmla="*/ 2523 w 1302"/>
                <a:gd name="T7" fmla="*/ 2374 h 1231"/>
                <a:gd name="T8" fmla="*/ 1260 w 1302"/>
                <a:gd name="T9" fmla="*/ 2328 h 1231"/>
                <a:gd name="T10" fmla="*/ 12 w 1302"/>
                <a:gd name="T11" fmla="*/ 2380 h 1231"/>
                <a:gd name="T12" fmla="*/ 2 w 1302"/>
                <a:gd name="T13" fmla="*/ 1707 h 1231"/>
                <a:gd name="T14" fmla="*/ 147 w 1302"/>
                <a:gd name="T15" fmla="*/ 605 h 1231"/>
                <a:gd name="T16" fmla="*/ 1575 w 1302"/>
                <a:gd name="T17" fmla="*/ 300 h 1231"/>
                <a:gd name="T18" fmla="*/ 2161 w 1302"/>
                <a:gd name="T19" fmla="*/ 1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42" name="Freeform 6"/>
            <p:cNvSpPr>
              <a:spLocks/>
            </p:cNvSpPr>
            <p:nvPr/>
          </p:nvSpPr>
          <p:spPr bwMode="auto">
            <a:xfrm>
              <a:off x="288" y="1166"/>
              <a:ext cx="2499" cy="2326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750888" y="2133600"/>
            <a:ext cx="392112" cy="434975"/>
            <a:chOff x="2302" y="1120"/>
            <a:chExt cx="191" cy="212"/>
          </a:xfrm>
        </p:grpSpPr>
        <p:sp>
          <p:nvSpPr>
            <p:cNvPr id="372744" name="Freeform 8"/>
            <p:cNvSpPr>
              <a:spLocks/>
            </p:cNvSpPr>
            <p:nvPr/>
          </p:nvSpPr>
          <p:spPr bwMode="auto">
            <a:xfrm>
              <a:off x="2302" y="1178"/>
              <a:ext cx="132" cy="154"/>
            </a:xfrm>
            <a:custGeom>
              <a:avLst/>
              <a:gdLst/>
              <a:ahLst/>
              <a:cxnLst>
                <a:cxn ang="0">
                  <a:pos x="24" y="233"/>
                </a:cxn>
                <a:cxn ang="0">
                  <a:pos x="16" y="238"/>
                </a:cxn>
                <a:cxn ang="0">
                  <a:pos x="3" y="229"/>
                </a:cxn>
                <a:cxn ang="0">
                  <a:pos x="5" y="217"/>
                </a:cxn>
                <a:cxn ang="0">
                  <a:pos x="181" y="0"/>
                </a:cxn>
                <a:cxn ang="0">
                  <a:pos x="204" y="23"/>
                </a:cxn>
                <a:cxn ang="0">
                  <a:pos x="24" y="233"/>
                </a:cxn>
              </a:cxnLst>
              <a:rect l="0" t="0" r="r" b="b"/>
              <a:pathLst>
                <a:path w="204" h="238">
                  <a:moveTo>
                    <a:pt x="24" y="233"/>
                  </a:moveTo>
                  <a:cubicBezTo>
                    <a:pt x="24" y="233"/>
                    <a:pt x="21" y="237"/>
                    <a:pt x="16" y="238"/>
                  </a:cubicBezTo>
                  <a:cubicBezTo>
                    <a:pt x="12" y="238"/>
                    <a:pt x="5" y="235"/>
                    <a:pt x="3" y="229"/>
                  </a:cubicBezTo>
                  <a:cubicBezTo>
                    <a:pt x="0" y="223"/>
                    <a:pt x="5" y="217"/>
                    <a:pt x="5" y="217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204" y="23"/>
                    <a:pt x="204" y="23"/>
                    <a:pt x="204" y="23"/>
                  </a:cubicBezTo>
                  <a:lnTo>
                    <a:pt x="24" y="233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60392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45" name="Oval 9"/>
            <p:cNvSpPr>
              <a:spLocks noChangeArrowheads="1"/>
            </p:cNvSpPr>
            <p:nvPr/>
          </p:nvSpPr>
          <p:spPr bwMode="auto">
            <a:xfrm>
              <a:off x="2352" y="112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609600" y="27432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609600" y="44196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4648200" y="2308225"/>
            <a:ext cx="4191000" cy="3806825"/>
            <a:chOff x="2976" y="1166"/>
            <a:chExt cx="2640" cy="2398"/>
          </a:xfrm>
        </p:grpSpPr>
        <p:sp>
          <p:nvSpPr>
            <p:cNvPr id="5133" name="Freeform 14"/>
            <p:cNvSpPr>
              <a:spLocks/>
            </p:cNvSpPr>
            <p:nvPr/>
          </p:nvSpPr>
          <p:spPr bwMode="auto">
            <a:xfrm>
              <a:off x="3093" y="1184"/>
              <a:ext cx="2523" cy="2380"/>
            </a:xfrm>
            <a:custGeom>
              <a:avLst/>
              <a:gdLst>
                <a:gd name="T0" fmla="*/ 2161 w 1302"/>
                <a:gd name="T1" fmla="*/ 19 h 1231"/>
                <a:gd name="T2" fmla="*/ 2320 w 1302"/>
                <a:gd name="T3" fmla="*/ 0 h 1231"/>
                <a:gd name="T4" fmla="*/ 2360 w 1302"/>
                <a:gd name="T5" fmla="*/ 1322 h 1231"/>
                <a:gd name="T6" fmla="*/ 2523 w 1302"/>
                <a:gd name="T7" fmla="*/ 2374 h 1231"/>
                <a:gd name="T8" fmla="*/ 1260 w 1302"/>
                <a:gd name="T9" fmla="*/ 2328 h 1231"/>
                <a:gd name="T10" fmla="*/ 12 w 1302"/>
                <a:gd name="T11" fmla="*/ 2380 h 1231"/>
                <a:gd name="T12" fmla="*/ 2 w 1302"/>
                <a:gd name="T13" fmla="*/ 1707 h 1231"/>
                <a:gd name="T14" fmla="*/ 147 w 1302"/>
                <a:gd name="T15" fmla="*/ 605 h 1231"/>
                <a:gd name="T16" fmla="*/ 1575 w 1302"/>
                <a:gd name="T17" fmla="*/ 300 h 1231"/>
                <a:gd name="T18" fmla="*/ 2161 w 1302"/>
                <a:gd name="T19" fmla="*/ 1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51" name="Freeform 15"/>
            <p:cNvSpPr>
              <a:spLocks/>
            </p:cNvSpPr>
            <p:nvPr/>
          </p:nvSpPr>
          <p:spPr bwMode="auto">
            <a:xfrm>
              <a:off x="2976" y="1166"/>
              <a:ext cx="2499" cy="2326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7" name="Group 16"/>
          <p:cNvGrpSpPr>
            <a:grpSpLocks/>
          </p:cNvGrpSpPr>
          <p:nvPr/>
        </p:nvGrpSpPr>
        <p:grpSpPr bwMode="auto">
          <a:xfrm>
            <a:off x="5018088" y="2133600"/>
            <a:ext cx="392112" cy="434975"/>
            <a:chOff x="2302" y="1120"/>
            <a:chExt cx="191" cy="212"/>
          </a:xfrm>
        </p:grpSpPr>
        <p:sp>
          <p:nvSpPr>
            <p:cNvPr id="372753" name="Freeform 17"/>
            <p:cNvSpPr>
              <a:spLocks/>
            </p:cNvSpPr>
            <p:nvPr/>
          </p:nvSpPr>
          <p:spPr bwMode="auto">
            <a:xfrm>
              <a:off x="2302" y="1178"/>
              <a:ext cx="132" cy="154"/>
            </a:xfrm>
            <a:custGeom>
              <a:avLst/>
              <a:gdLst/>
              <a:ahLst/>
              <a:cxnLst>
                <a:cxn ang="0">
                  <a:pos x="24" y="233"/>
                </a:cxn>
                <a:cxn ang="0">
                  <a:pos x="16" y="238"/>
                </a:cxn>
                <a:cxn ang="0">
                  <a:pos x="3" y="229"/>
                </a:cxn>
                <a:cxn ang="0">
                  <a:pos x="5" y="217"/>
                </a:cxn>
                <a:cxn ang="0">
                  <a:pos x="181" y="0"/>
                </a:cxn>
                <a:cxn ang="0">
                  <a:pos x="204" y="23"/>
                </a:cxn>
                <a:cxn ang="0">
                  <a:pos x="24" y="233"/>
                </a:cxn>
              </a:cxnLst>
              <a:rect l="0" t="0" r="r" b="b"/>
              <a:pathLst>
                <a:path w="204" h="238">
                  <a:moveTo>
                    <a:pt x="24" y="233"/>
                  </a:moveTo>
                  <a:cubicBezTo>
                    <a:pt x="24" y="233"/>
                    <a:pt x="21" y="237"/>
                    <a:pt x="16" y="238"/>
                  </a:cubicBezTo>
                  <a:cubicBezTo>
                    <a:pt x="12" y="238"/>
                    <a:pt x="5" y="235"/>
                    <a:pt x="3" y="229"/>
                  </a:cubicBezTo>
                  <a:cubicBezTo>
                    <a:pt x="0" y="223"/>
                    <a:pt x="5" y="217"/>
                    <a:pt x="5" y="217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204" y="23"/>
                    <a:pt x="204" y="23"/>
                    <a:pt x="204" y="23"/>
                  </a:cubicBezTo>
                  <a:lnTo>
                    <a:pt x="24" y="233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60392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72754" name="Oval 18"/>
            <p:cNvSpPr>
              <a:spLocks noChangeArrowheads="1"/>
            </p:cNvSpPr>
            <p:nvPr/>
          </p:nvSpPr>
          <p:spPr bwMode="auto">
            <a:xfrm>
              <a:off x="2352" y="112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4876800" y="27432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4876800" y="4419600"/>
            <a:ext cx="3429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baseline="0">
                <a:solidFill>
                  <a:schemeClr val="accent1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5130" name="AutoShape 23"/>
          <p:cNvSpPr>
            <a:spLocks noChangeArrowheads="1"/>
          </p:cNvSpPr>
          <p:nvPr/>
        </p:nvSpPr>
        <p:spPr bwMode="gray">
          <a:xfrm>
            <a:off x="304800" y="8382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="0" baseline="0">
                <a:ea typeface="굴림" charset="-127"/>
              </a:rPr>
              <a:t>Your Text Here</a:t>
            </a:r>
            <a:endParaRPr lang="en-US" altLang="zh-CN" sz="4500" b="0" baseline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67991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283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65</cp:revision>
  <dcterms:created xsi:type="dcterms:W3CDTF">2009-08-17T12:38:25Z</dcterms:created>
  <dcterms:modified xsi:type="dcterms:W3CDTF">2014-02-11T05:58:36Z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